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96471602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96471602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96471602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96471602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873c5e610c01b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873c5e610c01b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873c5e610c01b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873c5e610c01b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f873c5e610c01b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f873c5e610c01b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96471602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96471602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6471602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96471602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9647160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9647160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647160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9647160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9647160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9647160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vK9eBpUKRAtv8Agn7yI3eWmnhGm5DgPh/view" TargetMode="External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Manufacturing 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537" y="407575"/>
            <a:ext cx="3930924" cy="393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903000" y="4472025"/>
            <a:ext cx="733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To be continued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have been done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45400"/>
            <a:ext cx="8520600" cy="31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Circuit printing</a:t>
            </a:r>
            <a:r>
              <a:rPr lang="en-GB"/>
              <a:t> is completed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Maximized nesting</a:t>
            </a:r>
            <a:r>
              <a:rPr lang="en-GB"/>
              <a:t> is tested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Laboratory manual </a:t>
            </a:r>
            <a:r>
              <a:rPr lang="en-GB"/>
              <a:t>is in process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optimization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65500" y="845725"/>
            <a:ext cx="40452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Quality vs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Time process</a:t>
            </a:r>
            <a:endParaRPr sz="3000"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N/h ~ Time </a:t>
            </a:r>
            <a:endParaRPr i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/>
              <a:t>Lower hatch distance - better quality</a:t>
            </a:r>
            <a:endParaRPr i="1" sz="1600"/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3385" l="0" r="0" t="20372"/>
          <a:stretch/>
        </p:blipFill>
        <p:spPr>
          <a:xfrm>
            <a:off x="4960572" y="0"/>
            <a:ext cx="37948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12603" r="12551" t="0"/>
          <a:stretch/>
        </p:blipFill>
        <p:spPr>
          <a:xfrm>
            <a:off x="1153044" y="0"/>
            <a:ext cx="683792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parameters error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50" y="1017725"/>
            <a:ext cx="6113500" cy="40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Maximized Nesting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93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4832400" y="445025"/>
            <a:ext cx="134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</a:t>
            </a:r>
            <a:r>
              <a:rPr lang="en-GB"/>
              <a:t>put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717150" cy="307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4">
            <a:alphaModFix/>
          </a:blip>
          <a:srcRect b="28681" l="0" r="0" t="16487"/>
          <a:stretch/>
        </p:blipFill>
        <p:spPr>
          <a:xfrm>
            <a:off x="4832388" y="1152475"/>
            <a:ext cx="3507922" cy="34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93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</a:t>
            </a:r>
            <a:endParaRPr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4832400" y="445025"/>
            <a:ext cx="134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3999901" cy="3450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 title="20211220_163225_00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1152475"/>
            <a:ext cx="3999902" cy="3769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