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9" r:id="rId6"/>
    <p:sldId id="290" r:id="rId7"/>
    <p:sldId id="291" r:id="rId8"/>
    <p:sldId id="292" r:id="rId9"/>
    <p:sldId id="293" r:id="rId10"/>
    <p:sldId id="294" r:id="rId11"/>
    <p:sldId id="270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11.12.2023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11.12.2023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2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0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2255E1E-230D-C0EC-C453-271E0F50BF5F}"/>
              </a:ext>
            </a:extLst>
          </p:cNvPr>
          <p:cNvSpPr txBox="1">
            <a:spLocks/>
          </p:cNvSpPr>
          <p:nvPr/>
        </p:nvSpPr>
        <p:spPr>
          <a:xfrm>
            <a:off x="4663383" y="2246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RAID-Level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68F32-DC42-8CFB-32DA-EF52753409D3}"/>
              </a:ext>
            </a:extLst>
          </p:cNvPr>
          <p:cNvSpPr txBox="1"/>
          <p:nvPr/>
        </p:nvSpPr>
        <p:spPr>
          <a:xfrm>
            <a:off x="4663383" y="2881459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Technische Aspekte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505EA-1410-E391-14C3-5F6A14BBF84F}"/>
              </a:ext>
            </a:extLst>
          </p:cNvPr>
          <p:cNvSpPr txBox="1"/>
          <p:nvPr/>
        </p:nvSpPr>
        <p:spPr>
          <a:xfrm>
            <a:off x="4675182" y="355185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Zukünftige Trends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18ED6-AEE1-827E-CAD7-2D355542CB0D}"/>
              </a:ext>
            </a:extLst>
          </p:cNvPr>
          <p:cNvSpPr txBox="1"/>
          <p:nvPr/>
        </p:nvSpPr>
        <p:spPr>
          <a:xfrm>
            <a:off x="4675182" y="422224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261604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</p:spTree>
    <p:extLst>
      <p:ext uri="{BB962C8B-B14F-4D97-AF65-F5344CB8AC3E}">
        <p14:creationId xmlns:p14="http://schemas.microsoft.com/office/powerpoint/2010/main" val="50026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3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- LEVEL</a:t>
            </a:r>
          </a:p>
        </p:txBody>
      </p:sp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Technische Aspekte</a:t>
            </a:r>
          </a:p>
        </p:txBody>
      </p:sp>
    </p:spTree>
    <p:extLst>
      <p:ext uri="{BB962C8B-B14F-4D97-AF65-F5344CB8AC3E}">
        <p14:creationId xmlns:p14="http://schemas.microsoft.com/office/powerpoint/2010/main" val="11883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Zukünftige Trends</a:t>
            </a:r>
          </a:p>
        </p:txBody>
      </p:sp>
    </p:spTree>
    <p:extLst>
      <p:ext uri="{BB962C8B-B14F-4D97-AF65-F5344CB8AC3E}">
        <p14:creationId xmlns:p14="http://schemas.microsoft.com/office/powerpoint/2010/main" val="342054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6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5303338" y="-301357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38830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Ende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0</TotalTime>
  <Words>62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RAID - SYSTEME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Hendrik Koudijs</cp:lastModifiedBy>
  <cp:revision>3</cp:revision>
  <dcterms:created xsi:type="dcterms:W3CDTF">2023-11-27T10:46:22Z</dcterms:created>
  <dcterms:modified xsi:type="dcterms:W3CDTF">2023-12-11T10:55:42Z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