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9" r:id="rId6"/>
    <p:sldId id="290" r:id="rId7"/>
    <p:sldId id="295" r:id="rId8"/>
    <p:sldId id="296" r:id="rId9"/>
    <p:sldId id="291" r:id="rId10"/>
    <p:sldId id="292" r:id="rId11"/>
    <p:sldId id="293" r:id="rId12"/>
    <p:sldId id="294" r:id="rId13"/>
    <p:sldId id="270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68" y="16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BE6B39-A503-4F12-B82D-73C2E66EF594}" type="datetime1">
              <a:rPr lang="de-DE" smtClean="0"/>
              <a:t>11.12.23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5A72-39BD-435D-AC92-8B45D0113318}" type="datetime1">
              <a:rPr lang="de-DE" smtClean="0"/>
              <a:pPr/>
              <a:t>11.12.23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477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9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24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31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4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85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27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82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408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4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34840"/>
            <a:ext cx="5211184" cy="1122202"/>
          </a:xfrm>
        </p:spPr>
        <p:txBody>
          <a:bodyPr rtlCol="0"/>
          <a:lstStyle/>
          <a:p>
            <a:pPr rtl="0"/>
            <a:r>
              <a:rPr lang="de-DE" sz="3200" dirty="0"/>
              <a:t>RAID -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de-DE" dirty="0" err="1"/>
              <a:t>Santia</a:t>
            </a:r>
            <a:r>
              <a:rPr lang="de-DE" dirty="0"/>
              <a:t>, Leo, Hendrik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de-DE" dirty="0"/>
              <a:t>Ende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32255E1E-230D-C0EC-C453-271E0F50BF5F}"/>
              </a:ext>
            </a:extLst>
          </p:cNvPr>
          <p:cNvSpPr txBox="1">
            <a:spLocks/>
          </p:cNvSpPr>
          <p:nvPr/>
        </p:nvSpPr>
        <p:spPr>
          <a:xfrm>
            <a:off x="4663383" y="224605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RAID-Level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68F32-DC42-8CFB-32DA-EF52753409D3}"/>
              </a:ext>
            </a:extLst>
          </p:cNvPr>
          <p:cNvSpPr txBox="1"/>
          <p:nvPr/>
        </p:nvSpPr>
        <p:spPr>
          <a:xfrm>
            <a:off x="4663383" y="2881459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Technische Aspekte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9505EA-1410-E391-14C3-5F6A14BBF84F}"/>
              </a:ext>
            </a:extLst>
          </p:cNvPr>
          <p:cNvSpPr txBox="1"/>
          <p:nvPr/>
        </p:nvSpPr>
        <p:spPr>
          <a:xfrm>
            <a:off x="4675182" y="3551853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Zukünftige Trends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F18ED6-AEE1-827E-CAD7-2D355542CB0D}"/>
              </a:ext>
            </a:extLst>
          </p:cNvPr>
          <p:cNvSpPr txBox="1"/>
          <p:nvPr/>
        </p:nvSpPr>
        <p:spPr>
          <a:xfrm>
            <a:off x="4675182" y="4222248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AAC6F-105F-11BF-3C27-EE6C7911104B}"/>
              </a:ext>
            </a:extLst>
          </p:cNvPr>
          <p:cNvSpPr txBox="1"/>
          <p:nvPr/>
        </p:nvSpPr>
        <p:spPr>
          <a:xfrm>
            <a:off x="2819845" y="2193906"/>
            <a:ext cx="634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GB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edundant </a:t>
            </a:r>
            <a:r>
              <a:rPr lang="en-GB" b="1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GB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rray </a:t>
            </a:r>
            <a:r>
              <a:rPr lang="en-GB" b="1" dirty="0">
                <a:solidFill>
                  <a:srgbClr val="202122"/>
                </a:solidFill>
                <a:latin typeface="Arial" panose="020B0604020202020204" pitchFamily="34" charset="0"/>
              </a:rPr>
              <a:t>O</a:t>
            </a:r>
            <a:r>
              <a:rPr lang="en-GB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 </a:t>
            </a:r>
            <a:r>
              <a:rPr lang="en-GB" b="1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GB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nexpensive </a:t>
            </a:r>
            <a:r>
              <a:rPr lang="en-GB" b="1" dirty="0">
                <a:solidFill>
                  <a:srgbClr val="202122"/>
                </a:solidFill>
                <a:latin typeface="Arial" panose="020B0604020202020204" pitchFamily="34" charset="0"/>
              </a:rPr>
              <a:t>D</a:t>
            </a:r>
            <a:r>
              <a:rPr lang="en-GB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isks</a:t>
            </a:r>
            <a:endParaRPr lang="en-DE" dirty="0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2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3399897"/>
            <a:ext cx="776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i="1" dirty="0"/>
              <a:t>Wie bleiben meine Daten sicher wenn eine Festplatte ausfällt?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i="1" dirty="0"/>
              <a:t>Wie steigere ich meine Datenübetragung bei langsamen Festplatten?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R  A  I  D</a:t>
            </a:r>
          </a:p>
        </p:txBody>
      </p:sp>
    </p:spTree>
    <p:extLst>
      <p:ext uri="{BB962C8B-B14F-4D97-AF65-F5344CB8AC3E}">
        <p14:creationId xmlns:p14="http://schemas.microsoft.com/office/powerpoint/2010/main" val="50026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2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2382373"/>
            <a:ext cx="776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Wenn wir Daten mehfach auf mehreren Festplatten abspeichern, bleiben Daten auch bei Festplatten ausfall erhalten.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2063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Daten-Sicherheit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70726-4111-A1BE-2840-4B65F428493F}"/>
              </a:ext>
            </a:extLst>
          </p:cNvPr>
          <p:cNvSpPr txBox="1"/>
          <p:nvPr/>
        </p:nvSpPr>
        <p:spPr>
          <a:xfrm>
            <a:off x="7425509" y="2997280"/>
            <a:ext cx="271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50% Speicherplatzeffizenz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387C-6B64-6B93-040D-72A3BEF8563E}"/>
              </a:ext>
            </a:extLst>
          </p:cNvPr>
          <p:cNvSpPr txBox="1"/>
          <p:nvPr/>
        </p:nvSpPr>
        <p:spPr>
          <a:xfrm>
            <a:off x="2819845" y="4031453"/>
            <a:ext cx="776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Durch ein Paritätsbit können wir eine bessere Speicherplatzeffizienz erreichen. </a:t>
            </a:r>
          </a:p>
          <a:p>
            <a:endParaRPr lang="en-DE" dirty="0"/>
          </a:p>
          <a:p>
            <a:r>
              <a:rPr lang="en-GB" dirty="0"/>
              <a:t>D</a:t>
            </a:r>
            <a:r>
              <a:rPr lang="en-DE" dirty="0"/>
              <a:t>afür ist eine zusätzliche Berechnung nötig die die Schreibgeschwindigkeit negativ beeinflusst</a:t>
            </a:r>
          </a:p>
          <a:p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B2135-93B1-AA19-ED67-0634AFF4A8B2}"/>
              </a:ext>
            </a:extLst>
          </p:cNvPr>
          <p:cNvSpPr txBox="1"/>
          <p:nvPr/>
        </p:nvSpPr>
        <p:spPr>
          <a:xfrm>
            <a:off x="7161955" y="551706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 % Speicherplatzeffizenz</a:t>
            </a:r>
          </a:p>
        </p:txBody>
      </p:sp>
    </p:spTree>
    <p:extLst>
      <p:ext uri="{BB962C8B-B14F-4D97-AF65-F5344CB8AC3E}">
        <p14:creationId xmlns:p14="http://schemas.microsoft.com/office/powerpoint/2010/main" val="326904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2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2382373"/>
            <a:ext cx="776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Wenn wir Daten auf zwei Festplatten verteilen können wir die Übetragungsleistung von beiden Festplatten gleichzeitig nutzen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2511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Übetragungsleistung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387C-6B64-6B93-040D-72A3BEF8563E}"/>
              </a:ext>
            </a:extLst>
          </p:cNvPr>
          <p:cNvSpPr txBox="1"/>
          <p:nvPr/>
        </p:nvSpPr>
        <p:spPr>
          <a:xfrm>
            <a:off x="2819845" y="4031453"/>
            <a:ext cx="77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Bei der Nutzung eines Paritätsbit ist eine zusätzliche berechnung nö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B2135-93B1-AA19-ED67-0634AFF4A8B2}"/>
              </a:ext>
            </a:extLst>
          </p:cNvPr>
          <p:cNvSpPr txBox="1"/>
          <p:nvPr/>
        </p:nvSpPr>
        <p:spPr>
          <a:xfrm>
            <a:off x="7425509" y="464636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 % Speicherplatzeffizenz</a:t>
            </a:r>
          </a:p>
        </p:txBody>
      </p:sp>
    </p:spTree>
    <p:extLst>
      <p:ext uri="{BB962C8B-B14F-4D97-AF65-F5344CB8AC3E}">
        <p14:creationId xmlns:p14="http://schemas.microsoft.com/office/powerpoint/2010/main" val="136915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3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- LEVEL</a:t>
            </a:r>
          </a:p>
        </p:txBody>
      </p:sp>
    </p:spTree>
    <p:extLst>
      <p:ext uri="{BB962C8B-B14F-4D97-AF65-F5344CB8AC3E}">
        <p14:creationId xmlns:p14="http://schemas.microsoft.com/office/powerpoint/2010/main" val="33250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4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556363" y="-198326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Technische Aspekte</a:t>
            </a:r>
          </a:p>
        </p:txBody>
      </p:sp>
    </p:spTree>
    <p:extLst>
      <p:ext uri="{BB962C8B-B14F-4D97-AF65-F5344CB8AC3E}">
        <p14:creationId xmlns:p14="http://schemas.microsoft.com/office/powerpoint/2010/main" val="118839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5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556363" y="-198326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Zukünftige Trends</a:t>
            </a:r>
          </a:p>
        </p:txBody>
      </p:sp>
    </p:spTree>
    <p:extLst>
      <p:ext uri="{BB962C8B-B14F-4D97-AF65-F5344CB8AC3E}">
        <p14:creationId xmlns:p14="http://schemas.microsoft.com/office/powerpoint/2010/main" val="342054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6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5303338" y="-301357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38830916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8_TF22318419_Win32" id="{1216D674-B531-4859-AB8F-6D1E60D2B9BA}" vid="{1F65318F-F611-4B67-B085-9AC177B614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Verkaufspräsentation für Minimalisten</Template>
  <TotalTime>35</TotalTime>
  <Words>184</Words>
  <Application>Microsoft Macintosh PowerPoint</Application>
  <PresentationFormat>Widescreen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Monoline</vt:lpstr>
      <vt:lpstr>RAID - SYSTEME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</dc:title>
  <dc:creator>Hendrik Koudijs</dc:creator>
  <cp:lastModifiedBy>Leonhard Rausch</cp:lastModifiedBy>
  <cp:revision>4</cp:revision>
  <dcterms:created xsi:type="dcterms:W3CDTF">2023-11-27T10:46:22Z</dcterms:created>
  <dcterms:modified xsi:type="dcterms:W3CDTF">2023-12-11T11:52:31Z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