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90" r:id="rId7"/>
    <p:sldId id="295" r:id="rId8"/>
    <p:sldId id="296" r:id="rId9"/>
    <p:sldId id="291" r:id="rId10"/>
    <p:sldId id="292" r:id="rId11"/>
    <p:sldId id="293" r:id="rId12"/>
    <p:sldId id="294" r:id="rId13"/>
    <p:sldId id="270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52" y="2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08.01.24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08.01.24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2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0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edundant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rray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O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nexpensive 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isks</a:t>
            </a:r>
            <a:endParaRPr lang="en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i="1" dirty="0"/>
              <a:t>Wie bleiben meine Daten sicher wenn eine Festplatte ausfällt?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i="1" dirty="0"/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5002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Durch ein Paritätsbit können wir eine bessere Speicherplatzeffizienz erreichen. </a:t>
            </a:r>
          </a:p>
          <a:p>
            <a:endParaRPr lang="en-DE" dirty="0"/>
          </a:p>
          <a:p>
            <a:r>
              <a:rPr lang="en-GB" dirty="0"/>
              <a:t>D</a:t>
            </a:r>
            <a:r>
              <a:rPr lang="en-DE" dirty="0"/>
              <a:t>afür ist eine zusätzliche Berechnung nötig die die Schreibgeschwindigkeit negativ beeinflusst</a:t>
            </a:r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N-1/N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Bei der Nutzung eines Paritätsbit ist eine zusätzliche berechnung nötig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- LEVEL</a:t>
            </a:r>
          </a:p>
        </p:txBody>
      </p:sp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Technische Aspekte</a:t>
            </a:r>
          </a:p>
        </p:txBody>
      </p:sp>
    </p:spTree>
    <p:extLst>
      <p:ext uri="{BB962C8B-B14F-4D97-AF65-F5344CB8AC3E}">
        <p14:creationId xmlns:p14="http://schemas.microsoft.com/office/powerpoint/2010/main" val="118839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Zukünftige Trends</a:t>
            </a:r>
          </a:p>
        </p:txBody>
      </p:sp>
    </p:spTree>
    <p:extLst>
      <p:ext uri="{BB962C8B-B14F-4D97-AF65-F5344CB8AC3E}">
        <p14:creationId xmlns:p14="http://schemas.microsoft.com/office/powerpoint/2010/main" val="34205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5303338" y="-301357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8830916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106</TotalTime>
  <Words>183</Words>
  <Application>Microsoft Macintosh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Leonhard Rausch</cp:lastModifiedBy>
  <cp:revision>7</cp:revision>
  <dcterms:created xsi:type="dcterms:W3CDTF">2023-11-27T10:46:22Z</dcterms:created>
  <dcterms:modified xsi:type="dcterms:W3CDTF">2024-01-08T11:39:45Z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