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9" r:id="rId6"/>
    <p:sldId id="300" r:id="rId7"/>
    <p:sldId id="301" r:id="rId8"/>
    <p:sldId id="302" r:id="rId9"/>
    <p:sldId id="303" r:id="rId10"/>
    <p:sldId id="291" r:id="rId11"/>
    <p:sldId id="295" r:id="rId12"/>
    <p:sldId id="296" r:id="rId13"/>
    <p:sldId id="299" r:id="rId14"/>
    <p:sldId id="298" r:id="rId15"/>
    <p:sldId id="304" r:id="rId16"/>
    <p:sldId id="292" r:id="rId17"/>
    <p:sldId id="305" r:id="rId18"/>
    <p:sldId id="293" r:id="rId19"/>
    <p:sldId id="306" r:id="rId20"/>
    <p:sldId id="294" r:id="rId21"/>
    <p:sldId id="270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  <p:cmAuthor id="6" name="Federico Reichenbach" initials="FR" lastIdx="1" clrIdx="5">
    <p:extLst>
      <p:ext uri="{19B8F6BF-5375-455C-9EA6-DF929625EA0E}">
        <p15:presenceInfo xmlns:p15="http://schemas.microsoft.com/office/powerpoint/2012/main" userId="S-1-5-21-80226063-693849175-1974547909-5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78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15.01.2024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6 wird in Umgebungen eingesetzt, in denen eine hohe Datensicherheit erforderlich ist, z. B. in kritischen Datenbanken und großen Speichersystemen.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Dieses RAID Level hat die langsamste Schreibgeschwindigkeit.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9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10 wird oft in hochleistungsfähigen Serverumgebungen verwendet, wo sowohl Geschwindigkeit als auch Redundanz kritisch sind.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23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2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23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0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337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8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9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RAID 0 wird häufig für Systeme verwendet, die hohe Geschwindigkeit und Kapazität benötigen, aber keine Datenredundanz erfordern, wie z. B. in einigen Gaming-PCs oder für schnelle       temporäre Speicherung.</a:t>
            </a:r>
          </a:p>
          <a:p>
            <a:r>
              <a:rPr lang="de-DE" dirty="0"/>
              <a:t>    RAID 0 ist die schnellste RAID Konfiguration.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RAID 1 wird oft in kleineren Servern oder in Systemen eingesetzt, in denen Datensicherheit wichtiger ist als Speichereffizienz, wie bei kritischen Datenbanken.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Wird häufig in Unternehmens-Servern oder NAS-Systemen verwendet, wo ein Gleichgewicht zwischen Leistung und Redundanz erforderlich 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Hat den Nachteil das Schreibgeschwindigkeit langsamer als in anderen RAID Konfigurationen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1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double </a:t>
            </a:r>
            <a:r>
              <a:rPr lang="de-DE" dirty="0" err="1"/>
              <a:t>partiy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ist ähnlich wie RAID 5 und erstellt Paritätsinformationen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erstellt zwei Paritätsschichten so das beim Ausfall von zwei Festplatten weiterhin keine Daten verloren gehen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6 wird in Umgebungen eingesetzt, in denen eine hohe Datensicherheit erforderlich ist wie </a:t>
            </a:r>
            <a:r>
              <a:rPr lang="de-DE" sz="2000" dirty="0" err="1"/>
              <a:t>z.B</a:t>
            </a:r>
            <a:r>
              <a:rPr lang="de-DE" sz="2000" dirty="0"/>
              <a:t> kritische Datenbanken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BCC639-1CC7-47A1-ABAE-4FEB5CDD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46" y="976019"/>
            <a:ext cx="5433204" cy="57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und </a:t>
            </a:r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7639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1+0 (oder RAID 10) kombiniert RAID Level 0 und 1, die Daten werden gespiegelt und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Geschwindigkeitsvorteil von RAID 0 wird erreicht zusammen mit der Datensicherheit von 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10 wird oft in hochleistungsfähigen Serverumgebungen verwendet, wo Geschwindigkeit und Redundanz kritisch sind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1+0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76899E-6794-4966-8907-34135376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77" y="955168"/>
            <a:ext cx="5357744" cy="57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Fazit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2921502"/>
            <a:ext cx="632157" cy="33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95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Technische Aspekte</a:t>
            </a:r>
          </a:p>
        </p:txBody>
      </p:sp>
    </p:spTree>
    <p:extLst>
      <p:ext uri="{BB962C8B-B14F-4D97-AF65-F5344CB8AC3E}">
        <p14:creationId xmlns:p14="http://schemas.microsoft.com/office/powerpoint/2010/main" val="118839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Fazit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3591897"/>
            <a:ext cx="632157" cy="33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7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Zukünftige Trends</a:t>
            </a:r>
          </a:p>
        </p:txBody>
      </p:sp>
    </p:spTree>
    <p:extLst>
      <p:ext uri="{BB962C8B-B14F-4D97-AF65-F5344CB8AC3E}">
        <p14:creationId xmlns:p14="http://schemas.microsoft.com/office/powerpoint/2010/main" val="342054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Fazit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4257233"/>
            <a:ext cx="632157" cy="33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0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5303338" y="-301357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8830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Fazit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31226" y="1610641"/>
            <a:ext cx="632157" cy="33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AAC6F-105F-11BF-3C27-EE6C7911104B}"/>
              </a:ext>
            </a:extLst>
          </p:cNvPr>
          <p:cNvSpPr txBox="1"/>
          <p:nvPr/>
        </p:nvSpPr>
        <p:spPr>
          <a:xfrm>
            <a:off x="2819845" y="2193906"/>
            <a:ext cx="63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edundant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rray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nexpensive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isks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3399897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bleiben meine Daten sicher wenn eine Festplatte ausfällt?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D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Wie steigere ich meine Datenübetragung bei langsamen Festplatten?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  A  I  D</a:t>
            </a:r>
          </a:p>
        </p:txBody>
      </p:sp>
    </p:spTree>
    <p:extLst>
      <p:ext uri="{BB962C8B-B14F-4D97-AF65-F5344CB8AC3E}">
        <p14:creationId xmlns:p14="http://schemas.microsoft.com/office/powerpoint/2010/main" val="32546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3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mehfach auf mehreren Festplatten abspeichern, bleiben Daten auch bei Festplatten ausfall erhalten.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Daten-Sicherheit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70726-4111-A1BE-2840-4B65F428493F}"/>
              </a:ext>
            </a:extLst>
          </p:cNvPr>
          <p:cNvSpPr txBox="1"/>
          <p:nvPr/>
        </p:nvSpPr>
        <p:spPr>
          <a:xfrm>
            <a:off x="7425509" y="2997280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50% Speicherplatzeffizenz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Durch ein Paritätsbit können wir eine bessere Speicherplatzeffizienz erreichen.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afür ist eine zusätzliche Berechnung nötig die die Schreibgeschwindigkeit negativ beeinflusst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161955" y="551706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3269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prstClr val="black">
                    <a:tint val="75000"/>
                  </a:prstClr>
                </a:solidFill>
                <a:latin typeface="Tenorite"/>
              </a:rPr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3804404" y="23504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Einleitung und Grundlagen von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82BC1-4925-46E1-70E6-8612AC0CF859}"/>
              </a:ext>
            </a:extLst>
          </p:cNvPr>
          <p:cNvSpPr txBox="1"/>
          <p:nvPr/>
        </p:nvSpPr>
        <p:spPr>
          <a:xfrm>
            <a:off x="2819845" y="2382373"/>
            <a:ext cx="776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Wenn wir Daten auf zwei Festplatten verteilen können wir die Übetragungsleistung von beiden Festplatten gleichzeitig nutzen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9B347-BC94-F1C9-8F6C-722EA572A4EE}"/>
              </a:ext>
            </a:extLst>
          </p:cNvPr>
          <p:cNvSpPr txBox="1"/>
          <p:nvPr/>
        </p:nvSpPr>
        <p:spPr>
          <a:xfrm>
            <a:off x="2819845" y="1644355"/>
            <a:ext cx="251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Übetragungsleistung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387C-6B64-6B93-040D-72A3BEF8563E}"/>
              </a:ext>
            </a:extLst>
          </p:cNvPr>
          <p:cNvSpPr txBox="1"/>
          <p:nvPr/>
        </p:nvSpPr>
        <p:spPr>
          <a:xfrm>
            <a:off x="2819845" y="4031453"/>
            <a:ext cx="776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Bei der Nutzung eines Paritätsbit ist eine zusätzliche berechnung nö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2135-93B1-AA19-ED67-0634AFF4A8B2}"/>
              </a:ext>
            </a:extLst>
          </p:cNvPr>
          <p:cNvSpPr txBox="1"/>
          <p:nvPr/>
        </p:nvSpPr>
        <p:spPr>
          <a:xfrm>
            <a:off x="7425509" y="464636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 % Speicherplatzeffizenz</a:t>
            </a:r>
          </a:p>
        </p:txBody>
      </p:sp>
    </p:spTree>
    <p:extLst>
      <p:ext uri="{BB962C8B-B14F-4D97-AF65-F5344CB8AC3E}">
        <p14:creationId xmlns:p14="http://schemas.microsoft.com/office/powerpoint/2010/main" val="13691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0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Fazit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97947D7-087B-402B-9CC1-96B23314C48A}"/>
              </a:ext>
            </a:extLst>
          </p:cNvPr>
          <p:cNvSpPr/>
          <p:nvPr/>
        </p:nvSpPr>
        <p:spPr>
          <a:xfrm>
            <a:off x="4043025" y="2246050"/>
            <a:ext cx="632157" cy="33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35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86231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0 verteilt Daten gleichmäßig über zwei oder mehrere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verfügt über keine Redundanz oder Fehlerkorrektur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 Geschwindigkeit wird auf diesem RAID Level erhöht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gehen alle Daten verloren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0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2DB0BAFB-D28B-4595-A956-3D45CC8C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5" y="949634"/>
            <a:ext cx="2474931" cy="56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Mirroring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51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erstellt eine exakte Kopie der Daten auf zwei oder mehreren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50% der Speicher Speicherkapazität wird für Kopien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1 wird verwendet wenn Datensicherheit Priorität ist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D2F21C-5659-477F-A7A3-E19F2211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44" y="949634"/>
            <a:ext cx="2519952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1BDB7EA-134C-47BC-93C7-682974C59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Striping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4E2CA8-368B-4C8C-B4C2-01A9A7C5C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59"/>
            <a:ext cx="5431971" cy="43010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RAID 5 verteilt Paritätsinformationen zusammen mit den Daten über drei oder mehr Festplatten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Dieses RAID Level ist ein Kompromiss zwischen Geschwindigkeit, Speichereffizienz und Ausfallsicherheit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Fällt eine Festplatte aus, können die Daten mit den Paritätsinformationen rekonstruiert werden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– LEVEL 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2C416-B0B0-4E10-B604-E6418384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4951" y="949634"/>
            <a:ext cx="3584729" cy="5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622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653</Words>
  <Application>Microsoft Office PowerPoint</Application>
  <PresentationFormat>Breitbild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RAID -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Federico Reichenbach</cp:lastModifiedBy>
  <cp:revision>12</cp:revision>
  <dcterms:created xsi:type="dcterms:W3CDTF">2023-11-27T10:46:22Z</dcterms:created>
  <dcterms:modified xsi:type="dcterms:W3CDTF">2024-01-15T10:44:46Z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