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9" r:id="rId6"/>
    <p:sldId id="290" r:id="rId7"/>
    <p:sldId id="291" r:id="rId8"/>
    <p:sldId id="292" r:id="rId9"/>
    <p:sldId id="295" r:id="rId10"/>
    <p:sldId id="296" r:id="rId11"/>
    <p:sldId id="297" r:id="rId12"/>
    <p:sldId id="293" r:id="rId13"/>
    <p:sldId id="294" r:id="rId14"/>
    <p:sldId id="27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BE6B39-A503-4F12-B82D-73C2E66EF594}" type="datetime1">
              <a:rPr lang="de-DE" smtClean="0"/>
              <a:t>18.12.2023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5A72-39BD-435D-AC92-8B45D0113318}" type="datetime1">
              <a:rPr lang="de-DE" smtClean="0"/>
              <a:pPr/>
              <a:t>18.12.2023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47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9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4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1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27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2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8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4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97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40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211184" cy="1122202"/>
          </a:xfrm>
        </p:spPr>
        <p:txBody>
          <a:bodyPr rtlCol="0"/>
          <a:lstStyle/>
          <a:p>
            <a:pPr rtl="0"/>
            <a:r>
              <a:rPr lang="de-DE" sz="3200" dirty="0"/>
              <a:t>RAID -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e-DE" dirty="0" err="1"/>
              <a:t>Santia</a:t>
            </a:r>
            <a:r>
              <a:rPr lang="de-DE" dirty="0"/>
              <a:t>, Leo, Hendrik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6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5303338" y="-301357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8830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de-DE" dirty="0"/>
              <a:t>Ende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82" y="161064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i="0" dirty="0">
                <a:effectLst/>
              </a:rPr>
              <a:t>Einleitung und Grundlagen von RAID</a:t>
            </a:r>
          </a:p>
          <a:p>
            <a:pPr rtl="0"/>
            <a:endParaRPr lang="de-DE" dirty="0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2255E1E-230D-C0EC-C453-271E0F50BF5F}"/>
              </a:ext>
            </a:extLst>
          </p:cNvPr>
          <p:cNvSpPr txBox="1">
            <a:spLocks/>
          </p:cNvSpPr>
          <p:nvPr/>
        </p:nvSpPr>
        <p:spPr>
          <a:xfrm>
            <a:off x="4663383" y="224605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RAID-Level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68F32-DC42-8CFB-32DA-EF52753409D3}"/>
              </a:ext>
            </a:extLst>
          </p:cNvPr>
          <p:cNvSpPr txBox="1"/>
          <p:nvPr/>
        </p:nvSpPr>
        <p:spPr>
          <a:xfrm>
            <a:off x="4663383" y="2881459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Technische Aspekte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505EA-1410-E391-14C3-5F6A14BBF84F}"/>
              </a:ext>
            </a:extLst>
          </p:cNvPr>
          <p:cNvSpPr txBox="1"/>
          <p:nvPr/>
        </p:nvSpPr>
        <p:spPr>
          <a:xfrm>
            <a:off x="4675182" y="3551853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Zukünftige Trends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18ED6-AEE1-827E-CAD7-2D355542CB0D}"/>
              </a:ext>
            </a:extLst>
          </p:cNvPr>
          <p:cNvSpPr txBox="1"/>
          <p:nvPr/>
        </p:nvSpPr>
        <p:spPr>
          <a:xfrm>
            <a:off x="4675182" y="4222248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2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261604" y="136525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Einleitung und Grundlagen von RAID</a:t>
            </a:r>
          </a:p>
        </p:txBody>
      </p:sp>
    </p:spTree>
    <p:extLst>
      <p:ext uri="{BB962C8B-B14F-4D97-AF65-F5344CB8AC3E}">
        <p14:creationId xmlns:p14="http://schemas.microsoft.com/office/powerpoint/2010/main" val="5002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98031" y="-172568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RAID - LEVEL</a:t>
            </a:r>
          </a:p>
        </p:txBody>
      </p:sp>
    </p:spTree>
    <p:extLst>
      <p:ext uri="{BB962C8B-B14F-4D97-AF65-F5344CB8AC3E}">
        <p14:creationId xmlns:p14="http://schemas.microsoft.com/office/powerpoint/2010/main" val="33250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Technische Aspekte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1ABD8-E539-BBAE-1B2F-3FFB4A907045}"/>
              </a:ext>
            </a:extLst>
          </p:cNvPr>
          <p:cNvSpPr txBox="1"/>
          <p:nvPr/>
        </p:nvSpPr>
        <p:spPr>
          <a:xfrm>
            <a:off x="4602510" y="1796064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+mj-lt"/>
              </a:rPr>
              <a:t>Funktionsweise von RAID-Systemen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92293-F149-C687-FB84-F2CA583AEFDE}"/>
              </a:ext>
            </a:extLst>
          </p:cNvPr>
          <p:cNvSpPr txBox="1"/>
          <p:nvPr/>
        </p:nvSpPr>
        <p:spPr>
          <a:xfrm>
            <a:off x="4612631" y="2886060"/>
            <a:ext cx="6098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+mj-lt"/>
              </a:rPr>
              <a:t>Hardware vs. Software RAID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79C1B-F885-6723-3891-2E4A16621EB3}"/>
              </a:ext>
            </a:extLst>
          </p:cNvPr>
          <p:cNvSpPr txBox="1"/>
          <p:nvPr/>
        </p:nvSpPr>
        <p:spPr>
          <a:xfrm>
            <a:off x="4602510" y="3976056"/>
            <a:ext cx="6098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+mj-lt"/>
              </a:rPr>
              <a:t>Einfluss von RAID auf Systemleistung und Datensicherheit</a:t>
            </a:r>
          </a:p>
        </p:txBody>
      </p:sp>
    </p:spTree>
    <p:extLst>
      <p:ext uri="{BB962C8B-B14F-4D97-AF65-F5344CB8AC3E}">
        <p14:creationId xmlns:p14="http://schemas.microsoft.com/office/powerpoint/2010/main" val="118839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Funktionsweise von Raid </a:t>
            </a:r>
            <a:r>
              <a:rPr lang="de-DE" sz="3200" dirty="0" err="1"/>
              <a:t>systemen</a:t>
            </a:r>
            <a:endParaRPr lang="de-DE" sz="320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01B59DC-1628-FE13-EF11-819526184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2510" y="196023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 err="1"/>
              <a:t>Datenstriping</a:t>
            </a:r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521AC2A-B2D6-1919-0711-C828B9117EC6}"/>
              </a:ext>
            </a:extLst>
          </p:cNvPr>
          <p:cNvSpPr txBox="1">
            <a:spLocks/>
          </p:cNvSpPr>
          <p:nvPr/>
        </p:nvSpPr>
        <p:spPr>
          <a:xfrm>
            <a:off x="4602510" y="316339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Spiegelung (</a:t>
            </a:r>
            <a:r>
              <a:rPr lang="de-DE" dirty="0" err="1"/>
              <a:t>Mirroring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2CF0E34-EE43-C768-059C-D61445399724}"/>
              </a:ext>
            </a:extLst>
          </p:cNvPr>
          <p:cNvSpPr txBox="1">
            <a:spLocks/>
          </p:cNvSpPr>
          <p:nvPr/>
        </p:nvSpPr>
        <p:spPr>
          <a:xfrm>
            <a:off x="4602510" y="422771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Paritätsprüfung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3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0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Hardware vs. Software raid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C1BD62-9C34-F2AA-08FB-83CEE45B2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42259"/>
              </p:ext>
            </p:extLst>
          </p:nvPr>
        </p:nvGraphicFramePr>
        <p:xfrm>
          <a:off x="2700165" y="1574799"/>
          <a:ext cx="7319598" cy="383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799">
                  <a:extLst>
                    <a:ext uri="{9D8B030D-6E8A-4147-A177-3AD203B41FA5}">
                      <a16:colId xmlns:a16="http://schemas.microsoft.com/office/drawing/2014/main" val="1311180587"/>
                    </a:ext>
                  </a:extLst>
                </a:gridCol>
                <a:gridCol w="3659799">
                  <a:extLst>
                    <a:ext uri="{9D8B030D-6E8A-4147-A177-3AD203B41FA5}">
                      <a16:colId xmlns:a16="http://schemas.microsoft.com/office/drawing/2014/main" val="3974234270"/>
                    </a:ext>
                  </a:extLst>
                </a:gridCol>
              </a:tblGrid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3904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Implementierung 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190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Leistung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73651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Zuverlässigkeit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80892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Flexibilität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Flexibilität +</a:t>
                      </a: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38749"/>
                  </a:ext>
                </a:extLst>
              </a:tr>
              <a:tr h="63807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74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91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602510" y="10506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Einfluss von Raid auf Systemleistung und Datensicherheit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C3ECF16D-8F7A-E479-98A8-5792B888B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0424" y="1682125"/>
            <a:ext cx="5433204" cy="36512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de-DE" sz="8000" dirty="0">
                <a:latin typeface="+mn-lt"/>
              </a:rPr>
              <a:t>RAID 0: RAID 0 verbessert die Leistung durch </a:t>
            </a:r>
            <a:r>
              <a:rPr lang="de-DE" sz="8000" dirty="0" err="1">
                <a:latin typeface="+mn-lt"/>
              </a:rPr>
              <a:t>Datenstriping</a:t>
            </a:r>
            <a:r>
              <a:rPr lang="de-DE" sz="8000" dirty="0">
                <a:latin typeface="+mn-lt"/>
              </a:rPr>
              <a:t> über mehrere Laufwerke.</a:t>
            </a:r>
          </a:p>
          <a:p>
            <a:pPr rtl="0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C10C-139C-FFFA-BC74-0F4FA8586D68}"/>
              </a:ext>
            </a:extLst>
          </p:cNvPr>
          <p:cNvSpPr txBox="1"/>
          <p:nvPr/>
        </p:nvSpPr>
        <p:spPr>
          <a:xfrm>
            <a:off x="4600424" y="2790121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RAID 1: RAID 1 hat eine höhere Datensicherheit es kann jedoch zu geringfügigen Leistungseinbußen kommen.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A3093-7683-D8CB-1172-DA7C66C38AB7}"/>
              </a:ext>
            </a:extLst>
          </p:cNvPr>
          <p:cNvSpPr txBox="1"/>
          <p:nvPr/>
        </p:nvSpPr>
        <p:spPr>
          <a:xfrm>
            <a:off x="4600424" y="4319320"/>
            <a:ext cx="61002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RAID 5, RAID 6 und RAID 10: Diese RAID-Level bieten sowohl Leistungsverbesserungen als auch Datensicherheit.</a:t>
            </a:r>
          </a:p>
        </p:txBody>
      </p:sp>
    </p:spTree>
    <p:extLst>
      <p:ext uri="{BB962C8B-B14F-4D97-AF65-F5344CB8AC3E}">
        <p14:creationId xmlns:p14="http://schemas.microsoft.com/office/powerpoint/2010/main" val="111075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de-DE" dirty="0"/>
              <a:t>RAID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DBED79-4C43-459F-3C6C-ECEE3774EC55}"/>
              </a:ext>
            </a:extLst>
          </p:cNvPr>
          <p:cNvSpPr txBox="1">
            <a:spLocks/>
          </p:cNvSpPr>
          <p:nvPr/>
        </p:nvSpPr>
        <p:spPr>
          <a:xfrm>
            <a:off x="4556363" y="-198326"/>
            <a:ext cx="5211184" cy="1122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/>
              <a:t>Zukünftige 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45EA3-C902-9108-41CB-46FA26A265FA}"/>
              </a:ext>
            </a:extLst>
          </p:cNvPr>
          <p:cNvSpPr txBox="1"/>
          <p:nvPr/>
        </p:nvSpPr>
        <p:spPr>
          <a:xfrm>
            <a:off x="4556363" y="1667926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Automatisierte </a:t>
            </a:r>
            <a:r>
              <a:rPr lang="de-DE" dirty="0" err="1"/>
              <a:t>Datentierung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85289-1344-BEC8-E7C6-3FFD34BD4A22}"/>
              </a:ext>
            </a:extLst>
          </p:cNvPr>
          <p:cNvSpPr txBox="1"/>
          <p:nvPr/>
        </p:nvSpPr>
        <p:spPr>
          <a:xfrm>
            <a:off x="4556363" y="229390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Konvergenz von Datentypen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0AEFB-35B9-17AE-07B3-6E8449F4DDDD}"/>
              </a:ext>
            </a:extLst>
          </p:cNvPr>
          <p:cNvSpPr txBox="1"/>
          <p:nvPr/>
        </p:nvSpPr>
        <p:spPr>
          <a:xfrm>
            <a:off x="4556363" y="2947582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Leistung und Architektur von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2DD0D-F9CE-4A76-48CE-4A1E46DC7A2C}"/>
              </a:ext>
            </a:extLst>
          </p:cNvPr>
          <p:cNvSpPr txBox="1"/>
          <p:nvPr/>
        </p:nvSpPr>
        <p:spPr>
          <a:xfrm>
            <a:off x="4556363" y="3270100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  <a:p>
            <a:r>
              <a:rPr lang="de-DE" dirty="0"/>
              <a:t>Verknappung von NAND/Dram-Versorgung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2AB03F-EE64-123A-CFC7-7ED8CD7387AB}"/>
              </a:ext>
            </a:extLst>
          </p:cNvPr>
          <p:cNvSpPr txBox="1"/>
          <p:nvPr/>
        </p:nvSpPr>
        <p:spPr>
          <a:xfrm>
            <a:off x="4556363" y="419070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Fokus auf Cloud- und Hybridumgebungen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A85AB-5587-6AA7-7A23-74823B41EBF9}"/>
              </a:ext>
            </a:extLst>
          </p:cNvPr>
          <p:cNvSpPr txBox="1"/>
          <p:nvPr/>
        </p:nvSpPr>
        <p:spPr>
          <a:xfrm>
            <a:off x="4556363" y="487363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Erkennung und Wiederherstellung von Ransomware</a:t>
            </a:r>
          </a:p>
        </p:txBody>
      </p:sp>
    </p:spTree>
    <p:extLst>
      <p:ext uri="{BB962C8B-B14F-4D97-AF65-F5344CB8AC3E}">
        <p14:creationId xmlns:p14="http://schemas.microsoft.com/office/powerpoint/2010/main" val="34205443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8_TF22318419_Win32" id="{1216D674-B531-4859-AB8F-6D1E60D2B9BA}" vid="{1F65318F-F611-4B67-B085-9AC177B614B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Verkaufspräsentation für Minimalisten</Template>
  <TotalTime>0</TotalTime>
  <Words>207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RAID - SYSTEME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RAID</dc:title>
  <dc:creator>Hendrik Koudijs</dc:creator>
  <cp:lastModifiedBy>Hendrik Koudijs</cp:lastModifiedBy>
  <cp:revision>5</cp:revision>
  <dcterms:created xsi:type="dcterms:W3CDTF">2023-11-27T10:46:22Z</dcterms:created>
  <dcterms:modified xsi:type="dcterms:W3CDTF">2023-12-18T11:45:12Z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