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F08FBD08-4912-4BC2-9E24-FDA4BF3F7F07}">
          <p14:sldIdLst>
            <p14:sldId id="256"/>
            <p14:sldId id="257"/>
            <p14:sldId id="258"/>
            <p14:sldId id="261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558" y="11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46FA48-9F81-4CD9-9F29-4344C17BC5AF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2AEB2825-75DA-4833-BEC3-EC8117700323}">
      <dgm:prSet phldrT="[Texte]"/>
      <dgm:spPr/>
      <dgm:t>
        <a:bodyPr/>
        <a:lstStyle/>
        <a:p>
          <a:r>
            <a:rPr lang="fr-FR" dirty="0" smtClean="0"/>
            <a:t>Problème/ Scénario</a:t>
          </a:r>
          <a:endParaRPr lang="fr-FR" dirty="0"/>
        </a:p>
      </dgm:t>
    </dgm:pt>
    <dgm:pt modelId="{184E2FF2-B830-42F6-9256-BC320DC2A8CB}" type="parTrans" cxnId="{19FCCF4E-F03B-4B24-B9DE-A1736FDDC7BD}">
      <dgm:prSet/>
      <dgm:spPr/>
      <dgm:t>
        <a:bodyPr/>
        <a:lstStyle/>
        <a:p>
          <a:endParaRPr lang="fr-FR"/>
        </a:p>
      </dgm:t>
    </dgm:pt>
    <dgm:pt modelId="{E96C5CA9-F954-423D-9202-76498535451D}" type="sibTrans" cxnId="{19FCCF4E-F03B-4B24-B9DE-A1736FDDC7BD}">
      <dgm:prSet/>
      <dgm:spPr/>
      <dgm:t>
        <a:bodyPr/>
        <a:lstStyle/>
        <a:p>
          <a:endParaRPr lang="fr-FR"/>
        </a:p>
      </dgm:t>
    </dgm:pt>
    <dgm:pt modelId="{FE01F738-E91C-4EA4-84FD-0857FC17113C}">
      <dgm:prSet phldrT="[Texte]"/>
      <dgm:spPr/>
      <dgm:t>
        <a:bodyPr/>
        <a:lstStyle/>
        <a:p>
          <a:r>
            <a:rPr lang="fr-FR" dirty="0" smtClean="0"/>
            <a:t>Quelques concepts</a:t>
          </a:r>
          <a:endParaRPr lang="fr-FR" dirty="0"/>
        </a:p>
      </dgm:t>
    </dgm:pt>
    <dgm:pt modelId="{6EC8D14C-9E2F-441E-B31A-5BBFD70AB093}" type="parTrans" cxnId="{BF45C045-AE93-4F76-90BC-569FA31326B9}">
      <dgm:prSet/>
      <dgm:spPr/>
      <dgm:t>
        <a:bodyPr/>
        <a:lstStyle/>
        <a:p>
          <a:endParaRPr lang="fr-FR"/>
        </a:p>
      </dgm:t>
    </dgm:pt>
    <dgm:pt modelId="{C48BCEEB-3902-4977-928E-C11A76BBA403}" type="sibTrans" cxnId="{BF45C045-AE93-4F76-90BC-569FA31326B9}">
      <dgm:prSet/>
      <dgm:spPr/>
      <dgm:t>
        <a:bodyPr/>
        <a:lstStyle/>
        <a:p>
          <a:endParaRPr lang="fr-FR"/>
        </a:p>
      </dgm:t>
    </dgm:pt>
    <dgm:pt modelId="{8D9166CC-D6F4-4197-89C6-619AF1A78E14}">
      <dgm:prSet phldrT="[Texte]"/>
      <dgm:spPr/>
      <dgm:t>
        <a:bodyPr/>
        <a:lstStyle/>
        <a:p>
          <a:r>
            <a:rPr lang="fr-FR" dirty="0" smtClean="0"/>
            <a:t>Résolution guidée par l’enseignant</a:t>
          </a:r>
          <a:endParaRPr lang="fr-FR" dirty="0"/>
        </a:p>
      </dgm:t>
    </dgm:pt>
    <dgm:pt modelId="{47058EB2-9684-46BA-9D20-B141490BADEC}" type="parTrans" cxnId="{66A3D3DE-FFA3-4EB7-8930-D85805333F33}">
      <dgm:prSet/>
      <dgm:spPr/>
      <dgm:t>
        <a:bodyPr/>
        <a:lstStyle/>
        <a:p>
          <a:endParaRPr lang="fr-FR"/>
        </a:p>
      </dgm:t>
    </dgm:pt>
    <dgm:pt modelId="{539015D3-8F8B-4D94-B885-5EBFEED0F142}" type="sibTrans" cxnId="{66A3D3DE-FFA3-4EB7-8930-D85805333F33}">
      <dgm:prSet/>
      <dgm:spPr/>
      <dgm:t>
        <a:bodyPr/>
        <a:lstStyle/>
        <a:p>
          <a:endParaRPr lang="fr-FR"/>
        </a:p>
      </dgm:t>
    </dgm:pt>
    <dgm:pt modelId="{F5A2360E-18B8-448D-B11C-CAAB2DB7FBF7}">
      <dgm:prSet phldrT="[Texte]"/>
      <dgm:spPr/>
      <dgm:t>
        <a:bodyPr/>
        <a:lstStyle/>
        <a:p>
          <a:r>
            <a:rPr lang="fr-FR" dirty="0" smtClean="0"/>
            <a:t>Nouveau scénario</a:t>
          </a:r>
          <a:endParaRPr lang="fr-FR" dirty="0"/>
        </a:p>
      </dgm:t>
    </dgm:pt>
    <dgm:pt modelId="{83D076FB-00C3-4D31-9C57-2CCD13236C6E}" type="parTrans" cxnId="{98BFA837-C6B4-4148-B841-D2BB52B5E48F}">
      <dgm:prSet/>
      <dgm:spPr/>
      <dgm:t>
        <a:bodyPr/>
        <a:lstStyle/>
        <a:p>
          <a:endParaRPr lang="fr-FR"/>
        </a:p>
      </dgm:t>
    </dgm:pt>
    <dgm:pt modelId="{8AF49FC7-7730-4D2C-B06C-403ED57EDE01}" type="sibTrans" cxnId="{98BFA837-C6B4-4148-B841-D2BB52B5E48F}">
      <dgm:prSet/>
      <dgm:spPr/>
      <dgm:t>
        <a:bodyPr/>
        <a:lstStyle/>
        <a:p>
          <a:endParaRPr lang="fr-FR"/>
        </a:p>
      </dgm:t>
    </dgm:pt>
    <dgm:pt modelId="{C4C6C541-3761-4B24-A482-444C46558918}">
      <dgm:prSet phldrT="[Texte]"/>
      <dgm:spPr/>
      <dgm:t>
        <a:bodyPr/>
        <a:lstStyle/>
        <a:p>
          <a:r>
            <a:rPr lang="fr-FR" dirty="0" smtClean="0"/>
            <a:t>Réalisation en autonomie par l’étudiant</a:t>
          </a:r>
          <a:endParaRPr lang="fr-FR" dirty="0"/>
        </a:p>
      </dgm:t>
    </dgm:pt>
    <dgm:pt modelId="{5FA45749-C186-4C9E-9EBA-4F3E46C29694}" type="parTrans" cxnId="{0105E79A-045C-4E64-8AA8-AA8F616B569B}">
      <dgm:prSet/>
      <dgm:spPr/>
      <dgm:t>
        <a:bodyPr/>
        <a:lstStyle/>
        <a:p>
          <a:endParaRPr lang="fr-FR"/>
        </a:p>
      </dgm:t>
    </dgm:pt>
    <dgm:pt modelId="{1DC495C5-DCFD-49CC-A5DB-EDFEB919C7E2}" type="sibTrans" cxnId="{0105E79A-045C-4E64-8AA8-AA8F616B569B}">
      <dgm:prSet/>
      <dgm:spPr/>
      <dgm:t>
        <a:bodyPr/>
        <a:lstStyle/>
        <a:p>
          <a:endParaRPr lang="fr-FR"/>
        </a:p>
      </dgm:t>
    </dgm:pt>
    <dgm:pt modelId="{9A035FAC-99B5-44CB-B131-E08A7FFE0E40}" type="pres">
      <dgm:prSet presAssocID="{E246FA48-9F81-4CD9-9F29-4344C17BC5A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D0F55A8-A2C8-4576-A7C8-BB8CADD8B6A3}" type="pres">
      <dgm:prSet presAssocID="{2AEB2825-75DA-4833-BEC3-EC811770032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7B9243B-2BFD-4E37-9D6C-DFED8C351DA5}" type="pres">
      <dgm:prSet presAssocID="{2AEB2825-75DA-4833-BEC3-EC8117700323}" presName="spNode" presStyleCnt="0"/>
      <dgm:spPr/>
    </dgm:pt>
    <dgm:pt modelId="{8911BE29-5CAB-4BD4-978D-27CA1DB1B4E1}" type="pres">
      <dgm:prSet presAssocID="{E96C5CA9-F954-423D-9202-76498535451D}" presName="sibTrans" presStyleLbl="sibTrans1D1" presStyleIdx="0" presStyleCnt="5"/>
      <dgm:spPr/>
      <dgm:t>
        <a:bodyPr/>
        <a:lstStyle/>
        <a:p>
          <a:endParaRPr lang="fr-FR"/>
        </a:p>
      </dgm:t>
    </dgm:pt>
    <dgm:pt modelId="{D2BE378A-E746-4F3E-96BF-A35F9DF08262}" type="pres">
      <dgm:prSet presAssocID="{FE01F738-E91C-4EA4-84FD-0857FC17113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09B8E56-F17B-48E9-AE2B-2A4D90E8C0AF}" type="pres">
      <dgm:prSet presAssocID="{FE01F738-E91C-4EA4-84FD-0857FC17113C}" presName="spNode" presStyleCnt="0"/>
      <dgm:spPr/>
    </dgm:pt>
    <dgm:pt modelId="{CA4353F5-3AFE-46F7-97E0-0413F938EEB2}" type="pres">
      <dgm:prSet presAssocID="{C48BCEEB-3902-4977-928E-C11A76BBA403}" presName="sibTrans" presStyleLbl="sibTrans1D1" presStyleIdx="1" presStyleCnt="5"/>
      <dgm:spPr/>
      <dgm:t>
        <a:bodyPr/>
        <a:lstStyle/>
        <a:p>
          <a:endParaRPr lang="fr-FR"/>
        </a:p>
      </dgm:t>
    </dgm:pt>
    <dgm:pt modelId="{9C251B87-03D8-4A8D-AE19-9C3A2108BCF1}" type="pres">
      <dgm:prSet presAssocID="{8D9166CC-D6F4-4197-89C6-619AF1A78E1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8CE61A-3290-4A3C-93EC-EF5B35896942}" type="pres">
      <dgm:prSet presAssocID="{8D9166CC-D6F4-4197-89C6-619AF1A78E14}" presName="spNode" presStyleCnt="0"/>
      <dgm:spPr/>
    </dgm:pt>
    <dgm:pt modelId="{2AE23050-45CF-4852-8F64-7D9C6B9D231A}" type="pres">
      <dgm:prSet presAssocID="{539015D3-8F8B-4D94-B885-5EBFEED0F142}" presName="sibTrans" presStyleLbl="sibTrans1D1" presStyleIdx="2" presStyleCnt="5"/>
      <dgm:spPr/>
      <dgm:t>
        <a:bodyPr/>
        <a:lstStyle/>
        <a:p>
          <a:endParaRPr lang="fr-FR"/>
        </a:p>
      </dgm:t>
    </dgm:pt>
    <dgm:pt modelId="{37EC6AAD-BF4B-4A61-AE7E-AC337C269733}" type="pres">
      <dgm:prSet presAssocID="{F5A2360E-18B8-448D-B11C-CAAB2DB7FBF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C1D48E0-F02B-490F-8AF0-A93CDCC22BFF}" type="pres">
      <dgm:prSet presAssocID="{F5A2360E-18B8-448D-B11C-CAAB2DB7FBF7}" presName="spNode" presStyleCnt="0"/>
      <dgm:spPr/>
    </dgm:pt>
    <dgm:pt modelId="{D1027D54-F3DC-4700-B430-962F5A3CB5D6}" type="pres">
      <dgm:prSet presAssocID="{8AF49FC7-7730-4D2C-B06C-403ED57EDE01}" presName="sibTrans" presStyleLbl="sibTrans1D1" presStyleIdx="3" presStyleCnt="5"/>
      <dgm:spPr/>
      <dgm:t>
        <a:bodyPr/>
        <a:lstStyle/>
        <a:p>
          <a:endParaRPr lang="fr-FR"/>
        </a:p>
      </dgm:t>
    </dgm:pt>
    <dgm:pt modelId="{2153C9E0-B8F8-4578-BF20-3047B70F9F22}" type="pres">
      <dgm:prSet presAssocID="{C4C6C541-3761-4B24-A482-444C4655891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88296BB-17D0-4C9B-8688-00CDC803A7A9}" type="pres">
      <dgm:prSet presAssocID="{C4C6C541-3761-4B24-A482-444C46558918}" presName="spNode" presStyleCnt="0"/>
      <dgm:spPr/>
    </dgm:pt>
    <dgm:pt modelId="{A7071BCE-5532-46D9-A354-11F67603AE40}" type="pres">
      <dgm:prSet presAssocID="{1DC495C5-DCFD-49CC-A5DB-EDFEB919C7E2}" presName="sibTrans" presStyleLbl="sibTrans1D1" presStyleIdx="4" presStyleCnt="5"/>
      <dgm:spPr/>
      <dgm:t>
        <a:bodyPr/>
        <a:lstStyle/>
        <a:p>
          <a:endParaRPr lang="fr-FR"/>
        </a:p>
      </dgm:t>
    </dgm:pt>
  </dgm:ptLst>
  <dgm:cxnLst>
    <dgm:cxn modelId="{BF45C045-AE93-4F76-90BC-569FA31326B9}" srcId="{E246FA48-9F81-4CD9-9F29-4344C17BC5AF}" destId="{FE01F738-E91C-4EA4-84FD-0857FC17113C}" srcOrd="1" destOrd="0" parTransId="{6EC8D14C-9E2F-441E-B31A-5BBFD70AB093}" sibTransId="{C48BCEEB-3902-4977-928E-C11A76BBA403}"/>
    <dgm:cxn modelId="{EE6987A9-E0F0-4F26-8D13-464B6B9EC0C5}" type="presOf" srcId="{539015D3-8F8B-4D94-B885-5EBFEED0F142}" destId="{2AE23050-45CF-4852-8F64-7D9C6B9D231A}" srcOrd="0" destOrd="0" presId="urn:microsoft.com/office/officeart/2005/8/layout/cycle6"/>
    <dgm:cxn modelId="{B2B2A129-A976-4A6A-80B0-7173F0E633AD}" type="presOf" srcId="{1DC495C5-DCFD-49CC-A5DB-EDFEB919C7E2}" destId="{A7071BCE-5532-46D9-A354-11F67603AE40}" srcOrd="0" destOrd="0" presId="urn:microsoft.com/office/officeart/2005/8/layout/cycle6"/>
    <dgm:cxn modelId="{7A503D82-50AE-4C19-9DCC-48CD2C1868CB}" type="presOf" srcId="{8D9166CC-D6F4-4197-89C6-619AF1A78E14}" destId="{9C251B87-03D8-4A8D-AE19-9C3A2108BCF1}" srcOrd="0" destOrd="0" presId="urn:microsoft.com/office/officeart/2005/8/layout/cycle6"/>
    <dgm:cxn modelId="{F78583F8-3C2A-4186-8BF9-4EC71FF7D5B8}" type="presOf" srcId="{2AEB2825-75DA-4833-BEC3-EC8117700323}" destId="{DD0F55A8-A2C8-4576-A7C8-BB8CADD8B6A3}" srcOrd="0" destOrd="0" presId="urn:microsoft.com/office/officeart/2005/8/layout/cycle6"/>
    <dgm:cxn modelId="{E7EB5C71-F665-4794-817A-6C8E33F47B0D}" type="presOf" srcId="{E246FA48-9F81-4CD9-9F29-4344C17BC5AF}" destId="{9A035FAC-99B5-44CB-B131-E08A7FFE0E40}" srcOrd="0" destOrd="0" presId="urn:microsoft.com/office/officeart/2005/8/layout/cycle6"/>
    <dgm:cxn modelId="{66A3D3DE-FFA3-4EB7-8930-D85805333F33}" srcId="{E246FA48-9F81-4CD9-9F29-4344C17BC5AF}" destId="{8D9166CC-D6F4-4197-89C6-619AF1A78E14}" srcOrd="2" destOrd="0" parTransId="{47058EB2-9684-46BA-9D20-B141490BADEC}" sibTransId="{539015D3-8F8B-4D94-B885-5EBFEED0F142}"/>
    <dgm:cxn modelId="{6BA652B9-D76B-4086-B81F-53FE37691DF2}" type="presOf" srcId="{C4C6C541-3761-4B24-A482-444C46558918}" destId="{2153C9E0-B8F8-4578-BF20-3047B70F9F22}" srcOrd="0" destOrd="0" presId="urn:microsoft.com/office/officeart/2005/8/layout/cycle6"/>
    <dgm:cxn modelId="{0105E79A-045C-4E64-8AA8-AA8F616B569B}" srcId="{E246FA48-9F81-4CD9-9F29-4344C17BC5AF}" destId="{C4C6C541-3761-4B24-A482-444C46558918}" srcOrd="4" destOrd="0" parTransId="{5FA45749-C186-4C9E-9EBA-4F3E46C29694}" sibTransId="{1DC495C5-DCFD-49CC-A5DB-EDFEB919C7E2}"/>
    <dgm:cxn modelId="{19FCCF4E-F03B-4B24-B9DE-A1736FDDC7BD}" srcId="{E246FA48-9F81-4CD9-9F29-4344C17BC5AF}" destId="{2AEB2825-75DA-4833-BEC3-EC8117700323}" srcOrd="0" destOrd="0" parTransId="{184E2FF2-B830-42F6-9256-BC320DC2A8CB}" sibTransId="{E96C5CA9-F954-423D-9202-76498535451D}"/>
    <dgm:cxn modelId="{D6C6F044-CD70-454E-A301-6C1472EEC21B}" type="presOf" srcId="{8AF49FC7-7730-4D2C-B06C-403ED57EDE01}" destId="{D1027D54-F3DC-4700-B430-962F5A3CB5D6}" srcOrd="0" destOrd="0" presId="urn:microsoft.com/office/officeart/2005/8/layout/cycle6"/>
    <dgm:cxn modelId="{7920BFB8-65A9-49B6-91F4-A58E1ABC137E}" type="presOf" srcId="{F5A2360E-18B8-448D-B11C-CAAB2DB7FBF7}" destId="{37EC6AAD-BF4B-4A61-AE7E-AC337C269733}" srcOrd="0" destOrd="0" presId="urn:microsoft.com/office/officeart/2005/8/layout/cycle6"/>
    <dgm:cxn modelId="{7FE71712-1AC1-416B-B3BB-5301E166648F}" type="presOf" srcId="{E96C5CA9-F954-423D-9202-76498535451D}" destId="{8911BE29-5CAB-4BD4-978D-27CA1DB1B4E1}" srcOrd="0" destOrd="0" presId="urn:microsoft.com/office/officeart/2005/8/layout/cycle6"/>
    <dgm:cxn modelId="{074CF36E-1AEB-4212-A241-823CE114AF71}" type="presOf" srcId="{FE01F738-E91C-4EA4-84FD-0857FC17113C}" destId="{D2BE378A-E746-4F3E-96BF-A35F9DF08262}" srcOrd="0" destOrd="0" presId="urn:microsoft.com/office/officeart/2005/8/layout/cycle6"/>
    <dgm:cxn modelId="{98BFA837-C6B4-4148-B841-D2BB52B5E48F}" srcId="{E246FA48-9F81-4CD9-9F29-4344C17BC5AF}" destId="{F5A2360E-18B8-448D-B11C-CAAB2DB7FBF7}" srcOrd="3" destOrd="0" parTransId="{83D076FB-00C3-4D31-9C57-2CCD13236C6E}" sibTransId="{8AF49FC7-7730-4D2C-B06C-403ED57EDE01}"/>
    <dgm:cxn modelId="{F618B7D5-649A-42D4-92FC-FCA66D360AB6}" type="presOf" srcId="{C48BCEEB-3902-4977-928E-C11A76BBA403}" destId="{CA4353F5-3AFE-46F7-97E0-0413F938EEB2}" srcOrd="0" destOrd="0" presId="urn:microsoft.com/office/officeart/2005/8/layout/cycle6"/>
    <dgm:cxn modelId="{EE385CCA-3141-4937-A02D-F0E9A3D157D8}" type="presParOf" srcId="{9A035FAC-99B5-44CB-B131-E08A7FFE0E40}" destId="{DD0F55A8-A2C8-4576-A7C8-BB8CADD8B6A3}" srcOrd="0" destOrd="0" presId="urn:microsoft.com/office/officeart/2005/8/layout/cycle6"/>
    <dgm:cxn modelId="{4DB9A6F7-426C-4CA0-8278-D4C0669453FE}" type="presParOf" srcId="{9A035FAC-99B5-44CB-B131-E08A7FFE0E40}" destId="{B7B9243B-2BFD-4E37-9D6C-DFED8C351DA5}" srcOrd="1" destOrd="0" presId="urn:microsoft.com/office/officeart/2005/8/layout/cycle6"/>
    <dgm:cxn modelId="{3BCAECDA-4764-4A64-A02A-02694C1852E3}" type="presParOf" srcId="{9A035FAC-99B5-44CB-B131-E08A7FFE0E40}" destId="{8911BE29-5CAB-4BD4-978D-27CA1DB1B4E1}" srcOrd="2" destOrd="0" presId="urn:microsoft.com/office/officeart/2005/8/layout/cycle6"/>
    <dgm:cxn modelId="{BDFA6879-DF27-4B9D-BAB1-C41A363B138A}" type="presParOf" srcId="{9A035FAC-99B5-44CB-B131-E08A7FFE0E40}" destId="{D2BE378A-E746-4F3E-96BF-A35F9DF08262}" srcOrd="3" destOrd="0" presId="urn:microsoft.com/office/officeart/2005/8/layout/cycle6"/>
    <dgm:cxn modelId="{64D47F09-ED2B-4318-9172-6725C2813C2A}" type="presParOf" srcId="{9A035FAC-99B5-44CB-B131-E08A7FFE0E40}" destId="{D09B8E56-F17B-48E9-AE2B-2A4D90E8C0AF}" srcOrd="4" destOrd="0" presId="urn:microsoft.com/office/officeart/2005/8/layout/cycle6"/>
    <dgm:cxn modelId="{B5DA293F-B032-49E0-9E12-BF86BD773E05}" type="presParOf" srcId="{9A035FAC-99B5-44CB-B131-E08A7FFE0E40}" destId="{CA4353F5-3AFE-46F7-97E0-0413F938EEB2}" srcOrd="5" destOrd="0" presId="urn:microsoft.com/office/officeart/2005/8/layout/cycle6"/>
    <dgm:cxn modelId="{718214C9-F99D-4721-A15E-A1AAE7BEDC0F}" type="presParOf" srcId="{9A035FAC-99B5-44CB-B131-E08A7FFE0E40}" destId="{9C251B87-03D8-4A8D-AE19-9C3A2108BCF1}" srcOrd="6" destOrd="0" presId="urn:microsoft.com/office/officeart/2005/8/layout/cycle6"/>
    <dgm:cxn modelId="{A3073E40-F511-4491-8DAE-F821752F71EE}" type="presParOf" srcId="{9A035FAC-99B5-44CB-B131-E08A7FFE0E40}" destId="{F88CE61A-3290-4A3C-93EC-EF5B35896942}" srcOrd="7" destOrd="0" presId="urn:microsoft.com/office/officeart/2005/8/layout/cycle6"/>
    <dgm:cxn modelId="{19D90F2B-5C17-4F25-8AAA-62E3BFBEF04B}" type="presParOf" srcId="{9A035FAC-99B5-44CB-B131-E08A7FFE0E40}" destId="{2AE23050-45CF-4852-8F64-7D9C6B9D231A}" srcOrd="8" destOrd="0" presId="urn:microsoft.com/office/officeart/2005/8/layout/cycle6"/>
    <dgm:cxn modelId="{4E6EAE74-E018-45A8-9C68-CF890AF1F3E1}" type="presParOf" srcId="{9A035FAC-99B5-44CB-B131-E08A7FFE0E40}" destId="{37EC6AAD-BF4B-4A61-AE7E-AC337C269733}" srcOrd="9" destOrd="0" presId="urn:microsoft.com/office/officeart/2005/8/layout/cycle6"/>
    <dgm:cxn modelId="{E140E8A3-BB7D-4147-B34F-A60C2D734EE2}" type="presParOf" srcId="{9A035FAC-99B5-44CB-B131-E08A7FFE0E40}" destId="{7C1D48E0-F02B-490F-8AF0-A93CDCC22BFF}" srcOrd="10" destOrd="0" presId="urn:microsoft.com/office/officeart/2005/8/layout/cycle6"/>
    <dgm:cxn modelId="{00CCABFC-BCDD-4B8F-AE2B-2C9B86D0A6B0}" type="presParOf" srcId="{9A035FAC-99B5-44CB-B131-E08A7FFE0E40}" destId="{D1027D54-F3DC-4700-B430-962F5A3CB5D6}" srcOrd="11" destOrd="0" presId="urn:microsoft.com/office/officeart/2005/8/layout/cycle6"/>
    <dgm:cxn modelId="{ADE82D16-94F7-4563-BBF7-9CF54AD4172F}" type="presParOf" srcId="{9A035FAC-99B5-44CB-B131-E08A7FFE0E40}" destId="{2153C9E0-B8F8-4578-BF20-3047B70F9F22}" srcOrd="12" destOrd="0" presId="urn:microsoft.com/office/officeart/2005/8/layout/cycle6"/>
    <dgm:cxn modelId="{406DFA2C-7185-411B-963A-3277A13F2840}" type="presParOf" srcId="{9A035FAC-99B5-44CB-B131-E08A7FFE0E40}" destId="{488296BB-17D0-4C9B-8688-00CDC803A7A9}" srcOrd="13" destOrd="0" presId="urn:microsoft.com/office/officeart/2005/8/layout/cycle6"/>
    <dgm:cxn modelId="{9F58EA8D-B7CB-4710-B071-B08963061153}" type="presParOf" srcId="{9A035FAC-99B5-44CB-B131-E08A7FFE0E40}" destId="{A7071BCE-5532-46D9-A354-11F67603AE40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F55A8-A2C8-4576-A7C8-BB8CADD8B6A3}">
      <dsp:nvSpPr>
        <dsp:cNvPr id="0" name=""/>
        <dsp:cNvSpPr/>
      </dsp:nvSpPr>
      <dsp:spPr>
        <a:xfrm>
          <a:off x="1376731" y="1204"/>
          <a:ext cx="990953" cy="6441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Problème/ Scénario</a:t>
          </a:r>
          <a:endParaRPr lang="fr-FR" sz="1000" kern="1200" dirty="0"/>
        </a:p>
      </dsp:txBody>
      <dsp:txXfrm>
        <a:off x="1408174" y="32647"/>
        <a:ext cx="928067" cy="581233"/>
      </dsp:txXfrm>
    </dsp:sp>
    <dsp:sp modelId="{8911BE29-5CAB-4BD4-978D-27CA1DB1B4E1}">
      <dsp:nvSpPr>
        <dsp:cNvPr id="0" name=""/>
        <dsp:cNvSpPr/>
      </dsp:nvSpPr>
      <dsp:spPr>
        <a:xfrm>
          <a:off x="586377" y="323264"/>
          <a:ext cx="2571660" cy="2571660"/>
        </a:xfrm>
        <a:custGeom>
          <a:avLst/>
          <a:gdLst/>
          <a:ahLst/>
          <a:cxnLst/>
          <a:rect l="0" t="0" r="0" b="0"/>
          <a:pathLst>
            <a:path>
              <a:moveTo>
                <a:pt x="1788101" y="102156"/>
              </a:moveTo>
              <a:arcTo wR="1285830" hR="1285830" stAng="17579585" swAng="1959492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E378A-E746-4F3E-96BF-A35F9DF08262}">
      <dsp:nvSpPr>
        <dsp:cNvPr id="0" name=""/>
        <dsp:cNvSpPr/>
      </dsp:nvSpPr>
      <dsp:spPr>
        <a:xfrm>
          <a:off x="2599628" y="889691"/>
          <a:ext cx="990953" cy="6441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Quelques concepts</a:t>
          </a:r>
          <a:endParaRPr lang="fr-FR" sz="1000" kern="1200" dirty="0"/>
        </a:p>
      </dsp:txBody>
      <dsp:txXfrm>
        <a:off x="2631071" y="921134"/>
        <a:ext cx="928067" cy="581233"/>
      </dsp:txXfrm>
    </dsp:sp>
    <dsp:sp modelId="{CA4353F5-3AFE-46F7-97E0-0413F938EEB2}">
      <dsp:nvSpPr>
        <dsp:cNvPr id="0" name=""/>
        <dsp:cNvSpPr/>
      </dsp:nvSpPr>
      <dsp:spPr>
        <a:xfrm>
          <a:off x="586377" y="323264"/>
          <a:ext cx="2571660" cy="2571660"/>
        </a:xfrm>
        <a:custGeom>
          <a:avLst/>
          <a:gdLst/>
          <a:ahLst/>
          <a:cxnLst/>
          <a:rect l="0" t="0" r="0" b="0"/>
          <a:pathLst>
            <a:path>
              <a:moveTo>
                <a:pt x="2569910" y="1218760"/>
              </a:moveTo>
              <a:arcTo wR="1285830" hR="1285830" stAng="21420604" swAng="2194731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251B87-03D8-4A8D-AE19-9C3A2108BCF1}">
      <dsp:nvSpPr>
        <dsp:cNvPr id="0" name=""/>
        <dsp:cNvSpPr/>
      </dsp:nvSpPr>
      <dsp:spPr>
        <a:xfrm>
          <a:off x="2132523" y="2327293"/>
          <a:ext cx="990953" cy="64411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Résolution guidée par l’enseignant</a:t>
          </a:r>
          <a:endParaRPr lang="fr-FR" sz="1000" kern="1200" dirty="0"/>
        </a:p>
      </dsp:txBody>
      <dsp:txXfrm>
        <a:off x="2163966" y="2358736"/>
        <a:ext cx="928067" cy="581233"/>
      </dsp:txXfrm>
    </dsp:sp>
    <dsp:sp modelId="{2AE23050-45CF-4852-8F64-7D9C6B9D231A}">
      <dsp:nvSpPr>
        <dsp:cNvPr id="0" name=""/>
        <dsp:cNvSpPr/>
      </dsp:nvSpPr>
      <dsp:spPr>
        <a:xfrm>
          <a:off x="586377" y="323264"/>
          <a:ext cx="2571660" cy="2571660"/>
        </a:xfrm>
        <a:custGeom>
          <a:avLst/>
          <a:gdLst/>
          <a:ahLst/>
          <a:cxnLst/>
          <a:rect l="0" t="0" r="0" b="0"/>
          <a:pathLst>
            <a:path>
              <a:moveTo>
                <a:pt x="1541044" y="2546078"/>
              </a:moveTo>
              <a:arcTo wR="1285830" hR="1285830" stAng="4713107" swAng="1373787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C6AAD-BF4B-4A61-AE7E-AC337C269733}">
      <dsp:nvSpPr>
        <dsp:cNvPr id="0" name=""/>
        <dsp:cNvSpPr/>
      </dsp:nvSpPr>
      <dsp:spPr>
        <a:xfrm>
          <a:off x="620938" y="2327293"/>
          <a:ext cx="990953" cy="6441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Nouveau scénario</a:t>
          </a:r>
          <a:endParaRPr lang="fr-FR" sz="1000" kern="1200" dirty="0"/>
        </a:p>
      </dsp:txBody>
      <dsp:txXfrm>
        <a:off x="652381" y="2358736"/>
        <a:ext cx="928067" cy="581233"/>
      </dsp:txXfrm>
    </dsp:sp>
    <dsp:sp modelId="{D1027D54-F3DC-4700-B430-962F5A3CB5D6}">
      <dsp:nvSpPr>
        <dsp:cNvPr id="0" name=""/>
        <dsp:cNvSpPr/>
      </dsp:nvSpPr>
      <dsp:spPr>
        <a:xfrm>
          <a:off x="586377" y="323264"/>
          <a:ext cx="2571660" cy="2571660"/>
        </a:xfrm>
        <a:custGeom>
          <a:avLst/>
          <a:gdLst/>
          <a:ahLst/>
          <a:cxnLst/>
          <a:rect l="0" t="0" r="0" b="0"/>
          <a:pathLst>
            <a:path>
              <a:moveTo>
                <a:pt x="214697" y="1997190"/>
              </a:moveTo>
              <a:arcTo wR="1285830" hR="1285830" stAng="8784665" swAng="2194731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3C9E0-B8F8-4578-BF20-3047B70F9F22}">
      <dsp:nvSpPr>
        <dsp:cNvPr id="0" name=""/>
        <dsp:cNvSpPr/>
      </dsp:nvSpPr>
      <dsp:spPr>
        <a:xfrm>
          <a:off x="153833" y="889691"/>
          <a:ext cx="990953" cy="64411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Réalisation en autonomie par l’étudiant</a:t>
          </a:r>
          <a:endParaRPr lang="fr-FR" sz="1000" kern="1200" dirty="0"/>
        </a:p>
      </dsp:txBody>
      <dsp:txXfrm>
        <a:off x="185276" y="921134"/>
        <a:ext cx="928067" cy="581233"/>
      </dsp:txXfrm>
    </dsp:sp>
    <dsp:sp modelId="{A7071BCE-5532-46D9-A354-11F67603AE40}">
      <dsp:nvSpPr>
        <dsp:cNvPr id="0" name=""/>
        <dsp:cNvSpPr/>
      </dsp:nvSpPr>
      <dsp:spPr>
        <a:xfrm>
          <a:off x="586377" y="323264"/>
          <a:ext cx="2571660" cy="2571660"/>
        </a:xfrm>
        <a:custGeom>
          <a:avLst/>
          <a:gdLst/>
          <a:ahLst/>
          <a:cxnLst/>
          <a:rect l="0" t="0" r="0" b="0"/>
          <a:pathLst>
            <a:path>
              <a:moveTo>
                <a:pt x="224224" y="560328"/>
              </a:moveTo>
              <a:arcTo wR="1285830" hR="1285830" stAng="12860922" swAng="1959492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DC4EE-70F8-426E-A979-3A24381DAC69}" type="datetimeFigureOut">
              <a:rPr lang="fr-FR" smtClean="0"/>
              <a:t>10/09/2018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E87DA-F049-44D1-9158-34B5B99821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97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848600" cy="1606021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21000"/>
            <a:ext cx="6400800" cy="14605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424F-D180-45D4-AEBD-117C11B68DFA}" type="datetime1">
              <a:rPr lang="fr-FR" smtClean="0"/>
              <a:t>10/09/2018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832101"/>
            <a:ext cx="7848600" cy="13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DE34-F435-49B3-8E7D-7E88F731586A}" type="datetime1">
              <a:rPr lang="fr-FR" smtClean="0"/>
              <a:t>10/09/2018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08000"/>
            <a:ext cx="2057400" cy="48895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08000"/>
            <a:ext cx="6019800" cy="48895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D4B7-37B8-41DA-AF9F-4F43D5B5D459}" type="datetime1">
              <a:rPr lang="fr-FR" smtClean="0"/>
              <a:t>10/09/2018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/>
            </a:lvl1pPr>
            <a:lvl2pPr marL="457200" indent="-182880">
              <a:buFont typeface="Arial" panose="020B0604020202020204" pitchFamily="34" charset="0"/>
              <a:buChar char="-"/>
              <a:defRPr/>
            </a:lvl2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FA78-EE5F-475C-BFDE-C8815D8624A0}" type="datetime1">
              <a:rPr lang="fr-FR" smtClean="0"/>
              <a:t>10/09/2018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68501"/>
            <a:ext cx="7772400" cy="1833562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5721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E68-5BE5-462A-A3C3-16C80B8646EE}" type="datetime1">
              <a:rPr lang="fr-FR" smtClean="0"/>
              <a:t>10/09/2018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832861"/>
            <a:ext cx="7848600" cy="13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94460"/>
            <a:ext cx="4038600" cy="3931920"/>
          </a:xfrm>
        </p:spPr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 sz="2800"/>
            </a:lvl1pPr>
            <a:lvl2pPr marL="457200" indent="-182880">
              <a:buFont typeface="Arial" panose="020B0604020202020204" pitchFamily="34" charset="0"/>
              <a:buChar char="-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4460"/>
            <a:ext cx="4038600" cy="3931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A45D-ED7C-4E61-ADFE-713DE69C33DD}" type="datetime1">
              <a:rPr lang="fr-FR" smtClean="0"/>
              <a:t>10/09/2018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7000"/>
            <a:ext cx="3931920" cy="533136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32000"/>
            <a:ext cx="3931920" cy="3292740"/>
          </a:xfrm>
        </p:spPr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 sz="2400"/>
            </a:lvl1pPr>
            <a:lvl2pPr marL="457200" indent="-182880">
              <a:buFont typeface="Arial" panose="020B0604020202020204" pitchFamily="34" charset="0"/>
              <a:buChar char="-"/>
              <a:defRPr sz="2000"/>
            </a:lvl2pPr>
            <a:lvl3pPr marL="731520" indent="-182880">
              <a:buFont typeface="Arial" panose="020B0604020202020204" pitchFamily="34" charset="0"/>
              <a:buChar char="-"/>
              <a:defRPr sz="1800"/>
            </a:lvl3pPr>
            <a:lvl4pPr marL="1005840" indent="-182880">
              <a:buFont typeface="Arial" panose="020B0604020202020204" pitchFamily="34" charset="0"/>
              <a:buChar char="-"/>
              <a:defRPr sz="1600"/>
            </a:lvl4pPr>
            <a:lvl5pPr marL="1188720" indent="-137160">
              <a:buFont typeface="Arial" panose="020B0604020202020204" pitchFamily="34" charset="0"/>
              <a:buChar char="-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397000"/>
            <a:ext cx="3931920" cy="533136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032000"/>
            <a:ext cx="3931920" cy="3292740"/>
          </a:xfrm>
        </p:spPr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 sz="2400"/>
            </a:lvl1pPr>
            <a:lvl2pPr marL="457200" indent="-182880">
              <a:buFont typeface="Arial" panose="020B0604020202020204" pitchFamily="34" charset="0"/>
              <a:buChar char="-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AD5-544C-43FC-9E87-CF9614F0E7F6}" type="datetime1">
              <a:rPr lang="fr-FR" smtClean="0"/>
              <a:t>10/09/2018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610247" y="3371453"/>
            <a:ext cx="392430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EFC2-701B-43D1-861D-657BFD88B098}" type="datetime1">
              <a:rPr lang="fr-FR" smtClean="0"/>
              <a:t>10/09/2018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DDDC-B634-4B52-BF17-C03D35382223}" type="datetime1">
              <a:rPr lang="fr-FR" smtClean="0"/>
              <a:t>10/09/2018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0067"/>
            <a:ext cx="2139696" cy="1051560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660067"/>
            <a:ext cx="5715000" cy="4648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75461"/>
            <a:ext cx="2139696" cy="35363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7653-2B8E-462D-9899-90B2DDE9A0B8}" type="datetime1">
              <a:rPr lang="fr-FR" smtClean="0"/>
              <a:t>10/09/2018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451704" y="2983373"/>
            <a:ext cx="46482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0400"/>
            <a:ext cx="2142680" cy="10541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98501"/>
            <a:ext cx="5904390" cy="4583713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8000"/>
            <a:ext cx="2139696" cy="35356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B63A-5210-4CC6-9084-2BF3FFBC554D}" type="datetime1">
              <a:rPr lang="fr-FR" smtClean="0"/>
              <a:t>10/09/2018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83989"/>
            <a:ext cx="9144000" cy="19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44500"/>
            <a:ext cx="8229600" cy="825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40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5240"/>
            <a:ext cx="2895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22987F5-1E4E-4DCD-A810-0F80A8E9FA96}" type="datetime1">
              <a:rPr lang="fr-FR" smtClean="0"/>
              <a:t>10/09/2018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5240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5240"/>
            <a:ext cx="1066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oscar.carrillo@cpe.fr" TargetMode="External"/><Relationship Id="rId2" Type="http://schemas.openxmlformats.org/officeDocument/2006/relationships/hyperlink" Target="mailto:asfour@cpe.f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elbermil@free.f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Introduction aux réseaux</a:t>
            </a:r>
            <a:endParaRPr lang="fr-FR" sz="3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Organisation du module</a:t>
            </a:r>
          </a:p>
          <a:p>
            <a:pPr lvl="0">
              <a:buClr>
                <a:srgbClr val="4F81BD"/>
              </a:buClr>
            </a:pPr>
            <a:r>
              <a:rPr lang="fr-FR" sz="2000" i="1" dirty="0">
                <a:solidFill>
                  <a:srgbClr val="002060"/>
                </a:solidFill>
              </a:rPr>
              <a:t>Taghrid </a:t>
            </a:r>
            <a:r>
              <a:rPr lang="fr-FR" sz="2000" i="1" dirty="0" err="1" smtClean="0">
                <a:solidFill>
                  <a:srgbClr val="002060"/>
                </a:solidFill>
              </a:rPr>
              <a:t>Asfour</a:t>
            </a:r>
            <a:r>
              <a:rPr lang="fr-FR" sz="2000" i="1" dirty="0" smtClean="0">
                <a:solidFill>
                  <a:srgbClr val="002060"/>
                </a:solidFill>
              </a:rPr>
              <a:t> – Oscar Carrillo</a:t>
            </a:r>
            <a:endParaRPr lang="fr-FR" sz="2000" i="1" dirty="0">
              <a:solidFill>
                <a:srgbClr val="002060"/>
              </a:solidFill>
            </a:endParaRPr>
          </a:p>
          <a:p>
            <a:endParaRPr lang="fr-FR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95983"/>
            <a:ext cx="7920880" cy="1526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9728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Pédagogie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179512" y="1394460"/>
            <a:ext cx="5040560" cy="3931920"/>
          </a:xfrm>
        </p:spPr>
        <p:txBody>
          <a:bodyPr>
            <a:normAutofit/>
          </a:bodyPr>
          <a:lstStyle/>
          <a:p>
            <a:r>
              <a:rPr lang="fr-FR" sz="2000" dirty="0" smtClean="0"/>
              <a:t>5 </a:t>
            </a:r>
            <a:r>
              <a:rPr lang="fr-FR" sz="2000" dirty="0" smtClean="0"/>
              <a:t>séances de Cours/TD/TP</a:t>
            </a:r>
          </a:p>
          <a:p>
            <a:pPr lvl="1"/>
            <a:r>
              <a:rPr lang="fr-FR" sz="1800" dirty="0" smtClean="0"/>
              <a:t>salle Informatique</a:t>
            </a:r>
          </a:p>
          <a:p>
            <a:pPr lvl="1"/>
            <a:r>
              <a:rPr lang="fr-FR" sz="1800" dirty="0" smtClean="0"/>
              <a:t>1 enseignant par groupe</a:t>
            </a:r>
          </a:p>
          <a:p>
            <a:r>
              <a:rPr lang="fr-FR" sz="2000" dirty="0" smtClean="0"/>
              <a:t>3 séances de TP</a:t>
            </a:r>
          </a:p>
          <a:p>
            <a:pPr lvl="1"/>
            <a:r>
              <a:rPr lang="fr-FR" sz="1800" dirty="0" smtClean="0"/>
              <a:t>salles B121 et B122</a:t>
            </a:r>
          </a:p>
          <a:p>
            <a:pPr lvl="1"/>
            <a:r>
              <a:rPr lang="fr-FR" sz="1800" dirty="0" smtClean="0"/>
              <a:t>2 enseignants par </a:t>
            </a:r>
            <a:r>
              <a:rPr lang="fr-FR" sz="1800" dirty="0" smtClean="0"/>
              <a:t>groupe</a:t>
            </a:r>
          </a:p>
          <a:p>
            <a:r>
              <a:rPr lang="fr-FR" sz="2000" dirty="0" smtClean="0"/>
              <a:t>CTRL-TP individuel sur machine </a:t>
            </a:r>
          </a:p>
          <a:p>
            <a:r>
              <a:rPr lang="fr-FR" sz="2000" dirty="0" smtClean="0"/>
              <a:t>DS</a:t>
            </a:r>
            <a:endParaRPr lang="fr-FR" sz="2000" dirty="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157366041"/>
              </p:ext>
            </p:extLst>
          </p:nvPr>
        </p:nvGraphicFramePr>
        <p:xfrm>
          <a:off x="4716016" y="1489348"/>
          <a:ext cx="3744416" cy="3015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ZoneTexte 11"/>
          <p:cNvSpPr txBox="1"/>
          <p:nvPr/>
        </p:nvSpPr>
        <p:spPr>
          <a:xfrm>
            <a:off x="5364088" y="4747451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Une séance Cours/TD/TP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378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Intervenants/Evaluations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Intervenants: </a:t>
            </a:r>
          </a:p>
          <a:p>
            <a:pPr lvl="1"/>
            <a:r>
              <a:rPr lang="fr-FR" dirty="0" smtClean="0"/>
              <a:t>TA: Taghrid </a:t>
            </a:r>
            <a:r>
              <a:rPr lang="fr-FR" dirty="0" err="1" smtClean="0"/>
              <a:t>Asfour</a:t>
            </a:r>
            <a:r>
              <a:rPr lang="fr-FR" dirty="0" smtClean="0"/>
              <a:t> (</a:t>
            </a:r>
            <a:r>
              <a:rPr lang="fr-FR" dirty="0" smtClean="0">
                <a:hlinkClick r:id="rId2"/>
              </a:rPr>
              <a:t>asfour@cpe.fr</a:t>
            </a:r>
            <a:r>
              <a:rPr lang="fr-FR" dirty="0" smtClean="0"/>
              <a:t>) </a:t>
            </a:r>
          </a:p>
          <a:p>
            <a:pPr lvl="1"/>
            <a:r>
              <a:rPr lang="fr-FR" dirty="0" smtClean="0"/>
              <a:t>OC</a:t>
            </a:r>
            <a:r>
              <a:rPr lang="fr-FR" dirty="0" smtClean="0"/>
              <a:t>: Oscar Carrillo (</a:t>
            </a:r>
            <a:r>
              <a:rPr lang="fr-FR" dirty="0" smtClean="0">
                <a:hlinkClick r:id="rId3"/>
              </a:rPr>
              <a:t>oscar.carrillo@cpe.fr</a:t>
            </a:r>
            <a:r>
              <a:rPr lang="fr-FR" dirty="0" smtClean="0"/>
              <a:t>)</a:t>
            </a:r>
          </a:p>
          <a:p>
            <a:pPr lvl="1"/>
            <a:r>
              <a:rPr lang="fr-FR" smtClean="0"/>
              <a:t>MELB</a:t>
            </a:r>
            <a:r>
              <a:rPr lang="fr-FR" dirty="0" smtClean="0"/>
              <a:t>: Mohamed </a:t>
            </a:r>
            <a:r>
              <a:rPr lang="fr-FR" dirty="0" err="1" smtClean="0"/>
              <a:t>Elbermil</a:t>
            </a:r>
            <a:r>
              <a:rPr lang="fr-FR" dirty="0" smtClean="0"/>
              <a:t> (</a:t>
            </a:r>
            <a:r>
              <a:rPr lang="fr-FR" dirty="0" smtClean="0">
                <a:hlinkClick r:id="rId4"/>
              </a:rPr>
              <a:t>melbermil@free.fr</a:t>
            </a:r>
            <a:r>
              <a:rPr lang="fr-FR" dirty="0" smtClean="0"/>
              <a:t>)</a:t>
            </a:r>
          </a:p>
          <a:p>
            <a:r>
              <a:rPr lang="fr-FR" dirty="0" smtClean="0"/>
              <a:t>Evaluation</a:t>
            </a:r>
          </a:p>
          <a:p>
            <a:pPr lvl="1"/>
            <a:r>
              <a:rPr lang="fr-FR" dirty="0" smtClean="0">
                <a:solidFill>
                  <a:srgbClr val="0070C0"/>
                </a:solidFill>
              </a:rPr>
              <a:t>DS: </a:t>
            </a:r>
            <a:r>
              <a:rPr lang="fr-FR" dirty="0" smtClean="0">
                <a:solidFill>
                  <a:srgbClr val="0070C0"/>
                </a:solidFill>
              </a:rPr>
              <a:t>30</a:t>
            </a:r>
            <a:r>
              <a:rPr lang="fr-FR" dirty="0" smtClean="0">
                <a:solidFill>
                  <a:srgbClr val="0070C0"/>
                </a:solidFill>
              </a:rPr>
              <a:t>% </a:t>
            </a:r>
          </a:p>
          <a:p>
            <a:pPr lvl="1"/>
            <a:r>
              <a:rPr lang="fr-FR" dirty="0" smtClean="0">
                <a:solidFill>
                  <a:srgbClr val="0070C0"/>
                </a:solidFill>
              </a:rPr>
              <a:t>CTRL-TP sur machine: </a:t>
            </a:r>
            <a:r>
              <a:rPr lang="fr-FR" dirty="0" smtClean="0">
                <a:solidFill>
                  <a:srgbClr val="0070C0"/>
                </a:solidFill>
              </a:rPr>
              <a:t>70</a:t>
            </a:r>
            <a:r>
              <a:rPr lang="fr-FR" dirty="0" smtClean="0">
                <a:solidFill>
                  <a:srgbClr val="0070C0"/>
                </a:solidFill>
              </a:rPr>
              <a:t>%</a:t>
            </a:r>
          </a:p>
          <a:p>
            <a:pPr lvl="1"/>
            <a:r>
              <a:rPr lang="fr-FR" dirty="0" smtClean="0"/>
              <a:t>Les </a:t>
            </a:r>
            <a:r>
              <a:rPr lang="fr-FR" dirty="0" err="1" smtClean="0"/>
              <a:t>TPs</a:t>
            </a:r>
            <a:r>
              <a:rPr lang="fr-FR" dirty="0" smtClean="0"/>
              <a:t> ne sont pas notés</a:t>
            </a:r>
          </a:p>
          <a:p>
            <a:pPr lvl="1"/>
            <a:r>
              <a:rPr lang="fr-FR" dirty="0" smtClean="0"/>
              <a:t>Il est fortement conseillé de faire un compte-rendu pour les </a:t>
            </a:r>
            <a:r>
              <a:rPr lang="fr-FR" dirty="0" err="1" smtClean="0"/>
              <a:t>TPs</a:t>
            </a:r>
            <a:r>
              <a:rPr lang="fr-FR" dirty="0" smtClean="0"/>
              <a:t> et de prendre des notes pendant les cours/TD</a:t>
            </a:r>
          </a:p>
          <a:p>
            <a:pPr lvl="2"/>
            <a:r>
              <a:rPr lang="fr-FR" dirty="0" smtClean="0"/>
              <a:t>Les CR ne seront ni notés ni ramassés par les enseignants </a:t>
            </a:r>
          </a:p>
          <a:p>
            <a:pPr lvl="2"/>
            <a:r>
              <a:rPr lang="fr-FR" dirty="0" smtClean="0"/>
              <a:t>Les CR sont autorisés et sont d’une grande valeur pour le CTRL-TP</a:t>
            </a:r>
          </a:p>
          <a:p>
            <a:pPr lvl="2"/>
            <a:r>
              <a:rPr lang="fr-FR" dirty="0" smtClean="0"/>
              <a:t>Tous les documents papiers sont autorisés pour le CTRL-TP (Uniquement)</a:t>
            </a:r>
          </a:p>
          <a:p>
            <a:pPr lvl="2"/>
            <a:r>
              <a:rPr lang="fr-FR" dirty="0" smtClean="0"/>
              <a:t>Les consignes pour le DS vous seront communiqués avant l’examen</a:t>
            </a:r>
          </a:p>
          <a:p>
            <a:pPr lvl="1"/>
            <a:r>
              <a:rPr lang="fr-FR" dirty="0" smtClean="0"/>
              <a:t>Vous pouvez travailler en monôme ou en binôme pendant toutes les séances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2789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 des séances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107732"/>
              </p:ext>
            </p:extLst>
          </p:nvPr>
        </p:nvGraphicFramePr>
        <p:xfrm>
          <a:off x="899592" y="1633362"/>
          <a:ext cx="6552727" cy="3024341"/>
        </p:xfrm>
        <a:graphic>
          <a:graphicData uri="http://schemas.openxmlformats.org/drawingml/2006/table">
            <a:tbl>
              <a:tblPr/>
              <a:tblGrid>
                <a:gridCol w="1135490"/>
                <a:gridCol w="1097641"/>
                <a:gridCol w="1234846"/>
                <a:gridCol w="927318"/>
                <a:gridCol w="1097641"/>
                <a:gridCol w="1059791"/>
              </a:tblGrid>
              <a:tr h="257391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Horaires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GR-1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Horaires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GR-2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514781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10-sept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11-sept.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346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24-sept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24-sept.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391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25-sept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TA//MELB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26-sept.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TA//MELB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391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08-oct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9-oct.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391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22-oct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23-oct.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391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05-nov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OC//MELB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6-nov.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OC//MELB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77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07-nov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19-nov.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391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20-nov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TA//OC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21-nov.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TA//OC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391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07-déc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7-déc.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23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Plateformes et outils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smtClean="0"/>
              <a:t>Plateforme de e-learning cisco.netacad.net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107504" y="2032000"/>
            <a:ext cx="4281616" cy="3292740"/>
          </a:xfrm>
        </p:spPr>
        <p:txBody>
          <a:bodyPr>
            <a:normAutofit/>
          </a:bodyPr>
          <a:lstStyle/>
          <a:p>
            <a:r>
              <a:rPr lang="fr-FR" sz="1400" dirty="0" smtClean="0"/>
              <a:t>Vous allez recevoir un mail avec vos identifiants</a:t>
            </a:r>
          </a:p>
          <a:p>
            <a:pPr marL="0" indent="0">
              <a:buNone/>
            </a:pPr>
            <a:endParaRPr lang="fr-FR" sz="1400" dirty="0" smtClean="0"/>
          </a:p>
          <a:p>
            <a:pPr lvl="1"/>
            <a:r>
              <a:rPr lang="fr-FR" sz="1200" dirty="0" smtClean="0"/>
              <a:t>Vérifier le dossier SPAM si le mail n’est pas dans la boîte de réception</a:t>
            </a:r>
          </a:p>
          <a:p>
            <a:pPr lvl="1"/>
            <a:r>
              <a:rPr lang="fr-FR" sz="1200" dirty="0" smtClean="0"/>
              <a:t>Modifier votre mot de passe après le premier login</a:t>
            </a:r>
          </a:p>
          <a:p>
            <a:endParaRPr lang="fr-FR" sz="1400" dirty="0" smtClean="0"/>
          </a:p>
          <a:p>
            <a:r>
              <a:rPr lang="fr-FR" sz="1400" dirty="0" smtClean="0"/>
              <a:t>La plateforme Cisco va être utilisée pour</a:t>
            </a:r>
          </a:p>
          <a:p>
            <a:pPr lvl="1"/>
            <a:r>
              <a:rPr lang="fr-FR" sz="1200" dirty="0"/>
              <a:t>v</a:t>
            </a:r>
            <a:r>
              <a:rPr lang="fr-FR" sz="1200" dirty="0" smtClean="0"/>
              <a:t>ous donner accès aux support de cours préparés par les enseignants</a:t>
            </a:r>
          </a:p>
          <a:p>
            <a:pPr lvl="1"/>
            <a:r>
              <a:rPr lang="fr-FR" sz="1200" dirty="0"/>
              <a:t>v</a:t>
            </a:r>
            <a:r>
              <a:rPr lang="fr-FR" sz="1200" dirty="0" smtClean="0"/>
              <a:t>ous donner accès aux cours en ligne proposés par Cisco pour réviser ou aller plus loin si vous le souhaitez</a:t>
            </a:r>
          </a:p>
          <a:p>
            <a:pPr lvl="1"/>
            <a:r>
              <a:rPr lang="fr-FR" sz="1200" dirty="0"/>
              <a:t>v</a:t>
            </a:r>
            <a:r>
              <a:rPr lang="fr-FR" sz="1200" dirty="0" smtClean="0"/>
              <a:t>ous proposer des QCM d’auto-évaluation au fur et à mesure 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smtClean="0"/>
              <a:t>Outils/logiciels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4008" y="1933364"/>
            <a:ext cx="4389120" cy="1212168"/>
          </a:xfrm>
        </p:spPr>
        <p:txBody>
          <a:bodyPr>
            <a:normAutofit fontScale="55000" lnSpcReduction="20000"/>
          </a:bodyPr>
          <a:lstStyle/>
          <a:p>
            <a:r>
              <a:rPr lang="fr-FR" sz="2500" dirty="0" smtClean="0"/>
              <a:t>Cisco </a:t>
            </a:r>
            <a:r>
              <a:rPr lang="fr-FR" sz="2500" dirty="0" err="1" smtClean="0"/>
              <a:t>Packet</a:t>
            </a:r>
            <a:r>
              <a:rPr lang="fr-FR" sz="2500" dirty="0" smtClean="0"/>
              <a:t> Tracer</a:t>
            </a:r>
          </a:p>
          <a:p>
            <a:pPr marL="0" indent="0">
              <a:buNone/>
            </a:pPr>
            <a:endParaRPr lang="fr-FR" sz="2500" dirty="0" smtClean="0"/>
          </a:p>
          <a:p>
            <a:pPr lvl="1"/>
            <a:r>
              <a:rPr lang="fr-FR" sz="2200" dirty="0" smtClean="0"/>
              <a:t>Téléchargeable sur le site de </a:t>
            </a:r>
            <a:r>
              <a:rPr lang="fr-FR" sz="2200" dirty="0" err="1" smtClean="0"/>
              <a:t>cisco</a:t>
            </a:r>
            <a:endParaRPr lang="fr-FR" sz="2200" dirty="0" smtClean="0"/>
          </a:p>
          <a:p>
            <a:pPr lvl="1"/>
            <a:r>
              <a:rPr lang="fr-FR" sz="2200" dirty="0" smtClean="0"/>
              <a:t>Sera utilisé pendant le CTRL-TP</a:t>
            </a:r>
          </a:p>
          <a:p>
            <a:pPr lvl="1"/>
            <a:r>
              <a:rPr lang="fr-FR" sz="2200" dirty="0" smtClean="0"/>
              <a:t>Attention à la version: installer la même version que celle installée à CPE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 descr="https://s2.qwant.com/thumbr/0x0/7/a/20db8036004beeb60abd469bbb6dc7c8b8e700a03396648805a2df1be1ce1a/15b33344-0abb-e111-bcba-0025902c7e73_2_full.png?u=http%3A%2F%2Fd2.alternativeto.net%2Fdist%2Fs%2F15b33344-0abb-e111-bcba-0025902c7e73_2_full.png%3Fformat%3Djpg%26width%3D1600%26height%3D1600%26mode%3Dmin%26upscale%3Dfalse&amp;q=0&amp;b=1&amp;p=0&amp;a=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505572"/>
            <a:ext cx="2808211" cy="187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2.qwant.com/thumbr/0x0/c/5/30a76fff30d4eb897910bbe6ee6cb76041aa294acdb651aa61e5551b0ae744/PartnerLogo_360px_72_RGB.png?u=http%3A%2F%2Fwww.esc11.net%2Fcms%2Flib3%2FTX21000259%2FCentricity%2FDomain%2F535%2FCISCO%2520Academy%2FPartnerLogo_360px_72_RGB.png&amp;q=0&amp;b=1&amp;p=0&amp;a=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73324"/>
            <a:ext cx="660040" cy="6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8192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Quelques règles / bonnes pratiques à respecter</a:t>
            </a:r>
            <a:endParaRPr lang="fr-FR" sz="3200" dirty="0"/>
          </a:p>
        </p:txBody>
      </p:sp>
      <p:pic>
        <p:nvPicPr>
          <p:cNvPr id="3074" name="Picture 2" descr="C:\Users\taghrid.asfour\AppData\Local\Microsoft\Windows\Temporary Internet Files\Content.IE5\3SY40NMV\student_asking_question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21" y="1251393"/>
            <a:ext cx="792088" cy="104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29321" y="2373087"/>
            <a:ext cx="16146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0070C0"/>
                </a:solidFill>
              </a:rPr>
              <a:t>Oser poser des questions</a:t>
            </a:r>
            <a:endParaRPr lang="fr-FR" sz="1100" dirty="0">
              <a:solidFill>
                <a:srgbClr val="0070C0"/>
              </a:solidFill>
            </a:endParaRPr>
          </a:p>
        </p:txBody>
      </p:sp>
      <p:pic>
        <p:nvPicPr>
          <p:cNvPr id="3077" name="Picture 5" descr="C:\Users\taghrid.asfour\AppData\Local\Microsoft\Windows\Temporary Internet Files\Content.IE5\GK0E53HA\61c05d789f4aa8ff3250d0186f4f2dee-business-man-running-late-illustration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896" y="1357491"/>
            <a:ext cx="1267340" cy="79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2165282" y="2269780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0070C0"/>
                </a:solidFill>
              </a:rPr>
              <a:t>Les enseignants n’attendent pas les retardataires pour démarrer un scénario</a:t>
            </a:r>
            <a:r>
              <a:rPr lang="fr-FR" sz="1100" dirty="0">
                <a:solidFill>
                  <a:srgbClr val="0070C0"/>
                </a:solidFill>
              </a:rPr>
              <a:t> </a:t>
            </a:r>
            <a:endParaRPr lang="fr-FR" sz="1100" dirty="0" smtClean="0">
              <a:solidFill>
                <a:srgbClr val="0070C0"/>
              </a:solidFill>
            </a:endParaRPr>
          </a:p>
        </p:txBody>
      </p:sp>
      <p:pic>
        <p:nvPicPr>
          <p:cNvPr id="3078" name="Picture 6" descr="C:\Users\taghrid.asfour\AppData\Local\Microsoft\Windows\Temporary Internet Files\Content.IE5\QPTL5RF7\ZNAK_STOPU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387" y="1259354"/>
            <a:ext cx="1084246" cy="103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7047633" y="1380137"/>
            <a:ext cx="158417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0070C0"/>
                </a:solidFill>
              </a:rPr>
              <a:t>Signaler le à l’enseignant s’il va trop vite ou si vous avez un problème bloquant</a:t>
            </a:r>
            <a:endParaRPr lang="fr-FR" sz="1100" dirty="0">
              <a:solidFill>
                <a:srgbClr val="0070C0"/>
              </a:solidFill>
            </a:endParaRPr>
          </a:p>
        </p:txBody>
      </p:sp>
      <p:pic>
        <p:nvPicPr>
          <p:cNvPr id="3079" name="Picture 7" descr="C:\Users\taghrid.asfour\AppData\Local\Microsoft\Windows\Temporary Internet Files\Content.IE5\GK0E53HA\self-evaluation[1]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528" y="3078876"/>
            <a:ext cx="1204386" cy="120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/>
          <p:cNvSpPr txBox="1"/>
          <p:nvPr/>
        </p:nvSpPr>
        <p:spPr>
          <a:xfrm>
            <a:off x="7047633" y="4441676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0070C0"/>
                </a:solidFill>
              </a:rPr>
              <a:t>Faire des auto-évaluations (QCM) régulièrement et au fur et à mesure</a:t>
            </a:r>
            <a:endParaRPr lang="fr-FR" sz="1100" dirty="0">
              <a:solidFill>
                <a:srgbClr val="0070C0"/>
              </a:solidFill>
            </a:endParaRPr>
          </a:p>
        </p:txBody>
      </p:sp>
      <p:pic>
        <p:nvPicPr>
          <p:cNvPr id="3081" name="Picture 9" descr="C:\Users\taghrid.asfour\AppData\Local\Microsoft\Windows\Temporary Internet Files\Content.IE5\GK0E53HA\Nuvola_apps_kwrite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78" y="3165253"/>
            <a:ext cx="1031631" cy="103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/>
          <p:cNvSpPr txBox="1"/>
          <p:nvPr/>
        </p:nvSpPr>
        <p:spPr>
          <a:xfrm>
            <a:off x="129321" y="4308465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0070C0"/>
                </a:solidFill>
              </a:rPr>
              <a:t>Noter les commandes apprises dans un fichier (ou un cahier) au fur et à mesure</a:t>
            </a:r>
            <a:endParaRPr lang="fr-FR" sz="1100" dirty="0">
              <a:solidFill>
                <a:srgbClr val="0070C0"/>
              </a:solidFill>
            </a:endParaRPr>
          </a:p>
        </p:txBody>
      </p:sp>
      <p:pic>
        <p:nvPicPr>
          <p:cNvPr id="3082" name="Picture 10" descr="C:\Users\taghrid.asfour\AppData\Local\Microsoft\Windows\Temporary Internet Files\Content.IE5\ORDUKHSX\_pfAHolhBxaYkrHNXVZK1klnjxY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341" y="4030312"/>
            <a:ext cx="1001941" cy="125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/>
          <p:cNvSpPr txBox="1"/>
          <p:nvPr/>
        </p:nvSpPr>
        <p:spPr>
          <a:xfrm>
            <a:off x="2770148" y="4271806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0070C0"/>
                </a:solidFill>
              </a:rPr>
              <a:t>Prévenir l’enseignant très rapidement de votre absence pour rattraper la séance</a:t>
            </a:r>
          </a:p>
        </p:txBody>
      </p:sp>
      <p:pic>
        <p:nvPicPr>
          <p:cNvPr id="3083" name="Picture 11" descr="C:\Users\taghrid.asfour\AppData\Local\Microsoft\Windows\Temporary Internet Files\Content.IE5\GK0E53HA\entraide[1]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24" y="2137320"/>
            <a:ext cx="1280397" cy="103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/>
          <p:cNvSpPr txBox="1"/>
          <p:nvPr/>
        </p:nvSpPr>
        <p:spPr>
          <a:xfrm>
            <a:off x="4202434" y="3296347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0070C0"/>
                </a:solidFill>
              </a:rPr>
              <a:t>Réseau </a:t>
            </a:r>
            <a:r>
              <a:rPr lang="fr-FR" sz="1100" dirty="0" smtClean="0">
                <a:solidFill>
                  <a:srgbClr val="0070C0"/>
                </a:solidFill>
                <a:sym typeface="Wingdings" panose="05000000000000000000" pitchFamily="2" charset="2"/>
              </a:rPr>
              <a:t> Entraide</a:t>
            </a:r>
          </a:p>
          <a:p>
            <a:pPr algn="ctr"/>
            <a:r>
              <a:rPr lang="fr-FR" sz="1100" dirty="0" smtClean="0">
                <a:solidFill>
                  <a:srgbClr val="0070C0"/>
                </a:solidFill>
                <a:sym typeface="Wingdings" panose="05000000000000000000" pitchFamily="2" charset="2"/>
              </a:rPr>
              <a:t>On avance bien si on avance tous ensemble</a:t>
            </a:r>
          </a:p>
          <a:p>
            <a:pPr algn="ctr"/>
            <a:endParaRPr lang="fr-FR" sz="1100" dirty="0">
              <a:solidFill>
                <a:srgbClr val="0070C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1742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713</TotalTime>
  <Words>468</Words>
  <Application>Microsoft Office PowerPoint</Application>
  <PresentationFormat>Affichage à l'écran (16:10)</PresentationFormat>
  <Paragraphs>126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Clarté</vt:lpstr>
      <vt:lpstr>Introduction aux réseaux</vt:lpstr>
      <vt:lpstr>Pédagogie</vt:lpstr>
      <vt:lpstr>Intervenants/Evaluations</vt:lpstr>
      <vt:lpstr>Planning des séances</vt:lpstr>
      <vt:lpstr>Plateformes et outils</vt:lpstr>
      <vt:lpstr>Quelques règles / bonnes pratiques à respecter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Concepts des Réseaux et Protocoles (CRP)</dc:title>
  <dc:creator>Taghrid ASFOUR</dc:creator>
  <cp:lastModifiedBy>Oscar</cp:lastModifiedBy>
  <cp:revision>49</cp:revision>
  <dcterms:created xsi:type="dcterms:W3CDTF">2018-05-17T09:57:17Z</dcterms:created>
  <dcterms:modified xsi:type="dcterms:W3CDTF">2018-09-10T10:59:04Z</dcterms:modified>
</cp:coreProperties>
</file>