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1" r:id="rId3"/>
    <p:sldId id="334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73" r:id="rId13"/>
    <p:sldId id="361" r:id="rId14"/>
    <p:sldId id="374" r:id="rId15"/>
    <p:sldId id="362" r:id="rId16"/>
    <p:sldId id="375" r:id="rId17"/>
    <p:sldId id="377" r:id="rId18"/>
    <p:sldId id="376" r:id="rId19"/>
    <p:sldId id="378" r:id="rId20"/>
    <p:sldId id="380" r:id="rId21"/>
    <p:sldId id="381" r:id="rId22"/>
    <p:sldId id="382" r:id="rId23"/>
    <p:sldId id="383" r:id="rId24"/>
    <p:sldId id="384" r:id="rId25"/>
    <p:sldId id="385" r:id="rId26"/>
    <p:sldId id="352" r:id="rId27"/>
  </p:sldIdLst>
  <p:sldSz cx="9144000" cy="5715000" type="screen16x1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81"/>
            <p14:sldId id="334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73"/>
            <p14:sldId id="361"/>
            <p14:sldId id="374"/>
            <p14:sldId id="362"/>
            <p14:sldId id="375"/>
            <p14:sldId id="377"/>
            <p14:sldId id="376"/>
            <p14:sldId id="378"/>
            <p14:sldId id="380"/>
            <p14:sldId id="381"/>
            <p14:sldId id="382"/>
            <p14:sldId id="383"/>
            <p14:sldId id="384"/>
            <p14:sldId id="385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ED4"/>
    <a:srgbClr val="FF0000"/>
    <a:srgbClr val="AD1DAD"/>
    <a:srgbClr val="DAD63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 autoAdjust="0"/>
    <p:restoredTop sz="91410" autoAdjust="0"/>
  </p:normalViewPr>
  <p:slideViewPr>
    <p:cSldViewPr>
      <p:cViewPr>
        <p:scale>
          <a:sx n="90" d="100"/>
          <a:sy n="90" d="100"/>
        </p:scale>
        <p:origin x="-1098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8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58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DB232-6074-4BE5-9DA9-3591F8043B68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A46F11-0662-4F16-BA72-6147CB36D99C}">
      <dgm:prSet phldrT="[Texte]" custT="1"/>
      <dgm:spPr/>
      <dgm:t>
        <a:bodyPr/>
        <a:lstStyle/>
        <a:p>
          <a:r>
            <a:rPr lang="fr-FR" sz="800" dirty="0" smtClean="0"/>
            <a:t>Réseau 200.42.98.0/24</a:t>
          </a:r>
          <a:endParaRPr lang="fr-FR" sz="800" dirty="0"/>
        </a:p>
      </dgm:t>
    </dgm:pt>
    <dgm:pt modelId="{F5350053-25DE-49DF-920E-42FB949ED3AE}" type="parTrans" cxnId="{7F4A4FA9-772B-48F0-9E2B-789EA8066F83}">
      <dgm:prSet/>
      <dgm:spPr/>
      <dgm:t>
        <a:bodyPr/>
        <a:lstStyle/>
        <a:p>
          <a:endParaRPr lang="fr-FR" sz="800"/>
        </a:p>
      </dgm:t>
    </dgm:pt>
    <dgm:pt modelId="{7B547D9A-1598-4932-929F-65328353B85E}" type="sibTrans" cxnId="{7F4A4FA9-772B-48F0-9E2B-789EA8066F83}">
      <dgm:prSet/>
      <dgm:spPr/>
      <dgm:t>
        <a:bodyPr/>
        <a:lstStyle/>
        <a:p>
          <a:endParaRPr lang="fr-FR" sz="800"/>
        </a:p>
      </dgm:t>
    </dgm:pt>
    <dgm:pt modelId="{F3BC7FCA-CC8B-4983-B043-8A4128E6A1D1}">
      <dgm:prSet phldrT="[Texte]" custT="1"/>
      <dgm:spPr/>
      <dgm:t>
        <a:bodyPr/>
        <a:lstStyle/>
        <a:p>
          <a:r>
            <a:rPr lang="fr-FR" sz="800" dirty="0" smtClean="0"/>
            <a:t>SR1: 200.42.98.0/27</a:t>
          </a:r>
          <a:endParaRPr lang="fr-FR" sz="800" dirty="0"/>
        </a:p>
      </dgm:t>
    </dgm:pt>
    <dgm:pt modelId="{FBBC95AE-A6B2-44C3-AD83-982B1B5C8D35}" type="parTrans" cxnId="{9D00AAD5-BEB7-44F2-BE4A-8C08438FD5DF}">
      <dgm:prSet/>
      <dgm:spPr/>
      <dgm:t>
        <a:bodyPr/>
        <a:lstStyle/>
        <a:p>
          <a:endParaRPr lang="fr-FR" sz="800"/>
        </a:p>
      </dgm:t>
    </dgm:pt>
    <dgm:pt modelId="{A90A62CF-BF41-4A8C-B16C-6DE3FC572262}" type="sibTrans" cxnId="{9D00AAD5-BEB7-44F2-BE4A-8C08438FD5DF}">
      <dgm:prSet/>
      <dgm:spPr/>
      <dgm:t>
        <a:bodyPr/>
        <a:lstStyle/>
        <a:p>
          <a:endParaRPr lang="fr-FR" sz="800"/>
        </a:p>
      </dgm:t>
    </dgm:pt>
    <dgm:pt modelId="{F23423D2-3367-47CA-B315-872C4AB5BF38}">
      <dgm:prSet phldrT="[Texte]" custT="1"/>
      <dgm:spPr/>
      <dgm:t>
        <a:bodyPr/>
        <a:lstStyle/>
        <a:p>
          <a:r>
            <a:rPr lang="fr-FR" sz="800" dirty="0" smtClean="0"/>
            <a:t>SR2: 200.42.98.32/27</a:t>
          </a:r>
          <a:endParaRPr lang="fr-FR" sz="800" dirty="0"/>
        </a:p>
      </dgm:t>
    </dgm:pt>
    <dgm:pt modelId="{0262EFA4-6C8C-408F-A8B4-98A9D678C898}" type="parTrans" cxnId="{135946B4-E00C-4CA3-813A-62B1EAE09850}">
      <dgm:prSet/>
      <dgm:spPr/>
      <dgm:t>
        <a:bodyPr/>
        <a:lstStyle/>
        <a:p>
          <a:endParaRPr lang="fr-FR" sz="800"/>
        </a:p>
      </dgm:t>
    </dgm:pt>
    <dgm:pt modelId="{604A7AF1-00E4-443A-8707-4653C3D65388}" type="sibTrans" cxnId="{135946B4-E00C-4CA3-813A-62B1EAE09850}">
      <dgm:prSet/>
      <dgm:spPr/>
      <dgm:t>
        <a:bodyPr/>
        <a:lstStyle/>
        <a:p>
          <a:endParaRPr lang="fr-FR" sz="800"/>
        </a:p>
      </dgm:t>
    </dgm:pt>
    <dgm:pt modelId="{EE9ECAD5-4D11-49A2-AB08-56275C3F0995}">
      <dgm:prSet phldrT="[Texte]" custT="1"/>
      <dgm:spPr/>
      <dgm:t>
        <a:bodyPr/>
        <a:lstStyle/>
        <a:p>
          <a:r>
            <a:rPr lang="fr-FR" sz="800" dirty="0" smtClean="0"/>
            <a:t>SR3: 200.42.98.64/27</a:t>
          </a:r>
          <a:endParaRPr lang="fr-FR" sz="800" dirty="0"/>
        </a:p>
      </dgm:t>
    </dgm:pt>
    <dgm:pt modelId="{0BE2B833-3AD0-4E83-8AE3-B80F2ADBBE57}" type="parTrans" cxnId="{4F445585-4E17-4A97-9B33-292D3479A90A}">
      <dgm:prSet/>
      <dgm:spPr/>
      <dgm:t>
        <a:bodyPr/>
        <a:lstStyle/>
        <a:p>
          <a:endParaRPr lang="fr-FR" sz="800"/>
        </a:p>
      </dgm:t>
    </dgm:pt>
    <dgm:pt modelId="{D1E2A829-2E5B-4F08-A479-BC22528C2CDE}" type="sibTrans" cxnId="{4F445585-4E17-4A97-9B33-292D3479A90A}">
      <dgm:prSet/>
      <dgm:spPr/>
      <dgm:t>
        <a:bodyPr/>
        <a:lstStyle/>
        <a:p>
          <a:endParaRPr lang="fr-FR" sz="800"/>
        </a:p>
      </dgm:t>
    </dgm:pt>
    <dgm:pt modelId="{D5B4D3B3-83B3-483B-8C15-701FD7A77D24}">
      <dgm:prSet phldrT="[Texte]" custT="1"/>
      <dgm:spPr/>
      <dgm:t>
        <a:bodyPr/>
        <a:lstStyle/>
        <a:p>
          <a:r>
            <a:rPr lang="fr-FR" sz="800" dirty="0" smtClean="0"/>
            <a:t>SR4: 200.42.98.96/27</a:t>
          </a:r>
          <a:endParaRPr lang="fr-FR" sz="800" dirty="0"/>
        </a:p>
      </dgm:t>
    </dgm:pt>
    <dgm:pt modelId="{647C9CE3-1049-436E-9898-6889020B5994}" type="parTrans" cxnId="{E56FD553-BD62-4604-BCCF-1211D8E544D8}">
      <dgm:prSet/>
      <dgm:spPr/>
      <dgm:t>
        <a:bodyPr/>
        <a:lstStyle/>
        <a:p>
          <a:endParaRPr lang="fr-FR" sz="800"/>
        </a:p>
      </dgm:t>
    </dgm:pt>
    <dgm:pt modelId="{F8B825B6-90AE-466B-822F-ACA81371E501}" type="sibTrans" cxnId="{E56FD553-BD62-4604-BCCF-1211D8E544D8}">
      <dgm:prSet/>
      <dgm:spPr/>
      <dgm:t>
        <a:bodyPr/>
        <a:lstStyle/>
        <a:p>
          <a:endParaRPr lang="fr-FR" sz="800"/>
        </a:p>
      </dgm:t>
    </dgm:pt>
    <dgm:pt modelId="{A600D9E1-5743-4E25-912C-55AE5AB5AAA8}">
      <dgm:prSet phldrT="[Texte]" custT="1"/>
      <dgm:spPr/>
      <dgm:t>
        <a:bodyPr/>
        <a:lstStyle/>
        <a:p>
          <a:r>
            <a:rPr lang="fr-FR" sz="800" dirty="0" smtClean="0"/>
            <a:t>SR5: 200.42.98.128/27</a:t>
          </a:r>
          <a:endParaRPr lang="fr-FR" sz="800" dirty="0"/>
        </a:p>
      </dgm:t>
    </dgm:pt>
    <dgm:pt modelId="{6410EB91-1606-46EB-916F-DF1B8816180D}" type="parTrans" cxnId="{9A5E3474-64F1-4CC9-8FDD-9F28ED17B80D}">
      <dgm:prSet/>
      <dgm:spPr/>
      <dgm:t>
        <a:bodyPr/>
        <a:lstStyle/>
        <a:p>
          <a:endParaRPr lang="fr-FR" sz="800"/>
        </a:p>
      </dgm:t>
    </dgm:pt>
    <dgm:pt modelId="{8F4D066E-64AC-4B97-982A-43F6AEE0713F}" type="sibTrans" cxnId="{9A5E3474-64F1-4CC9-8FDD-9F28ED17B80D}">
      <dgm:prSet/>
      <dgm:spPr/>
      <dgm:t>
        <a:bodyPr/>
        <a:lstStyle/>
        <a:p>
          <a:endParaRPr lang="fr-FR" sz="800"/>
        </a:p>
      </dgm:t>
    </dgm:pt>
    <dgm:pt modelId="{E5EEB285-CCA6-40A8-A2E8-870F7E8CC1EF}">
      <dgm:prSet phldrT="[Texte]" custT="1"/>
      <dgm:spPr/>
      <dgm:t>
        <a:bodyPr/>
        <a:lstStyle/>
        <a:p>
          <a:r>
            <a:rPr lang="fr-FR" sz="800" dirty="0" smtClean="0"/>
            <a:t>SR6: 200.42.98.160/27</a:t>
          </a:r>
          <a:endParaRPr lang="fr-FR" sz="800" dirty="0"/>
        </a:p>
      </dgm:t>
    </dgm:pt>
    <dgm:pt modelId="{2ED5BFE6-052A-412E-89FA-BC5AB9DACFB5}" type="parTrans" cxnId="{B43454A2-EA74-4AE0-8508-CDBEAA5C8A32}">
      <dgm:prSet/>
      <dgm:spPr/>
      <dgm:t>
        <a:bodyPr/>
        <a:lstStyle/>
        <a:p>
          <a:endParaRPr lang="fr-FR" sz="800"/>
        </a:p>
      </dgm:t>
    </dgm:pt>
    <dgm:pt modelId="{D9645DEB-F6CD-4F70-A239-D71AA208CF77}" type="sibTrans" cxnId="{B43454A2-EA74-4AE0-8508-CDBEAA5C8A32}">
      <dgm:prSet/>
      <dgm:spPr/>
      <dgm:t>
        <a:bodyPr/>
        <a:lstStyle/>
        <a:p>
          <a:endParaRPr lang="fr-FR" sz="800"/>
        </a:p>
      </dgm:t>
    </dgm:pt>
    <dgm:pt modelId="{6111B72D-DDBB-431E-B8CB-3BC8FD8AE5B1}">
      <dgm:prSet phldrT="[Texte]" custT="1"/>
      <dgm:spPr/>
      <dgm:t>
        <a:bodyPr/>
        <a:lstStyle/>
        <a:p>
          <a:r>
            <a:rPr lang="fr-FR" sz="800" dirty="0" smtClean="0"/>
            <a:t>SR7: 200.42.98.192/27</a:t>
          </a:r>
          <a:endParaRPr lang="fr-FR" sz="800" dirty="0"/>
        </a:p>
      </dgm:t>
    </dgm:pt>
    <dgm:pt modelId="{75F543B6-12E3-461A-8AF6-5013D3563F41}" type="parTrans" cxnId="{BDB09528-B8DC-4178-9331-C84F0299B31A}">
      <dgm:prSet/>
      <dgm:spPr/>
      <dgm:t>
        <a:bodyPr/>
        <a:lstStyle/>
        <a:p>
          <a:endParaRPr lang="fr-FR" sz="800"/>
        </a:p>
      </dgm:t>
    </dgm:pt>
    <dgm:pt modelId="{92A62240-E3AC-4E7A-A0A3-4A5A50B85547}" type="sibTrans" cxnId="{BDB09528-B8DC-4178-9331-C84F0299B31A}">
      <dgm:prSet/>
      <dgm:spPr/>
      <dgm:t>
        <a:bodyPr/>
        <a:lstStyle/>
        <a:p>
          <a:endParaRPr lang="fr-FR" sz="800"/>
        </a:p>
      </dgm:t>
    </dgm:pt>
    <dgm:pt modelId="{D007891B-1D94-4AB3-B75E-D349F4C655A2}">
      <dgm:prSet phldrT="[Texte]" custT="1"/>
      <dgm:spPr/>
      <dgm:t>
        <a:bodyPr/>
        <a:lstStyle/>
        <a:p>
          <a:r>
            <a:rPr lang="fr-FR" sz="800" dirty="0" smtClean="0"/>
            <a:t>SR8: 200.42.98.224/27</a:t>
          </a:r>
          <a:endParaRPr lang="fr-FR" sz="800" dirty="0"/>
        </a:p>
      </dgm:t>
    </dgm:pt>
    <dgm:pt modelId="{AA0C14D6-92FA-4107-8AED-5CA3EB608C56}" type="parTrans" cxnId="{E021F7F7-E22C-4A08-9342-2C7A00B14A3C}">
      <dgm:prSet/>
      <dgm:spPr/>
      <dgm:t>
        <a:bodyPr/>
        <a:lstStyle/>
        <a:p>
          <a:endParaRPr lang="fr-FR" sz="800"/>
        </a:p>
      </dgm:t>
    </dgm:pt>
    <dgm:pt modelId="{C9C14172-2D70-4839-A369-2311CFE5E640}" type="sibTrans" cxnId="{E021F7F7-E22C-4A08-9342-2C7A00B14A3C}">
      <dgm:prSet/>
      <dgm:spPr/>
      <dgm:t>
        <a:bodyPr/>
        <a:lstStyle/>
        <a:p>
          <a:endParaRPr lang="fr-FR" sz="800"/>
        </a:p>
      </dgm:t>
    </dgm:pt>
    <dgm:pt modelId="{52757EC5-A6AD-4100-85C0-585E9498994C}" type="pres">
      <dgm:prSet presAssocID="{B6BDB232-6074-4BE5-9DA9-3591F8043B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44BDA9C-4F4F-408F-B013-B48F0CEC2E19}" type="pres">
      <dgm:prSet presAssocID="{64A46F11-0662-4F16-BA72-6147CB36D99C}" presName="hierRoot1" presStyleCnt="0"/>
      <dgm:spPr/>
    </dgm:pt>
    <dgm:pt modelId="{5AEB6C46-A4CE-4DE2-B53C-8F782B52DD49}" type="pres">
      <dgm:prSet presAssocID="{64A46F11-0662-4F16-BA72-6147CB36D99C}" presName="composite" presStyleCnt="0"/>
      <dgm:spPr/>
    </dgm:pt>
    <dgm:pt modelId="{A643862F-0A3B-4CAB-AEE6-087813CB68EC}" type="pres">
      <dgm:prSet presAssocID="{64A46F11-0662-4F16-BA72-6147CB36D99C}" presName="background" presStyleLbl="node0" presStyleIdx="0" presStyleCnt="1"/>
      <dgm:spPr/>
    </dgm:pt>
    <dgm:pt modelId="{A4BF9327-F0F8-4E17-80BE-A08E59A89144}" type="pres">
      <dgm:prSet presAssocID="{64A46F11-0662-4F16-BA72-6147CB36D99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FBE7CB-4787-4D51-B1D0-9BE97F95D157}" type="pres">
      <dgm:prSet presAssocID="{64A46F11-0662-4F16-BA72-6147CB36D99C}" presName="hierChild2" presStyleCnt="0"/>
      <dgm:spPr/>
    </dgm:pt>
    <dgm:pt modelId="{191277CA-7771-4AD5-A4BB-E0951850A27A}" type="pres">
      <dgm:prSet presAssocID="{FBBC95AE-A6B2-44C3-AD83-982B1B5C8D35}" presName="Name10" presStyleLbl="parChTrans1D2" presStyleIdx="0" presStyleCnt="8"/>
      <dgm:spPr/>
      <dgm:t>
        <a:bodyPr/>
        <a:lstStyle/>
        <a:p>
          <a:endParaRPr lang="fr-FR"/>
        </a:p>
      </dgm:t>
    </dgm:pt>
    <dgm:pt modelId="{1AF71536-32E8-4F01-98A1-A4D392D1E728}" type="pres">
      <dgm:prSet presAssocID="{F3BC7FCA-CC8B-4983-B043-8A4128E6A1D1}" presName="hierRoot2" presStyleCnt="0"/>
      <dgm:spPr/>
    </dgm:pt>
    <dgm:pt modelId="{67029EEA-C6B0-42BF-B2D4-BF6F5B3B00CF}" type="pres">
      <dgm:prSet presAssocID="{F3BC7FCA-CC8B-4983-B043-8A4128E6A1D1}" presName="composite2" presStyleCnt="0"/>
      <dgm:spPr/>
    </dgm:pt>
    <dgm:pt modelId="{8BB518B3-3CCB-4DAA-838F-C9BAE2971018}" type="pres">
      <dgm:prSet presAssocID="{F3BC7FCA-CC8B-4983-B043-8A4128E6A1D1}" presName="background2" presStyleLbl="node2" presStyleIdx="0" presStyleCnt="8"/>
      <dgm:spPr/>
    </dgm:pt>
    <dgm:pt modelId="{CE37E79B-40D8-46A8-8FEF-1C422653C65B}" type="pres">
      <dgm:prSet presAssocID="{F3BC7FCA-CC8B-4983-B043-8A4128E6A1D1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DA585-D2E8-4184-A8BC-64D7E10979AA}" type="pres">
      <dgm:prSet presAssocID="{F3BC7FCA-CC8B-4983-B043-8A4128E6A1D1}" presName="hierChild3" presStyleCnt="0"/>
      <dgm:spPr/>
    </dgm:pt>
    <dgm:pt modelId="{7E0ACEB9-05BE-4565-8B31-23E9D73B729F}" type="pres">
      <dgm:prSet presAssocID="{0262EFA4-6C8C-408F-A8B4-98A9D678C898}" presName="Name10" presStyleLbl="parChTrans1D2" presStyleIdx="1" presStyleCnt="8"/>
      <dgm:spPr/>
      <dgm:t>
        <a:bodyPr/>
        <a:lstStyle/>
        <a:p>
          <a:endParaRPr lang="fr-FR"/>
        </a:p>
      </dgm:t>
    </dgm:pt>
    <dgm:pt modelId="{369A3486-6CDE-4EC8-BAC8-FFF848B401E0}" type="pres">
      <dgm:prSet presAssocID="{F23423D2-3367-47CA-B315-872C4AB5BF38}" presName="hierRoot2" presStyleCnt="0"/>
      <dgm:spPr/>
    </dgm:pt>
    <dgm:pt modelId="{9673CD1E-3441-480A-B728-2B3784D64C37}" type="pres">
      <dgm:prSet presAssocID="{F23423D2-3367-47CA-B315-872C4AB5BF38}" presName="composite2" presStyleCnt="0"/>
      <dgm:spPr/>
    </dgm:pt>
    <dgm:pt modelId="{706DD723-B886-4D94-8C8D-92522403803A}" type="pres">
      <dgm:prSet presAssocID="{F23423D2-3367-47CA-B315-872C4AB5BF38}" presName="background2" presStyleLbl="node2" presStyleIdx="1" presStyleCnt="8"/>
      <dgm:spPr/>
    </dgm:pt>
    <dgm:pt modelId="{87E97806-B269-4335-80DA-68BA96228218}" type="pres">
      <dgm:prSet presAssocID="{F23423D2-3367-47CA-B315-872C4AB5BF38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5FF625-5327-4E4E-B3FA-39DA9705E8E3}" type="pres">
      <dgm:prSet presAssocID="{F23423D2-3367-47CA-B315-872C4AB5BF38}" presName="hierChild3" presStyleCnt="0"/>
      <dgm:spPr/>
    </dgm:pt>
    <dgm:pt modelId="{D606BBCA-84B3-4D2E-A98B-1AB0C9372F15}" type="pres">
      <dgm:prSet presAssocID="{0BE2B833-3AD0-4E83-8AE3-B80F2ADBBE57}" presName="Name10" presStyleLbl="parChTrans1D2" presStyleIdx="2" presStyleCnt="8"/>
      <dgm:spPr/>
      <dgm:t>
        <a:bodyPr/>
        <a:lstStyle/>
        <a:p>
          <a:endParaRPr lang="fr-FR"/>
        </a:p>
      </dgm:t>
    </dgm:pt>
    <dgm:pt modelId="{92B4DF5F-2FE4-477F-80E7-DC67D6FA0C16}" type="pres">
      <dgm:prSet presAssocID="{EE9ECAD5-4D11-49A2-AB08-56275C3F0995}" presName="hierRoot2" presStyleCnt="0"/>
      <dgm:spPr/>
    </dgm:pt>
    <dgm:pt modelId="{94983C4E-09D1-4BCF-984C-6FB8FA54BC60}" type="pres">
      <dgm:prSet presAssocID="{EE9ECAD5-4D11-49A2-AB08-56275C3F0995}" presName="composite2" presStyleCnt="0"/>
      <dgm:spPr/>
    </dgm:pt>
    <dgm:pt modelId="{2260F4BE-1B5B-4CE5-82D7-4BADA0A980EE}" type="pres">
      <dgm:prSet presAssocID="{EE9ECAD5-4D11-49A2-AB08-56275C3F0995}" presName="background2" presStyleLbl="node2" presStyleIdx="2" presStyleCnt="8"/>
      <dgm:spPr/>
    </dgm:pt>
    <dgm:pt modelId="{F54A887B-4ED4-4016-A403-792058A8FC58}" type="pres">
      <dgm:prSet presAssocID="{EE9ECAD5-4D11-49A2-AB08-56275C3F0995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3BFE0F-14EC-4EBD-B0A4-E727EE790E50}" type="pres">
      <dgm:prSet presAssocID="{EE9ECAD5-4D11-49A2-AB08-56275C3F0995}" presName="hierChild3" presStyleCnt="0"/>
      <dgm:spPr/>
    </dgm:pt>
    <dgm:pt modelId="{E29362A4-FD81-4C6D-A649-5766FF028A7D}" type="pres">
      <dgm:prSet presAssocID="{647C9CE3-1049-436E-9898-6889020B5994}" presName="Name10" presStyleLbl="parChTrans1D2" presStyleIdx="3" presStyleCnt="8"/>
      <dgm:spPr/>
      <dgm:t>
        <a:bodyPr/>
        <a:lstStyle/>
        <a:p>
          <a:endParaRPr lang="fr-FR"/>
        </a:p>
      </dgm:t>
    </dgm:pt>
    <dgm:pt modelId="{E0F5BB13-B5B3-4F74-864C-224E22073CFF}" type="pres">
      <dgm:prSet presAssocID="{D5B4D3B3-83B3-483B-8C15-701FD7A77D24}" presName="hierRoot2" presStyleCnt="0"/>
      <dgm:spPr/>
    </dgm:pt>
    <dgm:pt modelId="{8783F308-7CAC-4ABA-ACC3-8C27DA97E21C}" type="pres">
      <dgm:prSet presAssocID="{D5B4D3B3-83B3-483B-8C15-701FD7A77D24}" presName="composite2" presStyleCnt="0"/>
      <dgm:spPr/>
    </dgm:pt>
    <dgm:pt modelId="{4CDDF0A3-39AC-4A0C-888A-8F893041E577}" type="pres">
      <dgm:prSet presAssocID="{D5B4D3B3-83B3-483B-8C15-701FD7A77D24}" presName="background2" presStyleLbl="node2" presStyleIdx="3" presStyleCnt="8"/>
      <dgm:spPr/>
    </dgm:pt>
    <dgm:pt modelId="{F67B45C3-86C2-4EFF-8639-C0AE19E9D57B}" type="pres">
      <dgm:prSet presAssocID="{D5B4D3B3-83B3-483B-8C15-701FD7A77D24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190597-64BA-49D1-A16E-F3599FF42DC5}" type="pres">
      <dgm:prSet presAssocID="{D5B4D3B3-83B3-483B-8C15-701FD7A77D24}" presName="hierChild3" presStyleCnt="0"/>
      <dgm:spPr/>
    </dgm:pt>
    <dgm:pt modelId="{15AA562F-E1AC-4111-9F45-CC97F9FFAB63}" type="pres">
      <dgm:prSet presAssocID="{6410EB91-1606-46EB-916F-DF1B8816180D}" presName="Name10" presStyleLbl="parChTrans1D2" presStyleIdx="4" presStyleCnt="8"/>
      <dgm:spPr/>
      <dgm:t>
        <a:bodyPr/>
        <a:lstStyle/>
        <a:p>
          <a:endParaRPr lang="fr-FR"/>
        </a:p>
      </dgm:t>
    </dgm:pt>
    <dgm:pt modelId="{E285B468-5A4C-4CA4-8452-26CE048DB77B}" type="pres">
      <dgm:prSet presAssocID="{A600D9E1-5743-4E25-912C-55AE5AB5AAA8}" presName="hierRoot2" presStyleCnt="0"/>
      <dgm:spPr/>
    </dgm:pt>
    <dgm:pt modelId="{19C1DEE6-1DA4-4CA4-A1DF-F2ED6BE3A8AE}" type="pres">
      <dgm:prSet presAssocID="{A600D9E1-5743-4E25-912C-55AE5AB5AAA8}" presName="composite2" presStyleCnt="0"/>
      <dgm:spPr/>
    </dgm:pt>
    <dgm:pt modelId="{F4D10B1C-5AA3-45BA-9812-DC904CDEB680}" type="pres">
      <dgm:prSet presAssocID="{A600D9E1-5743-4E25-912C-55AE5AB5AAA8}" presName="background2" presStyleLbl="node2" presStyleIdx="4" presStyleCnt="8"/>
      <dgm:spPr/>
    </dgm:pt>
    <dgm:pt modelId="{D0D6EEAB-B121-4919-BB84-CB8D7BA20738}" type="pres">
      <dgm:prSet presAssocID="{A600D9E1-5743-4E25-912C-55AE5AB5AAA8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71231E-81E2-4399-8C08-5A9E48A1DEC2}" type="pres">
      <dgm:prSet presAssocID="{A600D9E1-5743-4E25-912C-55AE5AB5AAA8}" presName="hierChild3" presStyleCnt="0"/>
      <dgm:spPr/>
    </dgm:pt>
    <dgm:pt modelId="{717A9389-5E07-4351-A73D-863624089469}" type="pres">
      <dgm:prSet presAssocID="{2ED5BFE6-052A-412E-89FA-BC5AB9DACFB5}" presName="Name10" presStyleLbl="parChTrans1D2" presStyleIdx="5" presStyleCnt="8"/>
      <dgm:spPr/>
      <dgm:t>
        <a:bodyPr/>
        <a:lstStyle/>
        <a:p>
          <a:endParaRPr lang="fr-FR"/>
        </a:p>
      </dgm:t>
    </dgm:pt>
    <dgm:pt modelId="{0C7A5C7F-E151-4439-B132-F7A614809925}" type="pres">
      <dgm:prSet presAssocID="{E5EEB285-CCA6-40A8-A2E8-870F7E8CC1EF}" presName="hierRoot2" presStyleCnt="0"/>
      <dgm:spPr/>
    </dgm:pt>
    <dgm:pt modelId="{6941F117-4366-4C0E-B907-FFD59EB3742D}" type="pres">
      <dgm:prSet presAssocID="{E5EEB285-CCA6-40A8-A2E8-870F7E8CC1EF}" presName="composite2" presStyleCnt="0"/>
      <dgm:spPr/>
    </dgm:pt>
    <dgm:pt modelId="{3BA0034E-3823-47F6-9FBB-B4AB8BFD7073}" type="pres">
      <dgm:prSet presAssocID="{E5EEB285-CCA6-40A8-A2E8-870F7E8CC1EF}" presName="background2" presStyleLbl="node2" presStyleIdx="5" presStyleCnt="8"/>
      <dgm:spPr/>
    </dgm:pt>
    <dgm:pt modelId="{BF330F4C-A701-4390-92AD-EF75E38A9F67}" type="pres">
      <dgm:prSet presAssocID="{E5EEB285-CCA6-40A8-A2E8-870F7E8CC1EF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DB0C95-A43F-480E-B33E-1C67A74A96E5}" type="pres">
      <dgm:prSet presAssocID="{E5EEB285-CCA6-40A8-A2E8-870F7E8CC1EF}" presName="hierChild3" presStyleCnt="0"/>
      <dgm:spPr/>
    </dgm:pt>
    <dgm:pt modelId="{37C27500-4AD8-48F3-AD9F-B9510961CD35}" type="pres">
      <dgm:prSet presAssocID="{75F543B6-12E3-461A-8AF6-5013D3563F41}" presName="Name10" presStyleLbl="parChTrans1D2" presStyleIdx="6" presStyleCnt="8"/>
      <dgm:spPr/>
      <dgm:t>
        <a:bodyPr/>
        <a:lstStyle/>
        <a:p>
          <a:endParaRPr lang="fr-FR"/>
        </a:p>
      </dgm:t>
    </dgm:pt>
    <dgm:pt modelId="{429F56CA-3304-4BD5-B64A-80AF33800417}" type="pres">
      <dgm:prSet presAssocID="{6111B72D-DDBB-431E-B8CB-3BC8FD8AE5B1}" presName="hierRoot2" presStyleCnt="0"/>
      <dgm:spPr/>
    </dgm:pt>
    <dgm:pt modelId="{0D5835FE-136A-4560-B7C3-74E97647F7C9}" type="pres">
      <dgm:prSet presAssocID="{6111B72D-DDBB-431E-B8CB-3BC8FD8AE5B1}" presName="composite2" presStyleCnt="0"/>
      <dgm:spPr/>
    </dgm:pt>
    <dgm:pt modelId="{C7252CB4-F227-439A-9E8B-8F82A4B937F5}" type="pres">
      <dgm:prSet presAssocID="{6111B72D-DDBB-431E-B8CB-3BC8FD8AE5B1}" presName="background2" presStyleLbl="node2" presStyleIdx="6" presStyleCnt="8"/>
      <dgm:spPr/>
    </dgm:pt>
    <dgm:pt modelId="{76C4EC39-DC08-48DC-B1CF-F96B3387F6F1}" type="pres">
      <dgm:prSet presAssocID="{6111B72D-DDBB-431E-B8CB-3BC8FD8AE5B1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D591A4-7EFF-456E-A8FB-870F4DB27ABD}" type="pres">
      <dgm:prSet presAssocID="{6111B72D-DDBB-431E-B8CB-3BC8FD8AE5B1}" presName="hierChild3" presStyleCnt="0"/>
      <dgm:spPr/>
    </dgm:pt>
    <dgm:pt modelId="{5BBFE2DC-5E53-4E47-B572-6B3E35089B2E}" type="pres">
      <dgm:prSet presAssocID="{AA0C14D6-92FA-4107-8AED-5CA3EB608C56}" presName="Name10" presStyleLbl="parChTrans1D2" presStyleIdx="7" presStyleCnt="8"/>
      <dgm:spPr/>
      <dgm:t>
        <a:bodyPr/>
        <a:lstStyle/>
        <a:p>
          <a:endParaRPr lang="fr-FR"/>
        </a:p>
      </dgm:t>
    </dgm:pt>
    <dgm:pt modelId="{B9E6E850-5CFB-471F-9C46-F968E13E8962}" type="pres">
      <dgm:prSet presAssocID="{D007891B-1D94-4AB3-B75E-D349F4C655A2}" presName="hierRoot2" presStyleCnt="0"/>
      <dgm:spPr/>
    </dgm:pt>
    <dgm:pt modelId="{B94C9557-FF8D-4094-B917-2EE40ED3A615}" type="pres">
      <dgm:prSet presAssocID="{D007891B-1D94-4AB3-B75E-D349F4C655A2}" presName="composite2" presStyleCnt="0"/>
      <dgm:spPr/>
    </dgm:pt>
    <dgm:pt modelId="{FDB9D119-8A85-4E2C-96A4-893D38C8110C}" type="pres">
      <dgm:prSet presAssocID="{D007891B-1D94-4AB3-B75E-D349F4C655A2}" presName="background2" presStyleLbl="node2" presStyleIdx="7" presStyleCnt="8"/>
      <dgm:spPr/>
    </dgm:pt>
    <dgm:pt modelId="{AEB8926A-50C4-4BF5-A903-E2C1027AD3FC}" type="pres">
      <dgm:prSet presAssocID="{D007891B-1D94-4AB3-B75E-D349F4C655A2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D6A8C5-0188-44F0-AC48-AB182F222930}" type="pres">
      <dgm:prSet presAssocID="{D007891B-1D94-4AB3-B75E-D349F4C655A2}" presName="hierChild3" presStyleCnt="0"/>
      <dgm:spPr/>
    </dgm:pt>
  </dgm:ptLst>
  <dgm:cxnLst>
    <dgm:cxn modelId="{B07E633C-D8F4-452B-86B5-2AA1F06AC5C4}" type="presOf" srcId="{75F543B6-12E3-461A-8AF6-5013D3563F41}" destId="{37C27500-4AD8-48F3-AD9F-B9510961CD35}" srcOrd="0" destOrd="0" presId="urn:microsoft.com/office/officeart/2005/8/layout/hierarchy1"/>
    <dgm:cxn modelId="{54EF2705-2B8F-478D-97CA-A0311037E52A}" type="presOf" srcId="{6410EB91-1606-46EB-916F-DF1B8816180D}" destId="{15AA562F-E1AC-4111-9F45-CC97F9FFAB63}" srcOrd="0" destOrd="0" presId="urn:microsoft.com/office/officeart/2005/8/layout/hierarchy1"/>
    <dgm:cxn modelId="{B1431BE6-1A35-4D52-AD62-045769D2BC75}" type="presOf" srcId="{64A46F11-0662-4F16-BA72-6147CB36D99C}" destId="{A4BF9327-F0F8-4E17-80BE-A08E59A89144}" srcOrd="0" destOrd="0" presId="urn:microsoft.com/office/officeart/2005/8/layout/hierarchy1"/>
    <dgm:cxn modelId="{49B188B4-09E2-4E13-94CE-276DF6C6FBDC}" type="presOf" srcId="{AA0C14D6-92FA-4107-8AED-5CA3EB608C56}" destId="{5BBFE2DC-5E53-4E47-B572-6B3E35089B2E}" srcOrd="0" destOrd="0" presId="urn:microsoft.com/office/officeart/2005/8/layout/hierarchy1"/>
    <dgm:cxn modelId="{BDB09528-B8DC-4178-9331-C84F0299B31A}" srcId="{64A46F11-0662-4F16-BA72-6147CB36D99C}" destId="{6111B72D-DDBB-431E-B8CB-3BC8FD8AE5B1}" srcOrd="6" destOrd="0" parTransId="{75F543B6-12E3-461A-8AF6-5013D3563F41}" sibTransId="{92A62240-E3AC-4E7A-A0A3-4A5A50B85547}"/>
    <dgm:cxn modelId="{4F445585-4E17-4A97-9B33-292D3479A90A}" srcId="{64A46F11-0662-4F16-BA72-6147CB36D99C}" destId="{EE9ECAD5-4D11-49A2-AB08-56275C3F0995}" srcOrd="2" destOrd="0" parTransId="{0BE2B833-3AD0-4E83-8AE3-B80F2ADBBE57}" sibTransId="{D1E2A829-2E5B-4F08-A479-BC22528C2CDE}"/>
    <dgm:cxn modelId="{135946B4-E00C-4CA3-813A-62B1EAE09850}" srcId="{64A46F11-0662-4F16-BA72-6147CB36D99C}" destId="{F23423D2-3367-47CA-B315-872C4AB5BF38}" srcOrd="1" destOrd="0" parTransId="{0262EFA4-6C8C-408F-A8B4-98A9D678C898}" sibTransId="{604A7AF1-00E4-443A-8707-4653C3D65388}"/>
    <dgm:cxn modelId="{E8D7ACC6-A964-4E6E-84F5-64C3FBD0AA76}" type="presOf" srcId="{647C9CE3-1049-436E-9898-6889020B5994}" destId="{E29362A4-FD81-4C6D-A649-5766FF028A7D}" srcOrd="0" destOrd="0" presId="urn:microsoft.com/office/officeart/2005/8/layout/hierarchy1"/>
    <dgm:cxn modelId="{DBC130AA-84EF-4411-8338-8EF07C053409}" type="presOf" srcId="{D007891B-1D94-4AB3-B75E-D349F4C655A2}" destId="{AEB8926A-50C4-4BF5-A903-E2C1027AD3FC}" srcOrd="0" destOrd="0" presId="urn:microsoft.com/office/officeart/2005/8/layout/hierarchy1"/>
    <dgm:cxn modelId="{9D00AAD5-BEB7-44F2-BE4A-8C08438FD5DF}" srcId="{64A46F11-0662-4F16-BA72-6147CB36D99C}" destId="{F3BC7FCA-CC8B-4983-B043-8A4128E6A1D1}" srcOrd="0" destOrd="0" parTransId="{FBBC95AE-A6B2-44C3-AD83-982B1B5C8D35}" sibTransId="{A90A62CF-BF41-4A8C-B16C-6DE3FC572262}"/>
    <dgm:cxn modelId="{B355AA48-1393-4683-957F-C803DA4FC9F9}" type="presOf" srcId="{F23423D2-3367-47CA-B315-872C4AB5BF38}" destId="{87E97806-B269-4335-80DA-68BA96228218}" srcOrd="0" destOrd="0" presId="urn:microsoft.com/office/officeart/2005/8/layout/hierarchy1"/>
    <dgm:cxn modelId="{F56C88B7-40B1-4F8A-A8BC-5F4AFF05E0DF}" type="presOf" srcId="{FBBC95AE-A6B2-44C3-AD83-982B1B5C8D35}" destId="{191277CA-7771-4AD5-A4BB-E0951850A27A}" srcOrd="0" destOrd="0" presId="urn:microsoft.com/office/officeart/2005/8/layout/hierarchy1"/>
    <dgm:cxn modelId="{308EF887-53CE-4732-B606-6F8C5FF199BD}" type="presOf" srcId="{F3BC7FCA-CC8B-4983-B043-8A4128E6A1D1}" destId="{CE37E79B-40D8-46A8-8FEF-1C422653C65B}" srcOrd="0" destOrd="0" presId="urn:microsoft.com/office/officeart/2005/8/layout/hierarchy1"/>
    <dgm:cxn modelId="{C903DFBA-021E-4349-BAF1-5C93F1843978}" type="presOf" srcId="{B6BDB232-6074-4BE5-9DA9-3591F8043B68}" destId="{52757EC5-A6AD-4100-85C0-585E9498994C}" srcOrd="0" destOrd="0" presId="urn:microsoft.com/office/officeart/2005/8/layout/hierarchy1"/>
    <dgm:cxn modelId="{E021F7F7-E22C-4A08-9342-2C7A00B14A3C}" srcId="{64A46F11-0662-4F16-BA72-6147CB36D99C}" destId="{D007891B-1D94-4AB3-B75E-D349F4C655A2}" srcOrd="7" destOrd="0" parTransId="{AA0C14D6-92FA-4107-8AED-5CA3EB608C56}" sibTransId="{C9C14172-2D70-4839-A369-2311CFE5E640}"/>
    <dgm:cxn modelId="{B3B769B8-EB93-4655-BBBA-F113191D09D7}" type="presOf" srcId="{6111B72D-DDBB-431E-B8CB-3BC8FD8AE5B1}" destId="{76C4EC39-DC08-48DC-B1CF-F96B3387F6F1}" srcOrd="0" destOrd="0" presId="urn:microsoft.com/office/officeart/2005/8/layout/hierarchy1"/>
    <dgm:cxn modelId="{E56FD553-BD62-4604-BCCF-1211D8E544D8}" srcId="{64A46F11-0662-4F16-BA72-6147CB36D99C}" destId="{D5B4D3B3-83B3-483B-8C15-701FD7A77D24}" srcOrd="3" destOrd="0" parTransId="{647C9CE3-1049-436E-9898-6889020B5994}" sibTransId="{F8B825B6-90AE-466B-822F-ACA81371E501}"/>
    <dgm:cxn modelId="{9A5E3474-64F1-4CC9-8FDD-9F28ED17B80D}" srcId="{64A46F11-0662-4F16-BA72-6147CB36D99C}" destId="{A600D9E1-5743-4E25-912C-55AE5AB5AAA8}" srcOrd="4" destOrd="0" parTransId="{6410EB91-1606-46EB-916F-DF1B8816180D}" sibTransId="{8F4D066E-64AC-4B97-982A-43F6AEE0713F}"/>
    <dgm:cxn modelId="{A9B13DE5-F34B-496A-8BED-6EEBDD6774A5}" type="presOf" srcId="{D5B4D3B3-83B3-483B-8C15-701FD7A77D24}" destId="{F67B45C3-86C2-4EFF-8639-C0AE19E9D57B}" srcOrd="0" destOrd="0" presId="urn:microsoft.com/office/officeart/2005/8/layout/hierarchy1"/>
    <dgm:cxn modelId="{0EDFB3EE-AC50-4362-A150-C29055FFE1BD}" type="presOf" srcId="{A600D9E1-5743-4E25-912C-55AE5AB5AAA8}" destId="{D0D6EEAB-B121-4919-BB84-CB8D7BA20738}" srcOrd="0" destOrd="0" presId="urn:microsoft.com/office/officeart/2005/8/layout/hierarchy1"/>
    <dgm:cxn modelId="{DEA37E4E-9F93-41F7-8CA0-F71CE1A78790}" type="presOf" srcId="{EE9ECAD5-4D11-49A2-AB08-56275C3F0995}" destId="{F54A887B-4ED4-4016-A403-792058A8FC58}" srcOrd="0" destOrd="0" presId="urn:microsoft.com/office/officeart/2005/8/layout/hierarchy1"/>
    <dgm:cxn modelId="{2AA8EDBC-2094-4A66-A12D-7A7B77D2920B}" type="presOf" srcId="{2ED5BFE6-052A-412E-89FA-BC5AB9DACFB5}" destId="{717A9389-5E07-4351-A73D-863624089469}" srcOrd="0" destOrd="0" presId="urn:microsoft.com/office/officeart/2005/8/layout/hierarchy1"/>
    <dgm:cxn modelId="{17C0E145-799F-461D-B256-3DDC24C60370}" type="presOf" srcId="{0262EFA4-6C8C-408F-A8B4-98A9D678C898}" destId="{7E0ACEB9-05BE-4565-8B31-23E9D73B729F}" srcOrd="0" destOrd="0" presId="urn:microsoft.com/office/officeart/2005/8/layout/hierarchy1"/>
    <dgm:cxn modelId="{6F56CB44-7AB8-4FD7-AA49-4898C04FDB63}" type="presOf" srcId="{E5EEB285-CCA6-40A8-A2E8-870F7E8CC1EF}" destId="{BF330F4C-A701-4390-92AD-EF75E38A9F67}" srcOrd="0" destOrd="0" presId="urn:microsoft.com/office/officeart/2005/8/layout/hierarchy1"/>
    <dgm:cxn modelId="{7F4A4FA9-772B-48F0-9E2B-789EA8066F83}" srcId="{B6BDB232-6074-4BE5-9DA9-3591F8043B68}" destId="{64A46F11-0662-4F16-BA72-6147CB36D99C}" srcOrd="0" destOrd="0" parTransId="{F5350053-25DE-49DF-920E-42FB949ED3AE}" sibTransId="{7B547D9A-1598-4932-929F-65328353B85E}"/>
    <dgm:cxn modelId="{B43454A2-EA74-4AE0-8508-CDBEAA5C8A32}" srcId="{64A46F11-0662-4F16-BA72-6147CB36D99C}" destId="{E5EEB285-CCA6-40A8-A2E8-870F7E8CC1EF}" srcOrd="5" destOrd="0" parTransId="{2ED5BFE6-052A-412E-89FA-BC5AB9DACFB5}" sibTransId="{D9645DEB-F6CD-4F70-A239-D71AA208CF77}"/>
    <dgm:cxn modelId="{638CAAFA-FCF9-4613-957C-CC85A4164379}" type="presOf" srcId="{0BE2B833-3AD0-4E83-8AE3-B80F2ADBBE57}" destId="{D606BBCA-84B3-4D2E-A98B-1AB0C9372F15}" srcOrd="0" destOrd="0" presId="urn:microsoft.com/office/officeart/2005/8/layout/hierarchy1"/>
    <dgm:cxn modelId="{55D17DD4-358E-49BF-948A-CDA430AB8421}" type="presParOf" srcId="{52757EC5-A6AD-4100-85C0-585E9498994C}" destId="{044BDA9C-4F4F-408F-B013-B48F0CEC2E19}" srcOrd="0" destOrd="0" presId="urn:microsoft.com/office/officeart/2005/8/layout/hierarchy1"/>
    <dgm:cxn modelId="{A0D5670B-BA6D-4204-A998-D49A7626ABE7}" type="presParOf" srcId="{044BDA9C-4F4F-408F-B013-B48F0CEC2E19}" destId="{5AEB6C46-A4CE-4DE2-B53C-8F782B52DD49}" srcOrd="0" destOrd="0" presId="urn:microsoft.com/office/officeart/2005/8/layout/hierarchy1"/>
    <dgm:cxn modelId="{677A418E-E071-4803-9ED2-29D048FF9D0B}" type="presParOf" srcId="{5AEB6C46-A4CE-4DE2-B53C-8F782B52DD49}" destId="{A643862F-0A3B-4CAB-AEE6-087813CB68EC}" srcOrd="0" destOrd="0" presId="urn:microsoft.com/office/officeart/2005/8/layout/hierarchy1"/>
    <dgm:cxn modelId="{4549859C-7B32-4367-A380-0FCFDFDD06B6}" type="presParOf" srcId="{5AEB6C46-A4CE-4DE2-B53C-8F782B52DD49}" destId="{A4BF9327-F0F8-4E17-80BE-A08E59A89144}" srcOrd="1" destOrd="0" presId="urn:microsoft.com/office/officeart/2005/8/layout/hierarchy1"/>
    <dgm:cxn modelId="{29B78AB4-B289-44AE-AE81-DC68374A3C3C}" type="presParOf" srcId="{044BDA9C-4F4F-408F-B013-B48F0CEC2E19}" destId="{ABFBE7CB-4787-4D51-B1D0-9BE97F95D157}" srcOrd="1" destOrd="0" presId="urn:microsoft.com/office/officeart/2005/8/layout/hierarchy1"/>
    <dgm:cxn modelId="{8165E813-A10F-4037-8C9B-DB97D72F73FB}" type="presParOf" srcId="{ABFBE7CB-4787-4D51-B1D0-9BE97F95D157}" destId="{191277CA-7771-4AD5-A4BB-E0951850A27A}" srcOrd="0" destOrd="0" presId="urn:microsoft.com/office/officeart/2005/8/layout/hierarchy1"/>
    <dgm:cxn modelId="{6A8CB829-22FC-43DF-99B6-5369886289F4}" type="presParOf" srcId="{ABFBE7CB-4787-4D51-B1D0-9BE97F95D157}" destId="{1AF71536-32E8-4F01-98A1-A4D392D1E728}" srcOrd="1" destOrd="0" presId="urn:microsoft.com/office/officeart/2005/8/layout/hierarchy1"/>
    <dgm:cxn modelId="{40A24D3E-BCDB-4C1E-A136-DB7DE213FF8A}" type="presParOf" srcId="{1AF71536-32E8-4F01-98A1-A4D392D1E728}" destId="{67029EEA-C6B0-42BF-B2D4-BF6F5B3B00CF}" srcOrd="0" destOrd="0" presId="urn:microsoft.com/office/officeart/2005/8/layout/hierarchy1"/>
    <dgm:cxn modelId="{CB4104D7-DA7B-43F4-A648-613FF8691FAC}" type="presParOf" srcId="{67029EEA-C6B0-42BF-B2D4-BF6F5B3B00CF}" destId="{8BB518B3-3CCB-4DAA-838F-C9BAE2971018}" srcOrd="0" destOrd="0" presId="urn:microsoft.com/office/officeart/2005/8/layout/hierarchy1"/>
    <dgm:cxn modelId="{9256FEDD-387B-4C69-8B76-BFDF9955393E}" type="presParOf" srcId="{67029EEA-C6B0-42BF-B2D4-BF6F5B3B00CF}" destId="{CE37E79B-40D8-46A8-8FEF-1C422653C65B}" srcOrd="1" destOrd="0" presId="urn:microsoft.com/office/officeart/2005/8/layout/hierarchy1"/>
    <dgm:cxn modelId="{0353B2BD-6EEC-4CBD-8DEF-11065726F782}" type="presParOf" srcId="{1AF71536-32E8-4F01-98A1-A4D392D1E728}" destId="{871DA585-D2E8-4184-A8BC-64D7E10979AA}" srcOrd="1" destOrd="0" presId="urn:microsoft.com/office/officeart/2005/8/layout/hierarchy1"/>
    <dgm:cxn modelId="{33233409-7C50-4CEF-A52E-54B98961C066}" type="presParOf" srcId="{ABFBE7CB-4787-4D51-B1D0-9BE97F95D157}" destId="{7E0ACEB9-05BE-4565-8B31-23E9D73B729F}" srcOrd="2" destOrd="0" presId="urn:microsoft.com/office/officeart/2005/8/layout/hierarchy1"/>
    <dgm:cxn modelId="{6F683C2B-C67F-4CCB-AAD1-096019555B51}" type="presParOf" srcId="{ABFBE7CB-4787-4D51-B1D0-9BE97F95D157}" destId="{369A3486-6CDE-4EC8-BAC8-FFF848B401E0}" srcOrd="3" destOrd="0" presId="urn:microsoft.com/office/officeart/2005/8/layout/hierarchy1"/>
    <dgm:cxn modelId="{DD68D58B-E116-465C-A596-2DD2B1641E12}" type="presParOf" srcId="{369A3486-6CDE-4EC8-BAC8-FFF848B401E0}" destId="{9673CD1E-3441-480A-B728-2B3784D64C37}" srcOrd="0" destOrd="0" presId="urn:microsoft.com/office/officeart/2005/8/layout/hierarchy1"/>
    <dgm:cxn modelId="{9CA298ED-830C-49D1-8003-F340B44ED6C8}" type="presParOf" srcId="{9673CD1E-3441-480A-B728-2B3784D64C37}" destId="{706DD723-B886-4D94-8C8D-92522403803A}" srcOrd="0" destOrd="0" presId="urn:microsoft.com/office/officeart/2005/8/layout/hierarchy1"/>
    <dgm:cxn modelId="{6816B403-4387-42AE-8745-CC14F2D97D4D}" type="presParOf" srcId="{9673CD1E-3441-480A-B728-2B3784D64C37}" destId="{87E97806-B269-4335-80DA-68BA96228218}" srcOrd="1" destOrd="0" presId="urn:microsoft.com/office/officeart/2005/8/layout/hierarchy1"/>
    <dgm:cxn modelId="{25AE55C1-FAE9-4050-826B-5B68547DEA2A}" type="presParOf" srcId="{369A3486-6CDE-4EC8-BAC8-FFF848B401E0}" destId="{515FF625-5327-4E4E-B3FA-39DA9705E8E3}" srcOrd="1" destOrd="0" presId="urn:microsoft.com/office/officeart/2005/8/layout/hierarchy1"/>
    <dgm:cxn modelId="{4465AD7C-84E1-4DDD-8D5D-309009819718}" type="presParOf" srcId="{ABFBE7CB-4787-4D51-B1D0-9BE97F95D157}" destId="{D606BBCA-84B3-4D2E-A98B-1AB0C9372F15}" srcOrd="4" destOrd="0" presId="urn:microsoft.com/office/officeart/2005/8/layout/hierarchy1"/>
    <dgm:cxn modelId="{F139F29F-9C83-43C8-8818-3FE68F862415}" type="presParOf" srcId="{ABFBE7CB-4787-4D51-B1D0-9BE97F95D157}" destId="{92B4DF5F-2FE4-477F-80E7-DC67D6FA0C16}" srcOrd="5" destOrd="0" presId="urn:microsoft.com/office/officeart/2005/8/layout/hierarchy1"/>
    <dgm:cxn modelId="{C60E4AA1-26D1-410D-A608-9418A04AE02D}" type="presParOf" srcId="{92B4DF5F-2FE4-477F-80E7-DC67D6FA0C16}" destId="{94983C4E-09D1-4BCF-984C-6FB8FA54BC60}" srcOrd="0" destOrd="0" presId="urn:microsoft.com/office/officeart/2005/8/layout/hierarchy1"/>
    <dgm:cxn modelId="{162EC8CF-191E-489A-9930-829E2AE7567C}" type="presParOf" srcId="{94983C4E-09D1-4BCF-984C-6FB8FA54BC60}" destId="{2260F4BE-1B5B-4CE5-82D7-4BADA0A980EE}" srcOrd="0" destOrd="0" presId="urn:microsoft.com/office/officeart/2005/8/layout/hierarchy1"/>
    <dgm:cxn modelId="{93716C39-6B3C-4E8D-B26A-993C839D96D4}" type="presParOf" srcId="{94983C4E-09D1-4BCF-984C-6FB8FA54BC60}" destId="{F54A887B-4ED4-4016-A403-792058A8FC58}" srcOrd="1" destOrd="0" presId="urn:microsoft.com/office/officeart/2005/8/layout/hierarchy1"/>
    <dgm:cxn modelId="{559C24D2-3EA0-4F19-A92F-C07104A78216}" type="presParOf" srcId="{92B4DF5F-2FE4-477F-80E7-DC67D6FA0C16}" destId="{7C3BFE0F-14EC-4EBD-B0A4-E727EE790E50}" srcOrd="1" destOrd="0" presId="urn:microsoft.com/office/officeart/2005/8/layout/hierarchy1"/>
    <dgm:cxn modelId="{8CC2B6B9-F43F-4823-9A9D-C9658A72D31F}" type="presParOf" srcId="{ABFBE7CB-4787-4D51-B1D0-9BE97F95D157}" destId="{E29362A4-FD81-4C6D-A649-5766FF028A7D}" srcOrd="6" destOrd="0" presId="urn:microsoft.com/office/officeart/2005/8/layout/hierarchy1"/>
    <dgm:cxn modelId="{D860F358-4CFE-4BE0-83A0-BA3AE12079B7}" type="presParOf" srcId="{ABFBE7CB-4787-4D51-B1D0-9BE97F95D157}" destId="{E0F5BB13-B5B3-4F74-864C-224E22073CFF}" srcOrd="7" destOrd="0" presId="urn:microsoft.com/office/officeart/2005/8/layout/hierarchy1"/>
    <dgm:cxn modelId="{E7D97C61-280A-4717-9D91-C38F0AC858A4}" type="presParOf" srcId="{E0F5BB13-B5B3-4F74-864C-224E22073CFF}" destId="{8783F308-7CAC-4ABA-ACC3-8C27DA97E21C}" srcOrd="0" destOrd="0" presId="urn:microsoft.com/office/officeart/2005/8/layout/hierarchy1"/>
    <dgm:cxn modelId="{4107AF50-D7DB-4B07-91B3-70F38FA68B77}" type="presParOf" srcId="{8783F308-7CAC-4ABA-ACC3-8C27DA97E21C}" destId="{4CDDF0A3-39AC-4A0C-888A-8F893041E577}" srcOrd="0" destOrd="0" presId="urn:microsoft.com/office/officeart/2005/8/layout/hierarchy1"/>
    <dgm:cxn modelId="{700E595C-CB7B-407E-A104-31463459F76A}" type="presParOf" srcId="{8783F308-7CAC-4ABA-ACC3-8C27DA97E21C}" destId="{F67B45C3-86C2-4EFF-8639-C0AE19E9D57B}" srcOrd="1" destOrd="0" presId="urn:microsoft.com/office/officeart/2005/8/layout/hierarchy1"/>
    <dgm:cxn modelId="{B1B54D2D-9BBD-4071-BEC1-EE1746CF12BF}" type="presParOf" srcId="{E0F5BB13-B5B3-4F74-864C-224E22073CFF}" destId="{7C190597-64BA-49D1-A16E-F3599FF42DC5}" srcOrd="1" destOrd="0" presId="urn:microsoft.com/office/officeart/2005/8/layout/hierarchy1"/>
    <dgm:cxn modelId="{A19DB8E5-1F29-4841-ACB1-2C39C5D0F3E5}" type="presParOf" srcId="{ABFBE7CB-4787-4D51-B1D0-9BE97F95D157}" destId="{15AA562F-E1AC-4111-9F45-CC97F9FFAB63}" srcOrd="8" destOrd="0" presId="urn:microsoft.com/office/officeart/2005/8/layout/hierarchy1"/>
    <dgm:cxn modelId="{DECF0B4A-0A5D-4683-9E34-AFB853C96420}" type="presParOf" srcId="{ABFBE7CB-4787-4D51-B1D0-9BE97F95D157}" destId="{E285B468-5A4C-4CA4-8452-26CE048DB77B}" srcOrd="9" destOrd="0" presId="urn:microsoft.com/office/officeart/2005/8/layout/hierarchy1"/>
    <dgm:cxn modelId="{CE706A2D-93FB-4B16-82B7-181878A8FD79}" type="presParOf" srcId="{E285B468-5A4C-4CA4-8452-26CE048DB77B}" destId="{19C1DEE6-1DA4-4CA4-A1DF-F2ED6BE3A8AE}" srcOrd="0" destOrd="0" presId="urn:microsoft.com/office/officeart/2005/8/layout/hierarchy1"/>
    <dgm:cxn modelId="{EAAA5078-C2FC-43BD-A6CC-06C44A7F9141}" type="presParOf" srcId="{19C1DEE6-1DA4-4CA4-A1DF-F2ED6BE3A8AE}" destId="{F4D10B1C-5AA3-45BA-9812-DC904CDEB680}" srcOrd="0" destOrd="0" presId="urn:microsoft.com/office/officeart/2005/8/layout/hierarchy1"/>
    <dgm:cxn modelId="{436AB34E-2852-411D-8000-33BF4622665C}" type="presParOf" srcId="{19C1DEE6-1DA4-4CA4-A1DF-F2ED6BE3A8AE}" destId="{D0D6EEAB-B121-4919-BB84-CB8D7BA20738}" srcOrd="1" destOrd="0" presId="urn:microsoft.com/office/officeart/2005/8/layout/hierarchy1"/>
    <dgm:cxn modelId="{6A39B08A-181A-481A-A349-ABF52FB26F70}" type="presParOf" srcId="{E285B468-5A4C-4CA4-8452-26CE048DB77B}" destId="{5171231E-81E2-4399-8C08-5A9E48A1DEC2}" srcOrd="1" destOrd="0" presId="urn:microsoft.com/office/officeart/2005/8/layout/hierarchy1"/>
    <dgm:cxn modelId="{051BED50-D57F-4387-B5BB-1A2525666071}" type="presParOf" srcId="{ABFBE7CB-4787-4D51-B1D0-9BE97F95D157}" destId="{717A9389-5E07-4351-A73D-863624089469}" srcOrd="10" destOrd="0" presId="urn:microsoft.com/office/officeart/2005/8/layout/hierarchy1"/>
    <dgm:cxn modelId="{353A4C2A-2F87-4722-B7C7-28BE13071CE1}" type="presParOf" srcId="{ABFBE7CB-4787-4D51-B1D0-9BE97F95D157}" destId="{0C7A5C7F-E151-4439-B132-F7A614809925}" srcOrd="11" destOrd="0" presId="urn:microsoft.com/office/officeart/2005/8/layout/hierarchy1"/>
    <dgm:cxn modelId="{8108CF27-AA8A-417E-9E6D-AA27380CDB71}" type="presParOf" srcId="{0C7A5C7F-E151-4439-B132-F7A614809925}" destId="{6941F117-4366-4C0E-B907-FFD59EB3742D}" srcOrd="0" destOrd="0" presId="urn:microsoft.com/office/officeart/2005/8/layout/hierarchy1"/>
    <dgm:cxn modelId="{85A6B2B6-0ADB-4F57-8C6A-88CE04BEC233}" type="presParOf" srcId="{6941F117-4366-4C0E-B907-FFD59EB3742D}" destId="{3BA0034E-3823-47F6-9FBB-B4AB8BFD7073}" srcOrd="0" destOrd="0" presId="urn:microsoft.com/office/officeart/2005/8/layout/hierarchy1"/>
    <dgm:cxn modelId="{2C1F8C80-F144-4845-8023-38114F26E0BF}" type="presParOf" srcId="{6941F117-4366-4C0E-B907-FFD59EB3742D}" destId="{BF330F4C-A701-4390-92AD-EF75E38A9F67}" srcOrd="1" destOrd="0" presId="urn:microsoft.com/office/officeart/2005/8/layout/hierarchy1"/>
    <dgm:cxn modelId="{2D79EE3C-C6CC-4459-9532-E31FB6E59D9F}" type="presParOf" srcId="{0C7A5C7F-E151-4439-B132-F7A614809925}" destId="{13DB0C95-A43F-480E-B33E-1C67A74A96E5}" srcOrd="1" destOrd="0" presId="urn:microsoft.com/office/officeart/2005/8/layout/hierarchy1"/>
    <dgm:cxn modelId="{99C6F2B5-E07D-40F7-8784-810D055A0FB8}" type="presParOf" srcId="{ABFBE7CB-4787-4D51-B1D0-9BE97F95D157}" destId="{37C27500-4AD8-48F3-AD9F-B9510961CD35}" srcOrd="12" destOrd="0" presId="urn:microsoft.com/office/officeart/2005/8/layout/hierarchy1"/>
    <dgm:cxn modelId="{77F0E60F-A0E0-474E-82AC-1972262073FB}" type="presParOf" srcId="{ABFBE7CB-4787-4D51-B1D0-9BE97F95D157}" destId="{429F56CA-3304-4BD5-B64A-80AF33800417}" srcOrd="13" destOrd="0" presId="urn:microsoft.com/office/officeart/2005/8/layout/hierarchy1"/>
    <dgm:cxn modelId="{677C3959-07A8-44C4-8E8A-977E13DEF38A}" type="presParOf" srcId="{429F56CA-3304-4BD5-B64A-80AF33800417}" destId="{0D5835FE-136A-4560-B7C3-74E97647F7C9}" srcOrd="0" destOrd="0" presId="urn:microsoft.com/office/officeart/2005/8/layout/hierarchy1"/>
    <dgm:cxn modelId="{4D66F89F-A83E-4491-94CA-5E2E0A0A61B2}" type="presParOf" srcId="{0D5835FE-136A-4560-B7C3-74E97647F7C9}" destId="{C7252CB4-F227-439A-9E8B-8F82A4B937F5}" srcOrd="0" destOrd="0" presId="urn:microsoft.com/office/officeart/2005/8/layout/hierarchy1"/>
    <dgm:cxn modelId="{0EAD091F-CFA5-450B-98BD-35C5C737BFD7}" type="presParOf" srcId="{0D5835FE-136A-4560-B7C3-74E97647F7C9}" destId="{76C4EC39-DC08-48DC-B1CF-F96B3387F6F1}" srcOrd="1" destOrd="0" presId="urn:microsoft.com/office/officeart/2005/8/layout/hierarchy1"/>
    <dgm:cxn modelId="{14D26ED5-5BAE-4664-8CB0-344ECA9406CD}" type="presParOf" srcId="{429F56CA-3304-4BD5-B64A-80AF33800417}" destId="{43D591A4-7EFF-456E-A8FB-870F4DB27ABD}" srcOrd="1" destOrd="0" presId="urn:microsoft.com/office/officeart/2005/8/layout/hierarchy1"/>
    <dgm:cxn modelId="{81D3704E-834C-4AC0-90FE-38D58E7973AE}" type="presParOf" srcId="{ABFBE7CB-4787-4D51-B1D0-9BE97F95D157}" destId="{5BBFE2DC-5E53-4E47-B572-6B3E35089B2E}" srcOrd="14" destOrd="0" presId="urn:microsoft.com/office/officeart/2005/8/layout/hierarchy1"/>
    <dgm:cxn modelId="{84296E16-BD48-4177-9A9A-0C9360E5E37E}" type="presParOf" srcId="{ABFBE7CB-4787-4D51-B1D0-9BE97F95D157}" destId="{B9E6E850-5CFB-471F-9C46-F968E13E8962}" srcOrd="15" destOrd="0" presId="urn:microsoft.com/office/officeart/2005/8/layout/hierarchy1"/>
    <dgm:cxn modelId="{FB0BA453-D1FB-49E0-89F2-5981D19E0220}" type="presParOf" srcId="{B9E6E850-5CFB-471F-9C46-F968E13E8962}" destId="{B94C9557-FF8D-4094-B917-2EE40ED3A615}" srcOrd="0" destOrd="0" presId="urn:microsoft.com/office/officeart/2005/8/layout/hierarchy1"/>
    <dgm:cxn modelId="{93943FA6-ADFA-413D-B927-773AD2905970}" type="presParOf" srcId="{B94C9557-FF8D-4094-B917-2EE40ED3A615}" destId="{FDB9D119-8A85-4E2C-96A4-893D38C8110C}" srcOrd="0" destOrd="0" presId="urn:microsoft.com/office/officeart/2005/8/layout/hierarchy1"/>
    <dgm:cxn modelId="{CE526E41-C5FF-4437-8332-8D7DACC7C648}" type="presParOf" srcId="{B94C9557-FF8D-4094-B917-2EE40ED3A615}" destId="{AEB8926A-50C4-4BF5-A903-E2C1027AD3FC}" srcOrd="1" destOrd="0" presId="urn:microsoft.com/office/officeart/2005/8/layout/hierarchy1"/>
    <dgm:cxn modelId="{31FF30F6-16AD-4416-B97E-8D5C47D4FCC6}" type="presParOf" srcId="{B9E6E850-5CFB-471F-9C46-F968E13E8962}" destId="{ABD6A8C5-0188-44F0-AC48-AB182F2229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52AFE-F4FB-4782-993E-D899BF93A2C7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19C3241-0FA2-4964-8F1B-2F13AB783CA4}">
      <dgm:prSet phldrT="[Texte]" custT="1"/>
      <dgm:spPr/>
      <dgm:t>
        <a:bodyPr/>
        <a:lstStyle/>
        <a:p>
          <a:r>
            <a:rPr lang="fr-FR" sz="1400" dirty="0" smtClean="0"/>
            <a:t>Première étape</a:t>
          </a:r>
          <a:endParaRPr lang="fr-FR" sz="1400" dirty="0"/>
        </a:p>
      </dgm:t>
    </dgm:pt>
    <dgm:pt modelId="{4FA10EF8-C460-4335-89CF-2F011BE0A0AF}" type="parTrans" cxnId="{25641940-0FD0-4E63-8C20-44B0B3A89F8E}">
      <dgm:prSet/>
      <dgm:spPr/>
      <dgm:t>
        <a:bodyPr/>
        <a:lstStyle/>
        <a:p>
          <a:endParaRPr lang="fr-FR" sz="1400"/>
        </a:p>
      </dgm:t>
    </dgm:pt>
    <dgm:pt modelId="{5DE994AE-D96D-4C74-A9A7-A1E6CF74E41E}" type="sibTrans" cxnId="{25641940-0FD0-4E63-8C20-44B0B3A89F8E}">
      <dgm:prSet/>
      <dgm:spPr/>
      <dgm:t>
        <a:bodyPr/>
        <a:lstStyle/>
        <a:p>
          <a:endParaRPr lang="fr-FR" sz="1400"/>
        </a:p>
      </dgm:t>
    </dgm:pt>
    <dgm:pt modelId="{50A2909E-5D00-4FFA-B874-246969BD6F7F}">
      <dgm:prSet phldrT="[Texte]" custT="1"/>
      <dgm:spPr/>
      <dgm:t>
        <a:bodyPr/>
        <a:lstStyle/>
        <a:p>
          <a:pPr algn="just"/>
          <a:r>
            <a:rPr lang="fr-FR" sz="1400" dirty="0" smtClean="0"/>
            <a:t>L’administrateur commence par adresser le sous-réseau qui nécessite le plus d’@IP, </a:t>
          </a:r>
          <a:r>
            <a:rPr lang="fr-FR" sz="1400" b="1" dirty="0" smtClean="0"/>
            <a:t>donc SR2</a:t>
          </a:r>
          <a:endParaRPr lang="fr-FR" sz="1400" b="1" dirty="0"/>
        </a:p>
      </dgm:t>
    </dgm:pt>
    <dgm:pt modelId="{C893D2FA-D700-463C-A668-9407D9C337FD}" type="parTrans" cxnId="{E182DC0E-B7EC-46EC-A086-A7A56444BBE4}">
      <dgm:prSet/>
      <dgm:spPr/>
      <dgm:t>
        <a:bodyPr/>
        <a:lstStyle/>
        <a:p>
          <a:endParaRPr lang="fr-FR" sz="1400"/>
        </a:p>
      </dgm:t>
    </dgm:pt>
    <dgm:pt modelId="{52F8EB6D-72CD-4679-8E67-0E4256134D3E}" type="sibTrans" cxnId="{E182DC0E-B7EC-46EC-A086-A7A56444BBE4}">
      <dgm:prSet/>
      <dgm:spPr/>
      <dgm:t>
        <a:bodyPr/>
        <a:lstStyle/>
        <a:p>
          <a:endParaRPr lang="fr-FR" sz="1400"/>
        </a:p>
      </dgm:t>
    </dgm:pt>
    <dgm:pt modelId="{A59E5686-9A51-4DA5-A694-A2053FB5B2C3}">
      <dgm:prSet custT="1"/>
      <dgm:spPr/>
      <dgm:t>
        <a:bodyPr/>
        <a:lstStyle/>
        <a:p>
          <a:r>
            <a:rPr lang="fr-FR" sz="1200" dirty="0" smtClean="0"/>
            <a:t>Pour avoir </a:t>
          </a:r>
          <a:r>
            <a:rPr lang="fr-FR" sz="1200" b="1" dirty="0" smtClean="0"/>
            <a:t>120 @IP </a:t>
          </a:r>
          <a:r>
            <a:rPr lang="fr-FR" sz="1200" dirty="0" smtClean="0"/>
            <a:t>valides, il faut que la partie hôte dans l’adresse du sous-réseau </a:t>
          </a:r>
          <a:r>
            <a:rPr lang="fr-FR" sz="1200" u="sng" dirty="0" smtClean="0">
              <a:solidFill>
                <a:srgbClr val="FF0000"/>
              </a:solidFill>
            </a:rPr>
            <a:t>SR2 comporte 7bits</a:t>
          </a:r>
          <a:r>
            <a:rPr lang="fr-FR" sz="1200" dirty="0" smtClean="0"/>
            <a:t>, (2</a:t>
          </a:r>
          <a:r>
            <a:rPr lang="fr-FR" sz="1200" b="1" baseline="30000" dirty="0" smtClean="0"/>
            <a:t>7</a:t>
          </a:r>
          <a:r>
            <a:rPr lang="fr-FR" sz="1200" dirty="0" smtClean="0"/>
            <a:t>–2 = 128-2 = 126 @IP valides =&gt; suffisant)</a:t>
          </a:r>
        </a:p>
      </dgm:t>
    </dgm:pt>
    <dgm:pt modelId="{9389640E-849A-4A0D-ACB4-B73DDBB6F867}" type="parTrans" cxnId="{AE4778F4-8E4B-4BDA-9BE8-EF68FD0B1E9A}">
      <dgm:prSet/>
      <dgm:spPr/>
      <dgm:t>
        <a:bodyPr/>
        <a:lstStyle/>
        <a:p>
          <a:endParaRPr lang="fr-FR" sz="1400"/>
        </a:p>
      </dgm:t>
    </dgm:pt>
    <dgm:pt modelId="{1CBCD46F-ED44-466B-B4AF-D696B7C79AA2}" type="sibTrans" cxnId="{AE4778F4-8E4B-4BDA-9BE8-EF68FD0B1E9A}">
      <dgm:prSet/>
      <dgm:spPr/>
      <dgm:t>
        <a:bodyPr/>
        <a:lstStyle/>
        <a:p>
          <a:endParaRPr lang="fr-FR" sz="1400"/>
        </a:p>
      </dgm:t>
    </dgm:pt>
    <dgm:pt modelId="{4864FDE1-E40F-49DB-8D8E-95F3435820DB}">
      <dgm:prSet custT="1"/>
      <dgm:spPr/>
      <dgm:t>
        <a:bodyPr/>
        <a:lstStyle/>
        <a:p>
          <a:r>
            <a:rPr lang="fr-FR" sz="1200" dirty="0" smtClean="0"/>
            <a:t>L’administrateur procède à une première division du réseau 200.42.98.0/24. Il annexe un seul bit de la partie hôte à la partie réseau (pour laisser 7bits dans la partie hôte)</a:t>
          </a:r>
        </a:p>
      </dgm:t>
    </dgm:pt>
    <dgm:pt modelId="{C232AA13-F13A-4843-8729-1F854409B59C}" type="parTrans" cxnId="{9CDB9961-8461-49EF-8206-BF49813CED39}">
      <dgm:prSet/>
      <dgm:spPr/>
      <dgm:t>
        <a:bodyPr/>
        <a:lstStyle/>
        <a:p>
          <a:endParaRPr lang="fr-FR" sz="1400"/>
        </a:p>
      </dgm:t>
    </dgm:pt>
    <dgm:pt modelId="{22488305-DA8D-4BD2-B18D-A1B5073D62CC}" type="sibTrans" cxnId="{9CDB9961-8461-49EF-8206-BF49813CED39}">
      <dgm:prSet/>
      <dgm:spPr/>
      <dgm:t>
        <a:bodyPr/>
        <a:lstStyle/>
        <a:p>
          <a:endParaRPr lang="fr-FR" sz="1400"/>
        </a:p>
      </dgm:t>
    </dgm:pt>
    <dgm:pt modelId="{9DC48D44-C39E-44A0-907F-09C24D95C0A7}">
      <dgm:prSet custT="1"/>
      <dgm:spPr/>
      <dgm:t>
        <a:bodyPr/>
        <a:lstStyle/>
        <a:p>
          <a:endParaRPr lang="fr-FR" sz="1200" dirty="0" smtClean="0"/>
        </a:p>
      </dgm:t>
    </dgm:pt>
    <dgm:pt modelId="{6FF4FFE6-032F-4179-9EFC-D935860CDCDF}" type="parTrans" cxnId="{8C7AA5EE-23E6-4762-8469-F0A9BF69DCD1}">
      <dgm:prSet/>
      <dgm:spPr/>
      <dgm:t>
        <a:bodyPr/>
        <a:lstStyle/>
        <a:p>
          <a:endParaRPr lang="fr-FR"/>
        </a:p>
      </dgm:t>
    </dgm:pt>
    <dgm:pt modelId="{C8B8AAA4-08E8-492E-A588-8A2F4479DD96}" type="sibTrans" cxnId="{8C7AA5EE-23E6-4762-8469-F0A9BF69DCD1}">
      <dgm:prSet/>
      <dgm:spPr/>
      <dgm:t>
        <a:bodyPr/>
        <a:lstStyle/>
        <a:p>
          <a:endParaRPr lang="fr-FR"/>
        </a:p>
      </dgm:t>
    </dgm:pt>
    <dgm:pt modelId="{05F14D65-1D09-4DBD-A405-C1B3ECB8FBEA}" type="pres">
      <dgm:prSet presAssocID="{8CC52AFE-F4FB-4782-993E-D899BF93A2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4D758EC-52E4-40EF-9C71-CD0A3CE3B0A6}" type="pres">
      <dgm:prSet presAssocID="{619C3241-0FA2-4964-8F1B-2F13AB783CA4}" presName="composite" presStyleCnt="0"/>
      <dgm:spPr/>
    </dgm:pt>
    <dgm:pt modelId="{3793E2B0-309C-451F-8FE8-EEB5796A8847}" type="pres">
      <dgm:prSet presAssocID="{619C3241-0FA2-4964-8F1B-2F13AB783CA4}" presName="FirstChild" presStyleLbl="revTx" presStyleIdx="0" presStyleCnt="2" custScaleX="108108" custScaleY="38545" custLinFactNeighborX="-6532" custLinFactNeighborY="-1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1390AF-62BF-4CC6-8E62-32B81B9E1A64}" type="pres">
      <dgm:prSet presAssocID="{619C3241-0FA2-4964-8F1B-2F13AB783CA4}" presName="Parent" presStyleLbl="alignNode1" presStyleIdx="0" presStyleCnt="1" custScaleX="60535" custScaleY="73468" custLinFactNeighborX="-19732" custLinFactNeighborY="865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5CAAB-D537-4CFD-93BB-0AAA62BC8DE5}" type="pres">
      <dgm:prSet presAssocID="{619C3241-0FA2-4964-8F1B-2F13AB783CA4}" presName="Accent" presStyleLbl="parChTrans1D1" presStyleIdx="0" presStyleCnt="1"/>
      <dgm:spPr/>
    </dgm:pt>
    <dgm:pt modelId="{EA1F13C5-7CC0-4332-9AE1-1D792060BB6A}" type="pres">
      <dgm:prSet presAssocID="{619C3241-0FA2-4964-8F1B-2F13AB783CA4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09DDE5-14A2-473F-ACC5-C1B2C180673A}" type="presOf" srcId="{4864FDE1-E40F-49DB-8D8E-95F3435820DB}" destId="{EA1F13C5-7CC0-4332-9AE1-1D792060BB6A}" srcOrd="0" destOrd="2" presId="urn:microsoft.com/office/officeart/2011/layout/TabList"/>
    <dgm:cxn modelId="{6488D1B1-4AF5-4D3D-98F0-A66FDB7BE905}" type="presOf" srcId="{8CC52AFE-F4FB-4782-993E-D899BF93A2C7}" destId="{05F14D65-1D09-4DBD-A405-C1B3ECB8FBEA}" srcOrd="0" destOrd="0" presId="urn:microsoft.com/office/officeart/2011/layout/TabList"/>
    <dgm:cxn modelId="{9CDB9961-8461-49EF-8206-BF49813CED39}" srcId="{619C3241-0FA2-4964-8F1B-2F13AB783CA4}" destId="{4864FDE1-E40F-49DB-8D8E-95F3435820DB}" srcOrd="3" destOrd="0" parTransId="{C232AA13-F13A-4843-8729-1F854409B59C}" sibTransId="{22488305-DA8D-4BD2-B18D-A1B5073D62CC}"/>
    <dgm:cxn modelId="{CA92E792-C07E-452D-834D-CF29E7570852}" type="presOf" srcId="{A59E5686-9A51-4DA5-A694-A2053FB5B2C3}" destId="{EA1F13C5-7CC0-4332-9AE1-1D792060BB6A}" srcOrd="0" destOrd="1" presId="urn:microsoft.com/office/officeart/2011/layout/TabList"/>
    <dgm:cxn modelId="{8C7AA5EE-23E6-4762-8469-F0A9BF69DCD1}" srcId="{619C3241-0FA2-4964-8F1B-2F13AB783CA4}" destId="{9DC48D44-C39E-44A0-907F-09C24D95C0A7}" srcOrd="1" destOrd="0" parTransId="{6FF4FFE6-032F-4179-9EFC-D935860CDCDF}" sibTransId="{C8B8AAA4-08E8-492E-A588-8A2F4479DD96}"/>
    <dgm:cxn modelId="{9F2626A3-771A-4AD0-9221-1BD263F88276}" type="presOf" srcId="{619C3241-0FA2-4964-8F1B-2F13AB783CA4}" destId="{961390AF-62BF-4CC6-8E62-32B81B9E1A64}" srcOrd="0" destOrd="0" presId="urn:microsoft.com/office/officeart/2011/layout/TabList"/>
    <dgm:cxn modelId="{20C02065-25BB-49D7-8B1B-2184B27D4F15}" type="presOf" srcId="{50A2909E-5D00-4FFA-B874-246969BD6F7F}" destId="{3793E2B0-309C-451F-8FE8-EEB5796A8847}" srcOrd="0" destOrd="0" presId="urn:microsoft.com/office/officeart/2011/layout/TabList"/>
    <dgm:cxn modelId="{25641940-0FD0-4E63-8C20-44B0B3A89F8E}" srcId="{8CC52AFE-F4FB-4782-993E-D899BF93A2C7}" destId="{619C3241-0FA2-4964-8F1B-2F13AB783CA4}" srcOrd="0" destOrd="0" parTransId="{4FA10EF8-C460-4335-89CF-2F011BE0A0AF}" sibTransId="{5DE994AE-D96D-4C74-A9A7-A1E6CF74E41E}"/>
    <dgm:cxn modelId="{E182DC0E-B7EC-46EC-A086-A7A56444BBE4}" srcId="{619C3241-0FA2-4964-8F1B-2F13AB783CA4}" destId="{50A2909E-5D00-4FFA-B874-246969BD6F7F}" srcOrd="0" destOrd="0" parTransId="{C893D2FA-D700-463C-A668-9407D9C337FD}" sibTransId="{52F8EB6D-72CD-4679-8E67-0E4256134D3E}"/>
    <dgm:cxn modelId="{9BE1C4C3-692F-447A-B696-42068662575E}" type="presOf" srcId="{9DC48D44-C39E-44A0-907F-09C24D95C0A7}" destId="{EA1F13C5-7CC0-4332-9AE1-1D792060BB6A}" srcOrd="0" destOrd="0" presId="urn:microsoft.com/office/officeart/2011/layout/TabList"/>
    <dgm:cxn modelId="{AE4778F4-8E4B-4BDA-9BE8-EF68FD0B1E9A}" srcId="{619C3241-0FA2-4964-8F1B-2F13AB783CA4}" destId="{A59E5686-9A51-4DA5-A694-A2053FB5B2C3}" srcOrd="2" destOrd="0" parTransId="{9389640E-849A-4A0D-ACB4-B73DDBB6F867}" sibTransId="{1CBCD46F-ED44-466B-B4AF-D696B7C79AA2}"/>
    <dgm:cxn modelId="{2C2A9C87-B436-48DD-BA82-B1D71B7CBCCF}" type="presParOf" srcId="{05F14D65-1D09-4DBD-A405-C1B3ECB8FBEA}" destId="{F4D758EC-52E4-40EF-9C71-CD0A3CE3B0A6}" srcOrd="0" destOrd="0" presId="urn:microsoft.com/office/officeart/2011/layout/TabList"/>
    <dgm:cxn modelId="{A559FEA9-CD23-47D1-A0FA-BF139815EB6B}" type="presParOf" srcId="{F4D758EC-52E4-40EF-9C71-CD0A3CE3B0A6}" destId="{3793E2B0-309C-451F-8FE8-EEB5796A8847}" srcOrd="0" destOrd="0" presId="urn:microsoft.com/office/officeart/2011/layout/TabList"/>
    <dgm:cxn modelId="{B049C450-73C9-470D-BEAF-07AEF8294113}" type="presParOf" srcId="{F4D758EC-52E4-40EF-9C71-CD0A3CE3B0A6}" destId="{961390AF-62BF-4CC6-8E62-32B81B9E1A64}" srcOrd="1" destOrd="0" presId="urn:microsoft.com/office/officeart/2011/layout/TabList"/>
    <dgm:cxn modelId="{FA6D1293-8BAA-434F-833B-AC6626E2A44B}" type="presParOf" srcId="{F4D758EC-52E4-40EF-9C71-CD0A3CE3B0A6}" destId="{FB45CAAB-D537-4CFD-93BB-0AAA62BC8DE5}" srcOrd="2" destOrd="0" presId="urn:microsoft.com/office/officeart/2011/layout/TabList"/>
    <dgm:cxn modelId="{75368F05-4B61-4856-96E9-B774A2E7F483}" type="presParOf" srcId="{05F14D65-1D09-4DBD-A405-C1B3ECB8FBEA}" destId="{EA1F13C5-7CC0-4332-9AE1-1D792060BB6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52AFE-F4FB-4782-993E-D899BF93A2C7}" type="doc">
      <dgm:prSet loTypeId="urn:microsoft.com/office/officeart/2011/layout/Tab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619C3241-0FA2-4964-8F1B-2F13AB783CA4}">
      <dgm:prSet phldrT="[Texte]" custT="1"/>
      <dgm:spPr/>
      <dgm:t>
        <a:bodyPr/>
        <a:lstStyle/>
        <a:p>
          <a:r>
            <a:rPr lang="fr-FR" sz="1400" dirty="0" smtClean="0"/>
            <a:t>Première étape</a:t>
          </a:r>
          <a:endParaRPr lang="fr-FR" sz="1400" dirty="0"/>
        </a:p>
      </dgm:t>
    </dgm:pt>
    <dgm:pt modelId="{4FA10EF8-C460-4335-89CF-2F011BE0A0AF}" type="parTrans" cxnId="{25641940-0FD0-4E63-8C20-44B0B3A89F8E}">
      <dgm:prSet/>
      <dgm:spPr/>
      <dgm:t>
        <a:bodyPr/>
        <a:lstStyle/>
        <a:p>
          <a:endParaRPr lang="fr-FR" sz="1400"/>
        </a:p>
      </dgm:t>
    </dgm:pt>
    <dgm:pt modelId="{5DE994AE-D96D-4C74-A9A7-A1E6CF74E41E}" type="sibTrans" cxnId="{25641940-0FD0-4E63-8C20-44B0B3A89F8E}">
      <dgm:prSet/>
      <dgm:spPr/>
      <dgm:t>
        <a:bodyPr/>
        <a:lstStyle/>
        <a:p>
          <a:endParaRPr lang="fr-FR" sz="1400"/>
        </a:p>
      </dgm:t>
    </dgm:pt>
    <dgm:pt modelId="{50A2909E-5D00-4FFA-B874-246969BD6F7F}">
      <dgm:prSet phldrT="[Texte]" custT="1"/>
      <dgm:spPr/>
      <dgm:t>
        <a:bodyPr/>
        <a:lstStyle/>
        <a:p>
          <a:pPr algn="just"/>
          <a:r>
            <a:rPr lang="fr-FR" sz="1400" dirty="0" smtClean="0"/>
            <a:t>L’adressage du SR2 (suite)</a:t>
          </a:r>
          <a:endParaRPr lang="fr-FR" sz="1400" b="1" dirty="0"/>
        </a:p>
      </dgm:t>
    </dgm:pt>
    <dgm:pt modelId="{C893D2FA-D700-463C-A668-9407D9C337FD}" type="parTrans" cxnId="{E182DC0E-B7EC-46EC-A086-A7A56444BBE4}">
      <dgm:prSet/>
      <dgm:spPr/>
      <dgm:t>
        <a:bodyPr/>
        <a:lstStyle/>
        <a:p>
          <a:endParaRPr lang="fr-FR" sz="1400"/>
        </a:p>
      </dgm:t>
    </dgm:pt>
    <dgm:pt modelId="{52F8EB6D-72CD-4679-8E67-0E4256134D3E}" type="sibTrans" cxnId="{E182DC0E-B7EC-46EC-A086-A7A56444BBE4}">
      <dgm:prSet/>
      <dgm:spPr/>
      <dgm:t>
        <a:bodyPr/>
        <a:lstStyle/>
        <a:p>
          <a:endParaRPr lang="fr-FR" sz="1400"/>
        </a:p>
      </dgm:t>
    </dgm:pt>
    <dgm:pt modelId="{9DC48D44-C39E-44A0-907F-09C24D95C0A7}">
      <dgm:prSet custT="1"/>
      <dgm:spPr/>
      <dgm:t>
        <a:bodyPr/>
        <a:lstStyle/>
        <a:p>
          <a:endParaRPr lang="fr-FR" sz="1400" dirty="0" smtClean="0"/>
        </a:p>
      </dgm:t>
    </dgm:pt>
    <dgm:pt modelId="{6FF4FFE6-032F-4179-9EFC-D935860CDCDF}" type="parTrans" cxnId="{8C7AA5EE-23E6-4762-8469-F0A9BF69DCD1}">
      <dgm:prSet/>
      <dgm:spPr/>
      <dgm:t>
        <a:bodyPr/>
        <a:lstStyle/>
        <a:p>
          <a:endParaRPr lang="fr-FR"/>
        </a:p>
      </dgm:t>
    </dgm:pt>
    <dgm:pt modelId="{C8B8AAA4-08E8-492E-A588-8A2F4479DD96}" type="sibTrans" cxnId="{8C7AA5EE-23E6-4762-8469-F0A9BF69DCD1}">
      <dgm:prSet/>
      <dgm:spPr/>
      <dgm:t>
        <a:bodyPr/>
        <a:lstStyle/>
        <a:p>
          <a:endParaRPr lang="fr-FR"/>
        </a:p>
      </dgm:t>
    </dgm:pt>
    <dgm:pt modelId="{05F14D65-1D09-4DBD-A405-C1B3ECB8FBEA}" type="pres">
      <dgm:prSet presAssocID="{8CC52AFE-F4FB-4782-993E-D899BF93A2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4D758EC-52E4-40EF-9C71-CD0A3CE3B0A6}" type="pres">
      <dgm:prSet presAssocID="{619C3241-0FA2-4964-8F1B-2F13AB783CA4}" presName="composite" presStyleCnt="0"/>
      <dgm:spPr/>
    </dgm:pt>
    <dgm:pt modelId="{3793E2B0-309C-451F-8FE8-EEB5796A8847}" type="pres">
      <dgm:prSet presAssocID="{619C3241-0FA2-4964-8F1B-2F13AB783CA4}" presName="FirstChild" presStyleLbl="revTx" presStyleIdx="0" presStyleCnt="2" custScaleX="108108" custScaleY="38545" custLinFactNeighborX="-6532" custLinFactNeighborY="-1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1390AF-62BF-4CC6-8E62-32B81B9E1A64}" type="pres">
      <dgm:prSet presAssocID="{619C3241-0FA2-4964-8F1B-2F13AB783CA4}" presName="Parent" presStyleLbl="alignNode1" presStyleIdx="0" presStyleCnt="1" custScaleX="60535" custScaleY="73468" custLinFactNeighborX="-19732" custLinFactNeighborY="865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5CAAB-D537-4CFD-93BB-0AAA62BC8DE5}" type="pres">
      <dgm:prSet presAssocID="{619C3241-0FA2-4964-8F1B-2F13AB783CA4}" presName="Accent" presStyleLbl="parChTrans1D1" presStyleIdx="0" presStyleCnt="1"/>
      <dgm:spPr/>
    </dgm:pt>
    <dgm:pt modelId="{EA1F13C5-7CC0-4332-9AE1-1D792060BB6A}" type="pres">
      <dgm:prSet presAssocID="{619C3241-0FA2-4964-8F1B-2F13AB783CA4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FE1233-C605-43D6-8120-1A9CE1D4ADD4}" type="presOf" srcId="{8CC52AFE-F4FB-4782-993E-D899BF93A2C7}" destId="{05F14D65-1D09-4DBD-A405-C1B3ECB8FBEA}" srcOrd="0" destOrd="0" presId="urn:microsoft.com/office/officeart/2011/layout/TabList"/>
    <dgm:cxn modelId="{1F9C8BCF-5F5E-4475-96AC-0B409392993F}" type="presOf" srcId="{9DC48D44-C39E-44A0-907F-09C24D95C0A7}" destId="{EA1F13C5-7CC0-4332-9AE1-1D792060BB6A}" srcOrd="0" destOrd="0" presId="urn:microsoft.com/office/officeart/2011/layout/TabList"/>
    <dgm:cxn modelId="{E182DC0E-B7EC-46EC-A086-A7A56444BBE4}" srcId="{619C3241-0FA2-4964-8F1B-2F13AB783CA4}" destId="{50A2909E-5D00-4FFA-B874-246969BD6F7F}" srcOrd="0" destOrd="0" parTransId="{C893D2FA-D700-463C-A668-9407D9C337FD}" sibTransId="{52F8EB6D-72CD-4679-8E67-0E4256134D3E}"/>
    <dgm:cxn modelId="{8C7AA5EE-23E6-4762-8469-F0A9BF69DCD1}" srcId="{619C3241-0FA2-4964-8F1B-2F13AB783CA4}" destId="{9DC48D44-C39E-44A0-907F-09C24D95C0A7}" srcOrd="1" destOrd="0" parTransId="{6FF4FFE6-032F-4179-9EFC-D935860CDCDF}" sibTransId="{C8B8AAA4-08E8-492E-A588-8A2F4479DD96}"/>
    <dgm:cxn modelId="{25641940-0FD0-4E63-8C20-44B0B3A89F8E}" srcId="{8CC52AFE-F4FB-4782-993E-D899BF93A2C7}" destId="{619C3241-0FA2-4964-8F1B-2F13AB783CA4}" srcOrd="0" destOrd="0" parTransId="{4FA10EF8-C460-4335-89CF-2F011BE0A0AF}" sibTransId="{5DE994AE-D96D-4C74-A9A7-A1E6CF74E41E}"/>
    <dgm:cxn modelId="{EDB379C1-7831-40A0-BEF7-85BB2B8D945B}" type="presOf" srcId="{50A2909E-5D00-4FFA-B874-246969BD6F7F}" destId="{3793E2B0-309C-451F-8FE8-EEB5796A8847}" srcOrd="0" destOrd="0" presId="urn:microsoft.com/office/officeart/2011/layout/TabList"/>
    <dgm:cxn modelId="{39EB0E42-EAF4-486A-9414-A425F6D48A9C}" type="presOf" srcId="{619C3241-0FA2-4964-8F1B-2F13AB783CA4}" destId="{961390AF-62BF-4CC6-8E62-32B81B9E1A64}" srcOrd="0" destOrd="0" presId="urn:microsoft.com/office/officeart/2011/layout/TabList"/>
    <dgm:cxn modelId="{52C306D2-3C80-4F13-B2CE-682209651AC4}" type="presParOf" srcId="{05F14D65-1D09-4DBD-A405-C1B3ECB8FBEA}" destId="{F4D758EC-52E4-40EF-9C71-CD0A3CE3B0A6}" srcOrd="0" destOrd="0" presId="urn:microsoft.com/office/officeart/2011/layout/TabList"/>
    <dgm:cxn modelId="{BD9E5680-1C23-41BC-8E2F-51155DD1E9DE}" type="presParOf" srcId="{F4D758EC-52E4-40EF-9C71-CD0A3CE3B0A6}" destId="{3793E2B0-309C-451F-8FE8-EEB5796A8847}" srcOrd="0" destOrd="0" presId="urn:microsoft.com/office/officeart/2011/layout/TabList"/>
    <dgm:cxn modelId="{15D74EDA-BE09-4A56-830D-7731E8EF7949}" type="presParOf" srcId="{F4D758EC-52E4-40EF-9C71-CD0A3CE3B0A6}" destId="{961390AF-62BF-4CC6-8E62-32B81B9E1A64}" srcOrd="1" destOrd="0" presId="urn:microsoft.com/office/officeart/2011/layout/TabList"/>
    <dgm:cxn modelId="{47D9E580-0FF2-4F81-BE80-73EDE86104A4}" type="presParOf" srcId="{F4D758EC-52E4-40EF-9C71-CD0A3CE3B0A6}" destId="{FB45CAAB-D537-4CFD-93BB-0AAA62BC8DE5}" srcOrd="2" destOrd="0" presId="urn:microsoft.com/office/officeart/2011/layout/TabList"/>
    <dgm:cxn modelId="{AE0F7183-7E8B-436C-927C-20DB5514568E}" type="presParOf" srcId="{05F14D65-1D09-4DBD-A405-C1B3ECB8FBEA}" destId="{EA1F13C5-7CC0-4332-9AE1-1D792060BB6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0D33D7-8AE9-46A6-87A6-9A4FDC286883}" type="doc">
      <dgm:prSet loTypeId="urn:microsoft.com/office/officeart/2005/8/layout/hierarchy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6B38A38-BFF3-441E-B025-1958020EC8A7}">
      <dgm:prSet phldrT="[Texte]" custT="1"/>
      <dgm:spPr/>
      <dgm:t>
        <a:bodyPr/>
        <a:lstStyle/>
        <a:p>
          <a:r>
            <a:rPr lang="fr-FR" sz="1400" dirty="0" smtClean="0"/>
            <a:t>200.42.98.0/24 </a:t>
          </a:r>
        </a:p>
        <a:p>
          <a:r>
            <a:rPr lang="fr-FR" sz="1400" dirty="0" smtClean="0"/>
            <a:t>200.42.98.</a:t>
          </a:r>
          <a:r>
            <a:rPr lang="fr-FR" sz="1400" u="sng" dirty="0" smtClean="0">
              <a:solidFill>
                <a:srgbClr val="FF0000"/>
              </a:solidFill>
            </a:rPr>
            <a:t>x</a:t>
          </a:r>
          <a:r>
            <a:rPr lang="fr-FR" sz="1400" dirty="0" smtClean="0"/>
            <a:t>000 0000/24</a:t>
          </a:r>
          <a:endParaRPr lang="fr-FR" sz="1400" dirty="0"/>
        </a:p>
      </dgm:t>
    </dgm:pt>
    <dgm:pt modelId="{5397047C-F884-4451-92AB-3FC0B3A5ECDA}" type="parTrans" cxnId="{CB9A6601-57B9-4CB3-9B75-C418A4A66712}">
      <dgm:prSet/>
      <dgm:spPr/>
      <dgm:t>
        <a:bodyPr/>
        <a:lstStyle/>
        <a:p>
          <a:endParaRPr lang="fr-FR" sz="1400"/>
        </a:p>
      </dgm:t>
    </dgm:pt>
    <dgm:pt modelId="{EF8C0DDF-AC4F-4098-B200-0BED5FEB77ED}" type="sibTrans" cxnId="{CB9A6601-57B9-4CB3-9B75-C418A4A66712}">
      <dgm:prSet/>
      <dgm:spPr/>
      <dgm:t>
        <a:bodyPr/>
        <a:lstStyle/>
        <a:p>
          <a:endParaRPr lang="fr-FR" sz="1400"/>
        </a:p>
      </dgm:t>
    </dgm:pt>
    <dgm:pt modelId="{BAABE47C-857C-4520-8B8B-EEF1A060C25B}">
      <dgm:prSet phldrT="[Texte]" custT="1"/>
      <dgm:spPr/>
      <dgm:t>
        <a:bodyPr/>
        <a:lstStyle/>
        <a:p>
          <a:r>
            <a:rPr lang="fr-FR" sz="1400" b="1" dirty="0" smtClean="0">
              <a:solidFill>
                <a:srgbClr val="00B050"/>
              </a:solidFill>
            </a:rPr>
            <a:t>SR2: 200.42.98.0/25 </a:t>
          </a:r>
          <a:r>
            <a:rPr lang="fr-FR" sz="1400" dirty="0" smtClean="0"/>
            <a:t>200.42.98.</a:t>
          </a:r>
          <a:r>
            <a:rPr lang="fr-FR" sz="1400" u="sng" dirty="0" smtClean="0">
              <a:solidFill>
                <a:srgbClr val="FF0000"/>
              </a:solidFill>
            </a:rPr>
            <a:t>0</a:t>
          </a:r>
          <a:r>
            <a:rPr lang="fr-FR" sz="1400" dirty="0" smtClean="0"/>
            <a:t>000 0000/</a:t>
          </a:r>
          <a:r>
            <a:rPr lang="fr-FR" sz="1400" dirty="0" smtClean="0">
              <a:solidFill>
                <a:srgbClr val="FF0000"/>
              </a:solidFill>
            </a:rPr>
            <a:t>25</a:t>
          </a:r>
          <a:endParaRPr lang="fr-FR" sz="1400" dirty="0">
            <a:solidFill>
              <a:srgbClr val="FF0000"/>
            </a:solidFill>
          </a:endParaRPr>
        </a:p>
      </dgm:t>
    </dgm:pt>
    <dgm:pt modelId="{2086F529-D60C-4083-8639-2532F992F64C}" type="parTrans" cxnId="{28516308-83FA-4303-9122-599D766DA78D}">
      <dgm:prSet/>
      <dgm:spPr/>
      <dgm:t>
        <a:bodyPr/>
        <a:lstStyle/>
        <a:p>
          <a:endParaRPr lang="fr-FR" sz="1400"/>
        </a:p>
      </dgm:t>
    </dgm:pt>
    <dgm:pt modelId="{03DD2CE3-2523-4E4C-9764-8B733952F292}" type="sibTrans" cxnId="{28516308-83FA-4303-9122-599D766DA78D}">
      <dgm:prSet/>
      <dgm:spPr/>
      <dgm:t>
        <a:bodyPr/>
        <a:lstStyle/>
        <a:p>
          <a:endParaRPr lang="fr-FR" sz="1400"/>
        </a:p>
      </dgm:t>
    </dgm:pt>
    <dgm:pt modelId="{5536DC54-27CF-4752-B7F9-3AA465358CB7}">
      <dgm:prSet phldrT="[Texte]" custT="1"/>
      <dgm:spPr/>
      <dgm:t>
        <a:bodyPr/>
        <a:lstStyle/>
        <a:p>
          <a:r>
            <a:rPr lang="fr-FR" sz="1400" dirty="0" smtClean="0"/>
            <a:t>200.42.98.128/25 200.42.98.</a:t>
          </a:r>
          <a:r>
            <a:rPr lang="fr-FR" sz="1400" u="sng" dirty="0" smtClean="0">
              <a:solidFill>
                <a:srgbClr val="FF0000"/>
              </a:solidFill>
            </a:rPr>
            <a:t>1</a:t>
          </a:r>
          <a:r>
            <a:rPr lang="fr-FR" sz="1400" dirty="0" smtClean="0"/>
            <a:t>000 0000/</a:t>
          </a:r>
          <a:r>
            <a:rPr lang="fr-FR" sz="1400" dirty="0" smtClean="0">
              <a:solidFill>
                <a:srgbClr val="FF0000"/>
              </a:solidFill>
            </a:rPr>
            <a:t>25</a:t>
          </a:r>
          <a:endParaRPr lang="fr-FR" sz="1400" dirty="0">
            <a:solidFill>
              <a:srgbClr val="FF0000"/>
            </a:solidFill>
          </a:endParaRPr>
        </a:p>
      </dgm:t>
    </dgm:pt>
    <dgm:pt modelId="{E912C62B-500E-4DBD-86BA-14CC58995527}" type="parTrans" cxnId="{9325F57A-16FD-4D63-9C0B-27A4CBB74139}">
      <dgm:prSet/>
      <dgm:spPr/>
      <dgm:t>
        <a:bodyPr/>
        <a:lstStyle/>
        <a:p>
          <a:endParaRPr lang="fr-FR" sz="1400"/>
        </a:p>
      </dgm:t>
    </dgm:pt>
    <dgm:pt modelId="{2D2FE8A9-F706-4BDB-9558-B4EF953AFE79}" type="sibTrans" cxnId="{9325F57A-16FD-4D63-9C0B-27A4CBB74139}">
      <dgm:prSet/>
      <dgm:spPr/>
      <dgm:t>
        <a:bodyPr/>
        <a:lstStyle/>
        <a:p>
          <a:endParaRPr lang="fr-FR" sz="1400"/>
        </a:p>
      </dgm:t>
    </dgm:pt>
    <dgm:pt modelId="{004425F5-2F79-4C07-A2E4-24C097D209D6}" type="pres">
      <dgm:prSet presAssocID="{FA0D33D7-8AE9-46A6-87A6-9A4FDC2868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C36CE8-DA0F-41E5-97D6-A1F920217E0A}" type="pres">
      <dgm:prSet presAssocID="{A6B38A38-BFF3-441E-B025-1958020EC8A7}" presName="hierRoot1" presStyleCnt="0"/>
      <dgm:spPr/>
    </dgm:pt>
    <dgm:pt modelId="{160ECDF2-B49F-47E6-AFD6-D4FC4002A453}" type="pres">
      <dgm:prSet presAssocID="{A6B38A38-BFF3-441E-B025-1958020EC8A7}" presName="composite" presStyleCnt="0"/>
      <dgm:spPr/>
    </dgm:pt>
    <dgm:pt modelId="{79F807D1-F0E1-4182-B326-CD768DFB03CE}" type="pres">
      <dgm:prSet presAssocID="{A6B38A38-BFF3-441E-B025-1958020EC8A7}" presName="background" presStyleLbl="node0" presStyleIdx="0" presStyleCnt="1"/>
      <dgm:spPr/>
    </dgm:pt>
    <dgm:pt modelId="{28AF3632-8202-41F6-A6C8-C8D66757B32C}" type="pres">
      <dgm:prSet presAssocID="{A6B38A38-BFF3-441E-B025-1958020EC8A7}" presName="text" presStyleLbl="fgAcc0" presStyleIdx="0" presStyleCnt="1" custScaleX="16748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96ADD6-7D88-4144-B397-6E785210CB9A}" type="pres">
      <dgm:prSet presAssocID="{A6B38A38-BFF3-441E-B025-1958020EC8A7}" presName="hierChild2" presStyleCnt="0"/>
      <dgm:spPr/>
    </dgm:pt>
    <dgm:pt modelId="{630CDA0B-C587-4BEB-8632-A9956AC32253}" type="pres">
      <dgm:prSet presAssocID="{2086F529-D60C-4083-8639-2532F992F64C}" presName="Name10" presStyleLbl="parChTrans1D2" presStyleIdx="0" presStyleCnt="2"/>
      <dgm:spPr/>
      <dgm:t>
        <a:bodyPr/>
        <a:lstStyle/>
        <a:p>
          <a:endParaRPr lang="fr-FR"/>
        </a:p>
      </dgm:t>
    </dgm:pt>
    <dgm:pt modelId="{33BC8B08-A734-4663-B483-5C309359AADC}" type="pres">
      <dgm:prSet presAssocID="{BAABE47C-857C-4520-8B8B-EEF1A060C25B}" presName="hierRoot2" presStyleCnt="0"/>
      <dgm:spPr/>
    </dgm:pt>
    <dgm:pt modelId="{E44F169E-F63D-439B-BC8E-FAB82D293B95}" type="pres">
      <dgm:prSet presAssocID="{BAABE47C-857C-4520-8B8B-EEF1A060C25B}" presName="composite2" presStyleCnt="0"/>
      <dgm:spPr/>
    </dgm:pt>
    <dgm:pt modelId="{01A74230-5711-419E-85DA-01C7FF6305AB}" type="pres">
      <dgm:prSet presAssocID="{BAABE47C-857C-4520-8B8B-EEF1A060C25B}" presName="background2" presStyleLbl="node2" presStyleIdx="0" presStyleCnt="2"/>
      <dgm:spPr/>
    </dgm:pt>
    <dgm:pt modelId="{A823772A-9BF2-4A62-A299-CA659A16B0F9}" type="pres">
      <dgm:prSet presAssocID="{BAABE47C-857C-4520-8B8B-EEF1A060C25B}" presName="text2" presStyleLbl="fgAcc2" presStyleIdx="0" presStyleCnt="2" custScaleX="1499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1E4018-CE02-4ECB-8C88-D2223964CC6C}" type="pres">
      <dgm:prSet presAssocID="{BAABE47C-857C-4520-8B8B-EEF1A060C25B}" presName="hierChild3" presStyleCnt="0"/>
      <dgm:spPr/>
    </dgm:pt>
    <dgm:pt modelId="{2B5F4E34-89F5-4496-9A09-88A495080EF5}" type="pres">
      <dgm:prSet presAssocID="{E912C62B-500E-4DBD-86BA-14CC58995527}" presName="Name10" presStyleLbl="parChTrans1D2" presStyleIdx="1" presStyleCnt="2"/>
      <dgm:spPr/>
      <dgm:t>
        <a:bodyPr/>
        <a:lstStyle/>
        <a:p>
          <a:endParaRPr lang="fr-FR"/>
        </a:p>
      </dgm:t>
    </dgm:pt>
    <dgm:pt modelId="{093E0EA2-3C6D-49F4-B8F8-39CCDC4B405D}" type="pres">
      <dgm:prSet presAssocID="{5536DC54-27CF-4752-B7F9-3AA465358CB7}" presName="hierRoot2" presStyleCnt="0"/>
      <dgm:spPr/>
    </dgm:pt>
    <dgm:pt modelId="{F0BFAEE7-F596-46A4-9C95-A139BC8AD333}" type="pres">
      <dgm:prSet presAssocID="{5536DC54-27CF-4752-B7F9-3AA465358CB7}" presName="composite2" presStyleCnt="0"/>
      <dgm:spPr/>
    </dgm:pt>
    <dgm:pt modelId="{2000B5AD-F5F0-49C5-B160-61F806C79406}" type="pres">
      <dgm:prSet presAssocID="{5536DC54-27CF-4752-B7F9-3AA465358CB7}" presName="background2" presStyleLbl="node2" presStyleIdx="1" presStyleCnt="2"/>
      <dgm:spPr/>
    </dgm:pt>
    <dgm:pt modelId="{8EE1A74C-58C2-4C88-980A-61649876A050}" type="pres">
      <dgm:prSet presAssocID="{5536DC54-27CF-4752-B7F9-3AA465358CB7}" presName="text2" presStyleLbl="fgAcc2" presStyleIdx="1" presStyleCnt="2" custScaleX="14972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2970D6-C3DC-43DE-955C-7A1856D845EC}" type="pres">
      <dgm:prSet presAssocID="{5536DC54-27CF-4752-B7F9-3AA465358CB7}" presName="hierChild3" presStyleCnt="0"/>
      <dgm:spPr/>
    </dgm:pt>
  </dgm:ptLst>
  <dgm:cxnLst>
    <dgm:cxn modelId="{3E9D7851-B706-4FCA-BF69-456F52690FAD}" type="presOf" srcId="{BAABE47C-857C-4520-8B8B-EEF1A060C25B}" destId="{A823772A-9BF2-4A62-A299-CA659A16B0F9}" srcOrd="0" destOrd="0" presId="urn:microsoft.com/office/officeart/2005/8/layout/hierarchy1"/>
    <dgm:cxn modelId="{957BC290-F287-4442-A022-C62F96554858}" type="presOf" srcId="{E912C62B-500E-4DBD-86BA-14CC58995527}" destId="{2B5F4E34-89F5-4496-9A09-88A495080EF5}" srcOrd="0" destOrd="0" presId="urn:microsoft.com/office/officeart/2005/8/layout/hierarchy1"/>
    <dgm:cxn modelId="{9325F57A-16FD-4D63-9C0B-27A4CBB74139}" srcId="{A6B38A38-BFF3-441E-B025-1958020EC8A7}" destId="{5536DC54-27CF-4752-B7F9-3AA465358CB7}" srcOrd="1" destOrd="0" parTransId="{E912C62B-500E-4DBD-86BA-14CC58995527}" sibTransId="{2D2FE8A9-F706-4BDB-9558-B4EF953AFE79}"/>
    <dgm:cxn modelId="{1D9375F6-516A-4384-AF72-0101EEA19180}" type="presOf" srcId="{2086F529-D60C-4083-8639-2532F992F64C}" destId="{630CDA0B-C587-4BEB-8632-A9956AC32253}" srcOrd="0" destOrd="0" presId="urn:microsoft.com/office/officeart/2005/8/layout/hierarchy1"/>
    <dgm:cxn modelId="{C8E8B565-162B-4C69-B50D-DE3A6202F4F5}" type="presOf" srcId="{A6B38A38-BFF3-441E-B025-1958020EC8A7}" destId="{28AF3632-8202-41F6-A6C8-C8D66757B32C}" srcOrd="0" destOrd="0" presId="urn:microsoft.com/office/officeart/2005/8/layout/hierarchy1"/>
    <dgm:cxn modelId="{CF2C6955-52AF-4D15-B571-B72856DE5C14}" type="presOf" srcId="{FA0D33D7-8AE9-46A6-87A6-9A4FDC286883}" destId="{004425F5-2F79-4C07-A2E4-24C097D209D6}" srcOrd="0" destOrd="0" presId="urn:microsoft.com/office/officeart/2005/8/layout/hierarchy1"/>
    <dgm:cxn modelId="{CB9A6601-57B9-4CB3-9B75-C418A4A66712}" srcId="{FA0D33D7-8AE9-46A6-87A6-9A4FDC286883}" destId="{A6B38A38-BFF3-441E-B025-1958020EC8A7}" srcOrd="0" destOrd="0" parTransId="{5397047C-F884-4451-92AB-3FC0B3A5ECDA}" sibTransId="{EF8C0DDF-AC4F-4098-B200-0BED5FEB77ED}"/>
    <dgm:cxn modelId="{28516308-83FA-4303-9122-599D766DA78D}" srcId="{A6B38A38-BFF3-441E-B025-1958020EC8A7}" destId="{BAABE47C-857C-4520-8B8B-EEF1A060C25B}" srcOrd="0" destOrd="0" parTransId="{2086F529-D60C-4083-8639-2532F992F64C}" sibTransId="{03DD2CE3-2523-4E4C-9764-8B733952F292}"/>
    <dgm:cxn modelId="{A903C0F0-7E4F-4B6D-BE08-837EAC1595A6}" type="presOf" srcId="{5536DC54-27CF-4752-B7F9-3AA465358CB7}" destId="{8EE1A74C-58C2-4C88-980A-61649876A050}" srcOrd="0" destOrd="0" presId="urn:microsoft.com/office/officeart/2005/8/layout/hierarchy1"/>
    <dgm:cxn modelId="{5AFDBE24-F5B1-4BC6-9286-EB1921DB86B6}" type="presParOf" srcId="{004425F5-2F79-4C07-A2E4-24C097D209D6}" destId="{36C36CE8-DA0F-41E5-97D6-A1F920217E0A}" srcOrd="0" destOrd="0" presId="urn:microsoft.com/office/officeart/2005/8/layout/hierarchy1"/>
    <dgm:cxn modelId="{95961DB3-BE93-4B85-82FD-0EA61E4B8EC7}" type="presParOf" srcId="{36C36CE8-DA0F-41E5-97D6-A1F920217E0A}" destId="{160ECDF2-B49F-47E6-AFD6-D4FC4002A453}" srcOrd="0" destOrd="0" presId="urn:microsoft.com/office/officeart/2005/8/layout/hierarchy1"/>
    <dgm:cxn modelId="{19792862-7D19-4243-BEF4-09EDBCD5917A}" type="presParOf" srcId="{160ECDF2-B49F-47E6-AFD6-D4FC4002A453}" destId="{79F807D1-F0E1-4182-B326-CD768DFB03CE}" srcOrd="0" destOrd="0" presId="urn:microsoft.com/office/officeart/2005/8/layout/hierarchy1"/>
    <dgm:cxn modelId="{47C9C6F7-8892-4470-A601-13BBD178B66E}" type="presParOf" srcId="{160ECDF2-B49F-47E6-AFD6-D4FC4002A453}" destId="{28AF3632-8202-41F6-A6C8-C8D66757B32C}" srcOrd="1" destOrd="0" presId="urn:microsoft.com/office/officeart/2005/8/layout/hierarchy1"/>
    <dgm:cxn modelId="{37B02A8E-1B27-43AF-B71A-5A9D10920ED7}" type="presParOf" srcId="{36C36CE8-DA0F-41E5-97D6-A1F920217E0A}" destId="{4496ADD6-7D88-4144-B397-6E785210CB9A}" srcOrd="1" destOrd="0" presId="urn:microsoft.com/office/officeart/2005/8/layout/hierarchy1"/>
    <dgm:cxn modelId="{4593BB33-B43D-476B-93F4-79836AD6A8B3}" type="presParOf" srcId="{4496ADD6-7D88-4144-B397-6E785210CB9A}" destId="{630CDA0B-C587-4BEB-8632-A9956AC32253}" srcOrd="0" destOrd="0" presId="urn:microsoft.com/office/officeart/2005/8/layout/hierarchy1"/>
    <dgm:cxn modelId="{67F2CD8A-3F63-470E-B95E-1537C7B32D41}" type="presParOf" srcId="{4496ADD6-7D88-4144-B397-6E785210CB9A}" destId="{33BC8B08-A734-4663-B483-5C309359AADC}" srcOrd="1" destOrd="0" presId="urn:microsoft.com/office/officeart/2005/8/layout/hierarchy1"/>
    <dgm:cxn modelId="{6C9BC560-A5A0-4660-BB2A-AF7E9041BC9B}" type="presParOf" srcId="{33BC8B08-A734-4663-B483-5C309359AADC}" destId="{E44F169E-F63D-439B-BC8E-FAB82D293B95}" srcOrd="0" destOrd="0" presId="urn:microsoft.com/office/officeart/2005/8/layout/hierarchy1"/>
    <dgm:cxn modelId="{C94D4F5C-3035-477A-B7B6-B8101935501D}" type="presParOf" srcId="{E44F169E-F63D-439B-BC8E-FAB82D293B95}" destId="{01A74230-5711-419E-85DA-01C7FF6305AB}" srcOrd="0" destOrd="0" presId="urn:microsoft.com/office/officeart/2005/8/layout/hierarchy1"/>
    <dgm:cxn modelId="{E264B06C-3FA4-4E23-A0E0-8F94CDD90217}" type="presParOf" srcId="{E44F169E-F63D-439B-BC8E-FAB82D293B95}" destId="{A823772A-9BF2-4A62-A299-CA659A16B0F9}" srcOrd="1" destOrd="0" presId="urn:microsoft.com/office/officeart/2005/8/layout/hierarchy1"/>
    <dgm:cxn modelId="{753A4378-7247-46C9-AA2C-20FB100D4DEC}" type="presParOf" srcId="{33BC8B08-A734-4663-B483-5C309359AADC}" destId="{431E4018-CE02-4ECB-8C88-D2223964CC6C}" srcOrd="1" destOrd="0" presId="urn:microsoft.com/office/officeart/2005/8/layout/hierarchy1"/>
    <dgm:cxn modelId="{0DB89D84-C982-4005-9ACF-47646AFB45B9}" type="presParOf" srcId="{4496ADD6-7D88-4144-B397-6E785210CB9A}" destId="{2B5F4E34-89F5-4496-9A09-88A495080EF5}" srcOrd="2" destOrd="0" presId="urn:microsoft.com/office/officeart/2005/8/layout/hierarchy1"/>
    <dgm:cxn modelId="{FB428F1C-E6D5-425F-A87E-00A7F830B40F}" type="presParOf" srcId="{4496ADD6-7D88-4144-B397-6E785210CB9A}" destId="{093E0EA2-3C6D-49F4-B8F8-39CCDC4B405D}" srcOrd="3" destOrd="0" presId="urn:microsoft.com/office/officeart/2005/8/layout/hierarchy1"/>
    <dgm:cxn modelId="{4B4E0FF7-018D-48A3-9AD3-8EC3F0C94321}" type="presParOf" srcId="{093E0EA2-3C6D-49F4-B8F8-39CCDC4B405D}" destId="{F0BFAEE7-F596-46A4-9C95-A139BC8AD333}" srcOrd="0" destOrd="0" presId="urn:microsoft.com/office/officeart/2005/8/layout/hierarchy1"/>
    <dgm:cxn modelId="{1F43D4D1-CD06-49B4-9CCA-911F98A4496E}" type="presParOf" srcId="{F0BFAEE7-F596-46A4-9C95-A139BC8AD333}" destId="{2000B5AD-F5F0-49C5-B160-61F806C79406}" srcOrd="0" destOrd="0" presId="urn:microsoft.com/office/officeart/2005/8/layout/hierarchy1"/>
    <dgm:cxn modelId="{21DF5387-9C3A-469F-8AF9-851101D2316E}" type="presParOf" srcId="{F0BFAEE7-F596-46A4-9C95-A139BC8AD333}" destId="{8EE1A74C-58C2-4C88-980A-61649876A050}" srcOrd="1" destOrd="0" presId="urn:microsoft.com/office/officeart/2005/8/layout/hierarchy1"/>
    <dgm:cxn modelId="{B0447EE4-48E3-414F-8AA6-4B87165C811B}" type="presParOf" srcId="{093E0EA2-3C6D-49F4-B8F8-39CCDC4B405D}" destId="{202970D6-C3DC-43DE-955C-7A1856D845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C52AFE-F4FB-4782-993E-D899BF93A2C7}" type="doc">
      <dgm:prSet loTypeId="urn:microsoft.com/office/officeart/2011/layout/Tab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619C3241-0FA2-4964-8F1B-2F13AB783CA4}">
      <dgm:prSet phldrT="[Texte]" custT="1"/>
      <dgm:spPr/>
      <dgm:t>
        <a:bodyPr/>
        <a:lstStyle/>
        <a:p>
          <a:r>
            <a:rPr lang="fr-FR" sz="1400" dirty="0" smtClean="0"/>
            <a:t>2</a:t>
          </a:r>
          <a:r>
            <a:rPr lang="fr-FR" sz="1400" baseline="30000" dirty="0" smtClean="0"/>
            <a:t>ème</a:t>
          </a:r>
          <a:r>
            <a:rPr lang="fr-FR" sz="1400" dirty="0" smtClean="0"/>
            <a:t> étape</a:t>
          </a:r>
          <a:endParaRPr lang="fr-FR" sz="1400" dirty="0"/>
        </a:p>
      </dgm:t>
    </dgm:pt>
    <dgm:pt modelId="{4FA10EF8-C460-4335-89CF-2F011BE0A0AF}" type="parTrans" cxnId="{25641940-0FD0-4E63-8C20-44B0B3A89F8E}">
      <dgm:prSet/>
      <dgm:spPr/>
      <dgm:t>
        <a:bodyPr/>
        <a:lstStyle/>
        <a:p>
          <a:endParaRPr lang="fr-FR" sz="1400"/>
        </a:p>
      </dgm:t>
    </dgm:pt>
    <dgm:pt modelId="{5DE994AE-D96D-4C74-A9A7-A1E6CF74E41E}" type="sibTrans" cxnId="{25641940-0FD0-4E63-8C20-44B0B3A89F8E}">
      <dgm:prSet/>
      <dgm:spPr/>
      <dgm:t>
        <a:bodyPr/>
        <a:lstStyle/>
        <a:p>
          <a:endParaRPr lang="fr-FR" sz="1400"/>
        </a:p>
      </dgm:t>
    </dgm:pt>
    <dgm:pt modelId="{50A2909E-5D00-4FFA-B874-246969BD6F7F}">
      <dgm:prSet phldrT="[Texte]" custT="1"/>
      <dgm:spPr/>
      <dgm:t>
        <a:bodyPr/>
        <a:lstStyle/>
        <a:p>
          <a:pPr algn="just"/>
          <a:r>
            <a:rPr lang="fr-FR" sz="1400" smtClean="0"/>
            <a:t> On adresse SR1 qui nécessite 50 @IP valides </a:t>
          </a:r>
          <a:endParaRPr lang="fr-FR" sz="1400" b="1" dirty="0"/>
        </a:p>
      </dgm:t>
    </dgm:pt>
    <dgm:pt modelId="{C893D2FA-D700-463C-A668-9407D9C337FD}" type="parTrans" cxnId="{E182DC0E-B7EC-46EC-A086-A7A56444BBE4}">
      <dgm:prSet/>
      <dgm:spPr/>
      <dgm:t>
        <a:bodyPr/>
        <a:lstStyle/>
        <a:p>
          <a:endParaRPr lang="fr-FR" sz="1400"/>
        </a:p>
      </dgm:t>
    </dgm:pt>
    <dgm:pt modelId="{52F8EB6D-72CD-4679-8E67-0E4256134D3E}" type="sibTrans" cxnId="{E182DC0E-B7EC-46EC-A086-A7A56444BBE4}">
      <dgm:prSet/>
      <dgm:spPr/>
      <dgm:t>
        <a:bodyPr/>
        <a:lstStyle/>
        <a:p>
          <a:endParaRPr lang="fr-FR" sz="1400"/>
        </a:p>
      </dgm:t>
    </dgm:pt>
    <dgm:pt modelId="{9DC48D44-C39E-44A0-907F-09C24D95C0A7}">
      <dgm:prSet custT="1"/>
      <dgm:spPr/>
      <dgm:t>
        <a:bodyPr/>
        <a:lstStyle/>
        <a:p>
          <a:r>
            <a:rPr lang="fr-FR" sz="1400" dirty="0" smtClean="0"/>
            <a:t>Pour avoir 50@IP valides il faut garder 6 bits dans la partie hôte </a:t>
          </a:r>
        </a:p>
      </dgm:t>
    </dgm:pt>
    <dgm:pt modelId="{6FF4FFE6-032F-4179-9EFC-D935860CDCDF}" type="parTrans" cxnId="{8C7AA5EE-23E6-4762-8469-F0A9BF69DCD1}">
      <dgm:prSet/>
      <dgm:spPr/>
      <dgm:t>
        <a:bodyPr/>
        <a:lstStyle/>
        <a:p>
          <a:endParaRPr lang="fr-FR"/>
        </a:p>
      </dgm:t>
    </dgm:pt>
    <dgm:pt modelId="{C8B8AAA4-08E8-492E-A588-8A2F4479DD96}" type="sibTrans" cxnId="{8C7AA5EE-23E6-4762-8469-F0A9BF69DCD1}">
      <dgm:prSet/>
      <dgm:spPr/>
      <dgm:t>
        <a:bodyPr/>
        <a:lstStyle/>
        <a:p>
          <a:endParaRPr lang="fr-FR"/>
        </a:p>
      </dgm:t>
    </dgm:pt>
    <dgm:pt modelId="{05F14D65-1D09-4DBD-A405-C1B3ECB8FBEA}" type="pres">
      <dgm:prSet presAssocID="{8CC52AFE-F4FB-4782-993E-D899BF93A2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4D758EC-52E4-40EF-9C71-CD0A3CE3B0A6}" type="pres">
      <dgm:prSet presAssocID="{619C3241-0FA2-4964-8F1B-2F13AB783CA4}" presName="composite" presStyleCnt="0"/>
      <dgm:spPr/>
    </dgm:pt>
    <dgm:pt modelId="{3793E2B0-309C-451F-8FE8-EEB5796A8847}" type="pres">
      <dgm:prSet presAssocID="{619C3241-0FA2-4964-8F1B-2F13AB783CA4}" presName="FirstChild" presStyleLbl="revTx" presStyleIdx="0" presStyleCnt="2" custScaleX="108108" custScaleY="38545" custLinFactNeighborX="-6532" custLinFactNeighborY="-1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1390AF-62BF-4CC6-8E62-32B81B9E1A64}" type="pres">
      <dgm:prSet presAssocID="{619C3241-0FA2-4964-8F1B-2F13AB783CA4}" presName="Parent" presStyleLbl="alignNode1" presStyleIdx="0" presStyleCnt="1" custScaleX="60535" custScaleY="73468" custLinFactNeighborX="-19732" custLinFactNeighborY="865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5CAAB-D537-4CFD-93BB-0AAA62BC8DE5}" type="pres">
      <dgm:prSet presAssocID="{619C3241-0FA2-4964-8F1B-2F13AB783CA4}" presName="Accent" presStyleLbl="parChTrans1D1" presStyleIdx="0" presStyleCnt="1"/>
      <dgm:spPr/>
    </dgm:pt>
    <dgm:pt modelId="{EA1F13C5-7CC0-4332-9AE1-1D792060BB6A}" type="pres">
      <dgm:prSet presAssocID="{619C3241-0FA2-4964-8F1B-2F13AB783CA4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F314750-BB13-4E35-847B-8A85C1978114}" type="presOf" srcId="{50A2909E-5D00-4FFA-B874-246969BD6F7F}" destId="{3793E2B0-309C-451F-8FE8-EEB5796A8847}" srcOrd="0" destOrd="0" presId="urn:microsoft.com/office/officeart/2011/layout/TabList"/>
    <dgm:cxn modelId="{8C7AA5EE-23E6-4762-8469-F0A9BF69DCD1}" srcId="{619C3241-0FA2-4964-8F1B-2F13AB783CA4}" destId="{9DC48D44-C39E-44A0-907F-09C24D95C0A7}" srcOrd="1" destOrd="0" parTransId="{6FF4FFE6-032F-4179-9EFC-D935860CDCDF}" sibTransId="{C8B8AAA4-08E8-492E-A588-8A2F4479DD96}"/>
    <dgm:cxn modelId="{2A5A8125-A9E6-47B5-A193-5A96C28E02AD}" type="presOf" srcId="{9DC48D44-C39E-44A0-907F-09C24D95C0A7}" destId="{EA1F13C5-7CC0-4332-9AE1-1D792060BB6A}" srcOrd="0" destOrd="0" presId="urn:microsoft.com/office/officeart/2011/layout/TabList"/>
    <dgm:cxn modelId="{25641940-0FD0-4E63-8C20-44B0B3A89F8E}" srcId="{8CC52AFE-F4FB-4782-993E-D899BF93A2C7}" destId="{619C3241-0FA2-4964-8F1B-2F13AB783CA4}" srcOrd="0" destOrd="0" parTransId="{4FA10EF8-C460-4335-89CF-2F011BE0A0AF}" sibTransId="{5DE994AE-D96D-4C74-A9A7-A1E6CF74E41E}"/>
    <dgm:cxn modelId="{5D66866E-8897-4158-BB7E-60D62AC848C1}" type="presOf" srcId="{619C3241-0FA2-4964-8F1B-2F13AB783CA4}" destId="{961390AF-62BF-4CC6-8E62-32B81B9E1A64}" srcOrd="0" destOrd="0" presId="urn:microsoft.com/office/officeart/2011/layout/TabList"/>
    <dgm:cxn modelId="{E182DC0E-B7EC-46EC-A086-A7A56444BBE4}" srcId="{619C3241-0FA2-4964-8F1B-2F13AB783CA4}" destId="{50A2909E-5D00-4FFA-B874-246969BD6F7F}" srcOrd="0" destOrd="0" parTransId="{C893D2FA-D700-463C-A668-9407D9C337FD}" sibTransId="{52F8EB6D-72CD-4679-8E67-0E4256134D3E}"/>
    <dgm:cxn modelId="{091AD2F6-A67F-46D9-B4F5-36283E00B05B}" type="presOf" srcId="{8CC52AFE-F4FB-4782-993E-D899BF93A2C7}" destId="{05F14D65-1D09-4DBD-A405-C1B3ECB8FBEA}" srcOrd="0" destOrd="0" presId="urn:microsoft.com/office/officeart/2011/layout/TabList"/>
    <dgm:cxn modelId="{43BF72A8-DB4D-4FE2-8C86-0C709D33EF7B}" type="presParOf" srcId="{05F14D65-1D09-4DBD-A405-C1B3ECB8FBEA}" destId="{F4D758EC-52E4-40EF-9C71-CD0A3CE3B0A6}" srcOrd="0" destOrd="0" presId="urn:microsoft.com/office/officeart/2011/layout/TabList"/>
    <dgm:cxn modelId="{52C55B28-8FD3-424D-BA20-33EEEF07148F}" type="presParOf" srcId="{F4D758EC-52E4-40EF-9C71-CD0A3CE3B0A6}" destId="{3793E2B0-309C-451F-8FE8-EEB5796A8847}" srcOrd="0" destOrd="0" presId="urn:microsoft.com/office/officeart/2011/layout/TabList"/>
    <dgm:cxn modelId="{67FF3E84-E16A-4C57-B0AF-FB5F70C7166A}" type="presParOf" srcId="{F4D758EC-52E4-40EF-9C71-CD0A3CE3B0A6}" destId="{961390AF-62BF-4CC6-8E62-32B81B9E1A64}" srcOrd="1" destOrd="0" presId="urn:microsoft.com/office/officeart/2011/layout/TabList"/>
    <dgm:cxn modelId="{5C4C41EA-C0AD-4F77-AD15-1A1AF244C13F}" type="presParOf" srcId="{F4D758EC-52E4-40EF-9C71-CD0A3CE3B0A6}" destId="{FB45CAAB-D537-4CFD-93BB-0AAA62BC8DE5}" srcOrd="2" destOrd="0" presId="urn:microsoft.com/office/officeart/2011/layout/TabList"/>
    <dgm:cxn modelId="{D5088718-9332-4ED0-876A-71E2F84B09D8}" type="presParOf" srcId="{05F14D65-1D09-4DBD-A405-C1B3ECB8FBEA}" destId="{EA1F13C5-7CC0-4332-9AE1-1D792060BB6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0D33D7-8AE9-46A6-87A6-9A4FDC286883}" type="doc">
      <dgm:prSet loTypeId="urn:microsoft.com/office/officeart/2005/8/layout/hierarchy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6B38A38-BFF3-441E-B025-1958020EC8A7}">
      <dgm:prSet phldrT="[Texte]" custT="1"/>
      <dgm:spPr/>
      <dgm:t>
        <a:bodyPr/>
        <a:lstStyle/>
        <a:p>
          <a:r>
            <a:rPr lang="fr-FR" sz="1400" dirty="0" smtClean="0"/>
            <a:t>200.42.98.128/24 </a:t>
          </a:r>
        </a:p>
        <a:p>
          <a:r>
            <a:rPr lang="fr-FR" sz="1400" dirty="0" smtClean="0"/>
            <a:t>200.42.98.1</a:t>
          </a:r>
          <a:r>
            <a:rPr lang="fr-FR" sz="1400" u="sng" dirty="0" smtClean="0">
              <a:solidFill>
                <a:srgbClr val="FF0000"/>
              </a:solidFill>
            </a:rPr>
            <a:t>x</a:t>
          </a:r>
          <a:r>
            <a:rPr lang="fr-FR" sz="1400" dirty="0" smtClean="0"/>
            <a:t>00 0000/25</a:t>
          </a:r>
          <a:endParaRPr lang="fr-FR" sz="1400" dirty="0"/>
        </a:p>
      </dgm:t>
    </dgm:pt>
    <dgm:pt modelId="{5397047C-F884-4451-92AB-3FC0B3A5ECDA}" type="parTrans" cxnId="{CB9A6601-57B9-4CB3-9B75-C418A4A66712}">
      <dgm:prSet/>
      <dgm:spPr/>
      <dgm:t>
        <a:bodyPr/>
        <a:lstStyle/>
        <a:p>
          <a:endParaRPr lang="fr-FR" sz="1400"/>
        </a:p>
      </dgm:t>
    </dgm:pt>
    <dgm:pt modelId="{EF8C0DDF-AC4F-4098-B200-0BED5FEB77ED}" type="sibTrans" cxnId="{CB9A6601-57B9-4CB3-9B75-C418A4A66712}">
      <dgm:prSet/>
      <dgm:spPr/>
      <dgm:t>
        <a:bodyPr/>
        <a:lstStyle/>
        <a:p>
          <a:endParaRPr lang="fr-FR" sz="1400"/>
        </a:p>
      </dgm:t>
    </dgm:pt>
    <dgm:pt modelId="{BAABE47C-857C-4520-8B8B-EEF1A060C25B}">
      <dgm:prSet phldrT="[Texte]" custT="1"/>
      <dgm:spPr/>
      <dgm:t>
        <a:bodyPr/>
        <a:lstStyle/>
        <a:p>
          <a:r>
            <a:rPr lang="fr-FR" sz="1400" b="1" dirty="0" smtClean="0">
              <a:solidFill>
                <a:srgbClr val="00B050"/>
              </a:solidFill>
            </a:rPr>
            <a:t>SR1: 200.42.98.128/26</a:t>
          </a:r>
          <a:r>
            <a:rPr lang="fr-FR" sz="1400" dirty="0" smtClean="0"/>
            <a:t> 200.42.98.1</a:t>
          </a:r>
          <a:r>
            <a:rPr lang="fr-FR" sz="1400" u="sng" dirty="0" smtClean="0">
              <a:solidFill>
                <a:srgbClr val="FF0000"/>
              </a:solidFill>
            </a:rPr>
            <a:t>0</a:t>
          </a:r>
          <a:r>
            <a:rPr lang="fr-FR" sz="1400" dirty="0" smtClean="0"/>
            <a:t>00 0000/</a:t>
          </a:r>
          <a:r>
            <a:rPr lang="fr-FR" sz="1400" dirty="0" smtClean="0">
              <a:solidFill>
                <a:srgbClr val="FF0000"/>
              </a:solidFill>
            </a:rPr>
            <a:t>26</a:t>
          </a:r>
          <a:endParaRPr lang="fr-FR" sz="1400" dirty="0">
            <a:solidFill>
              <a:srgbClr val="FF0000"/>
            </a:solidFill>
          </a:endParaRPr>
        </a:p>
      </dgm:t>
    </dgm:pt>
    <dgm:pt modelId="{2086F529-D60C-4083-8639-2532F992F64C}" type="parTrans" cxnId="{28516308-83FA-4303-9122-599D766DA78D}">
      <dgm:prSet/>
      <dgm:spPr/>
      <dgm:t>
        <a:bodyPr/>
        <a:lstStyle/>
        <a:p>
          <a:endParaRPr lang="fr-FR" sz="1400"/>
        </a:p>
      </dgm:t>
    </dgm:pt>
    <dgm:pt modelId="{03DD2CE3-2523-4E4C-9764-8B733952F292}" type="sibTrans" cxnId="{28516308-83FA-4303-9122-599D766DA78D}">
      <dgm:prSet/>
      <dgm:spPr/>
      <dgm:t>
        <a:bodyPr/>
        <a:lstStyle/>
        <a:p>
          <a:endParaRPr lang="fr-FR" sz="1400"/>
        </a:p>
      </dgm:t>
    </dgm:pt>
    <dgm:pt modelId="{5536DC54-27CF-4752-B7F9-3AA465358CB7}">
      <dgm:prSet phldrT="[Texte]" custT="1"/>
      <dgm:spPr/>
      <dgm:t>
        <a:bodyPr/>
        <a:lstStyle/>
        <a:p>
          <a:r>
            <a:rPr lang="fr-FR" sz="1400" dirty="0" smtClean="0"/>
            <a:t>200.42.98.192/26 200.42.98.1</a:t>
          </a:r>
          <a:r>
            <a:rPr lang="fr-FR" sz="1400" u="sng" dirty="0" smtClean="0">
              <a:solidFill>
                <a:srgbClr val="FF0000"/>
              </a:solidFill>
            </a:rPr>
            <a:t>1</a:t>
          </a:r>
          <a:r>
            <a:rPr lang="fr-FR" sz="1400" dirty="0" smtClean="0"/>
            <a:t>00 0000/</a:t>
          </a:r>
          <a:r>
            <a:rPr lang="fr-FR" sz="1400" dirty="0" smtClean="0">
              <a:solidFill>
                <a:srgbClr val="FF0000"/>
              </a:solidFill>
            </a:rPr>
            <a:t>26</a:t>
          </a:r>
          <a:endParaRPr lang="fr-FR" sz="1400" dirty="0">
            <a:solidFill>
              <a:srgbClr val="FF0000"/>
            </a:solidFill>
          </a:endParaRPr>
        </a:p>
      </dgm:t>
    </dgm:pt>
    <dgm:pt modelId="{E912C62B-500E-4DBD-86BA-14CC58995527}" type="parTrans" cxnId="{9325F57A-16FD-4D63-9C0B-27A4CBB74139}">
      <dgm:prSet/>
      <dgm:spPr/>
      <dgm:t>
        <a:bodyPr/>
        <a:lstStyle/>
        <a:p>
          <a:endParaRPr lang="fr-FR" sz="1400"/>
        </a:p>
      </dgm:t>
    </dgm:pt>
    <dgm:pt modelId="{2D2FE8A9-F706-4BDB-9558-B4EF953AFE79}" type="sibTrans" cxnId="{9325F57A-16FD-4D63-9C0B-27A4CBB74139}">
      <dgm:prSet/>
      <dgm:spPr/>
      <dgm:t>
        <a:bodyPr/>
        <a:lstStyle/>
        <a:p>
          <a:endParaRPr lang="fr-FR" sz="1400"/>
        </a:p>
      </dgm:t>
    </dgm:pt>
    <dgm:pt modelId="{004425F5-2F79-4C07-A2E4-24C097D209D6}" type="pres">
      <dgm:prSet presAssocID="{FA0D33D7-8AE9-46A6-87A6-9A4FDC2868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C36CE8-DA0F-41E5-97D6-A1F920217E0A}" type="pres">
      <dgm:prSet presAssocID="{A6B38A38-BFF3-441E-B025-1958020EC8A7}" presName="hierRoot1" presStyleCnt="0"/>
      <dgm:spPr/>
    </dgm:pt>
    <dgm:pt modelId="{160ECDF2-B49F-47E6-AFD6-D4FC4002A453}" type="pres">
      <dgm:prSet presAssocID="{A6B38A38-BFF3-441E-B025-1958020EC8A7}" presName="composite" presStyleCnt="0"/>
      <dgm:spPr/>
    </dgm:pt>
    <dgm:pt modelId="{79F807D1-F0E1-4182-B326-CD768DFB03CE}" type="pres">
      <dgm:prSet presAssocID="{A6B38A38-BFF3-441E-B025-1958020EC8A7}" presName="background" presStyleLbl="node0" presStyleIdx="0" presStyleCnt="1"/>
      <dgm:spPr/>
    </dgm:pt>
    <dgm:pt modelId="{28AF3632-8202-41F6-A6C8-C8D66757B32C}" type="pres">
      <dgm:prSet presAssocID="{A6B38A38-BFF3-441E-B025-1958020EC8A7}" presName="text" presStyleLbl="fgAcc0" presStyleIdx="0" presStyleCnt="1" custScaleX="16748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96ADD6-7D88-4144-B397-6E785210CB9A}" type="pres">
      <dgm:prSet presAssocID="{A6B38A38-BFF3-441E-B025-1958020EC8A7}" presName="hierChild2" presStyleCnt="0"/>
      <dgm:spPr/>
    </dgm:pt>
    <dgm:pt modelId="{630CDA0B-C587-4BEB-8632-A9956AC32253}" type="pres">
      <dgm:prSet presAssocID="{2086F529-D60C-4083-8639-2532F992F64C}" presName="Name10" presStyleLbl="parChTrans1D2" presStyleIdx="0" presStyleCnt="2"/>
      <dgm:spPr/>
      <dgm:t>
        <a:bodyPr/>
        <a:lstStyle/>
        <a:p>
          <a:endParaRPr lang="fr-FR"/>
        </a:p>
      </dgm:t>
    </dgm:pt>
    <dgm:pt modelId="{33BC8B08-A734-4663-B483-5C309359AADC}" type="pres">
      <dgm:prSet presAssocID="{BAABE47C-857C-4520-8B8B-EEF1A060C25B}" presName="hierRoot2" presStyleCnt="0"/>
      <dgm:spPr/>
    </dgm:pt>
    <dgm:pt modelId="{E44F169E-F63D-439B-BC8E-FAB82D293B95}" type="pres">
      <dgm:prSet presAssocID="{BAABE47C-857C-4520-8B8B-EEF1A060C25B}" presName="composite2" presStyleCnt="0"/>
      <dgm:spPr/>
    </dgm:pt>
    <dgm:pt modelId="{01A74230-5711-419E-85DA-01C7FF6305AB}" type="pres">
      <dgm:prSet presAssocID="{BAABE47C-857C-4520-8B8B-EEF1A060C25B}" presName="background2" presStyleLbl="node2" presStyleIdx="0" presStyleCnt="2"/>
      <dgm:spPr/>
    </dgm:pt>
    <dgm:pt modelId="{A823772A-9BF2-4A62-A299-CA659A16B0F9}" type="pres">
      <dgm:prSet presAssocID="{BAABE47C-857C-4520-8B8B-EEF1A060C25B}" presName="text2" presStyleLbl="fgAcc2" presStyleIdx="0" presStyleCnt="2" custScaleX="18290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1E4018-CE02-4ECB-8C88-D2223964CC6C}" type="pres">
      <dgm:prSet presAssocID="{BAABE47C-857C-4520-8B8B-EEF1A060C25B}" presName="hierChild3" presStyleCnt="0"/>
      <dgm:spPr/>
    </dgm:pt>
    <dgm:pt modelId="{2B5F4E34-89F5-4496-9A09-88A495080EF5}" type="pres">
      <dgm:prSet presAssocID="{E912C62B-500E-4DBD-86BA-14CC58995527}" presName="Name10" presStyleLbl="parChTrans1D2" presStyleIdx="1" presStyleCnt="2"/>
      <dgm:spPr/>
      <dgm:t>
        <a:bodyPr/>
        <a:lstStyle/>
        <a:p>
          <a:endParaRPr lang="fr-FR"/>
        </a:p>
      </dgm:t>
    </dgm:pt>
    <dgm:pt modelId="{093E0EA2-3C6D-49F4-B8F8-39CCDC4B405D}" type="pres">
      <dgm:prSet presAssocID="{5536DC54-27CF-4752-B7F9-3AA465358CB7}" presName="hierRoot2" presStyleCnt="0"/>
      <dgm:spPr/>
    </dgm:pt>
    <dgm:pt modelId="{F0BFAEE7-F596-46A4-9C95-A139BC8AD333}" type="pres">
      <dgm:prSet presAssocID="{5536DC54-27CF-4752-B7F9-3AA465358CB7}" presName="composite2" presStyleCnt="0"/>
      <dgm:spPr/>
    </dgm:pt>
    <dgm:pt modelId="{2000B5AD-F5F0-49C5-B160-61F806C79406}" type="pres">
      <dgm:prSet presAssocID="{5536DC54-27CF-4752-B7F9-3AA465358CB7}" presName="background2" presStyleLbl="node2" presStyleIdx="1" presStyleCnt="2"/>
      <dgm:spPr/>
    </dgm:pt>
    <dgm:pt modelId="{8EE1A74C-58C2-4C88-980A-61649876A050}" type="pres">
      <dgm:prSet presAssocID="{5536DC54-27CF-4752-B7F9-3AA465358CB7}" presName="text2" presStyleLbl="fgAcc2" presStyleIdx="1" presStyleCnt="2" custScaleX="18184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2970D6-C3DC-43DE-955C-7A1856D845EC}" type="pres">
      <dgm:prSet presAssocID="{5536DC54-27CF-4752-B7F9-3AA465358CB7}" presName="hierChild3" presStyleCnt="0"/>
      <dgm:spPr/>
    </dgm:pt>
  </dgm:ptLst>
  <dgm:cxnLst>
    <dgm:cxn modelId="{D998C9DA-FFCC-402B-BF24-E4C35C84990C}" type="presOf" srcId="{5536DC54-27CF-4752-B7F9-3AA465358CB7}" destId="{8EE1A74C-58C2-4C88-980A-61649876A050}" srcOrd="0" destOrd="0" presId="urn:microsoft.com/office/officeart/2005/8/layout/hierarchy1"/>
    <dgm:cxn modelId="{9325F57A-16FD-4D63-9C0B-27A4CBB74139}" srcId="{A6B38A38-BFF3-441E-B025-1958020EC8A7}" destId="{5536DC54-27CF-4752-B7F9-3AA465358CB7}" srcOrd="1" destOrd="0" parTransId="{E912C62B-500E-4DBD-86BA-14CC58995527}" sibTransId="{2D2FE8A9-F706-4BDB-9558-B4EF953AFE79}"/>
    <dgm:cxn modelId="{9E6F8AD8-45D9-4DD8-86E2-5CC2CB971C45}" type="presOf" srcId="{FA0D33D7-8AE9-46A6-87A6-9A4FDC286883}" destId="{004425F5-2F79-4C07-A2E4-24C097D209D6}" srcOrd="0" destOrd="0" presId="urn:microsoft.com/office/officeart/2005/8/layout/hierarchy1"/>
    <dgm:cxn modelId="{36BBF672-3F9C-44C7-B93A-E4C035DD0236}" type="presOf" srcId="{2086F529-D60C-4083-8639-2532F992F64C}" destId="{630CDA0B-C587-4BEB-8632-A9956AC32253}" srcOrd="0" destOrd="0" presId="urn:microsoft.com/office/officeart/2005/8/layout/hierarchy1"/>
    <dgm:cxn modelId="{C308316B-C462-4B87-BBC5-A892E2E5FC77}" type="presOf" srcId="{E912C62B-500E-4DBD-86BA-14CC58995527}" destId="{2B5F4E34-89F5-4496-9A09-88A495080EF5}" srcOrd="0" destOrd="0" presId="urn:microsoft.com/office/officeart/2005/8/layout/hierarchy1"/>
    <dgm:cxn modelId="{28516308-83FA-4303-9122-599D766DA78D}" srcId="{A6B38A38-BFF3-441E-B025-1958020EC8A7}" destId="{BAABE47C-857C-4520-8B8B-EEF1A060C25B}" srcOrd="0" destOrd="0" parTransId="{2086F529-D60C-4083-8639-2532F992F64C}" sibTransId="{03DD2CE3-2523-4E4C-9764-8B733952F292}"/>
    <dgm:cxn modelId="{24CE400B-6D86-47F2-B5EA-A6F95C9721F8}" type="presOf" srcId="{A6B38A38-BFF3-441E-B025-1958020EC8A7}" destId="{28AF3632-8202-41F6-A6C8-C8D66757B32C}" srcOrd="0" destOrd="0" presId="urn:microsoft.com/office/officeart/2005/8/layout/hierarchy1"/>
    <dgm:cxn modelId="{CB9A6601-57B9-4CB3-9B75-C418A4A66712}" srcId="{FA0D33D7-8AE9-46A6-87A6-9A4FDC286883}" destId="{A6B38A38-BFF3-441E-B025-1958020EC8A7}" srcOrd="0" destOrd="0" parTransId="{5397047C-F884-4451-92AB-3FC0B3A5ECDA}" sibTransId="{EF8C0DDF-AC4F-4098-B200-0BED5FEB77ED}"/>
    <dgm:cxn modelId="{2AAFBA04-3774-4F2F-A1C6-75D9337C4C5C}" type="presOf" srcId="{BAABE47C-857C-4520-8B8B-EEF1A060C25B}" destId="{A823772A-9BF2-4A62-A299-CA659A16B0F9}" srcOrd="0" destOrd="0" presId="urn:microsoft.com/office/officeart/2005/8/layout/hierarchy1"/>
    <dgm:cxn modelId="{86C16C23-40D6-48A5-8065-06FB203855AF}" type="presParOf" srcId="{004425F5-2F79-4C07-A2E4-24C097D209D6}" destId="{36C36CE8-DA0F-41E5-97D6-A1F920217E0A}" srcOrd="0" destOrd="0" presId="urn:microsoft.com/office/officeart/2005/8/layout/hierarchy1"/>
    <dgm:cxn modelId="{C17E22BE-1EB6-47E3-B86B-D30C1E13197E}" type="presParOf" srcId="{36C36CE8-DA0F-41E5-97D6-A1F920217E0A}" destId="{160ECDF2-B49F-47E6-AFD6-D4FC4002A453}" srcOrd="0" destOrd="0" presId="urn:microsoft.com/office/officeart/2005/8/layout/hierarchy1"/>
    <dgm:cxn modelId="{3EEC2791-DF36-4748-9D46-FAE13E2E2C7B}" type="presParOf" srcId="{160ECDF2-B49F-47E6-AFD6-D4FC4002A453}" destId="{79F807D1-F0E1-4182-B326-CD768DFB03CE}" srcOrd="0" destOrd="0" presId="urn:microsoft.com/office/officeart/2005/8/layout/hierarchy1"/>
    <dgm:cxn modelId="{367E7877-0158-414F-8221-B1B1CEA6AFDB}" type="presParOf" srcId="{160ECDF2-B49F-47E6-AFD6-D4FC4002A453}" destId="{28AF3632-8202-41F6-A6C8-C8D66757B32C}" srcOrd="1" destOrd="0" presId="urn:microsoft.com/office/officeart/2005/8/layout/hierarchy1"/>
    <dgm:cxn modelId="{AA672E99-0566-4781-82EF-976EEB2F31D5}" type="presParOf" srcId="{36C36CE8-DA0F-41E5-97D6-A1F920217E0A}" destId="{4496ADD6-7D88-4144-B397-6E785210CB9A}" srcOrd="1" destOrd="0" presId="urn:microsoft.com/office/officeart/2005/8/layout/hierarchy1"/>
    <dgm:cxn modelId="{47768678-22EB-4A05-BBBB-72A156827288}" type="presParOf" srcId="{4496ADD6-7D88-4144-B397-6E785210CB9A}" destId="{630CDA0B-C587-4BEB-8632-A9956AC32253}" srcOrd="0" destOrd="0" presId="urn:microsoft.com/office/officeart/2005/8/layout/hierarchy1"/>
    <dgm:cxn modelId="{5284BC5C-AFC7-4FE8-8C1D-8AC220E46109}" type="presParOf" srcId="{4496ADD6-7D88-4144-B397-6E785210CB9A}" destId="{33BC8B08-A734-4663-B483-5C309359AADC}" srcOrd="1" destOrd="0" presId="urn:microsoft.com/office/officeart/2005/8/layout/hierarchy1"/>
    <dgm:cxn modelId="{1B1AF869-D85A-4066-9B2B-6418541562C7}" type="presParOf" srcId="{33BC8B08-A734-4663-B483-5C309359AADC}" destId="{E44F169E-F63D-439B-BC8E-FAB82D293B95}" srcOrd="0" destOrd="0" presId="urn:microsoft.com/office/officeart/2005/8/layout/hierarchy1"/>
    <dgm:cxn modelId="{1DE183CF-D390-40D7-A3E3-A81D1F9D0FB7}" type="presParOf" srcId="{E44F169E-F63D-439B-BC8E-FAB82D293B95}" destId="{01A74230-5711-419E-85DA-01C7FF6305AB}" srcOrd="0" destOrd="0" presId="urn:microsoft.com/office/officeart/2005/8/layout/hierarchy1"/>
    <dgm:cxn modelId="{AC5FBCF9-8072-4BF8-AAC0-721822F7A70C}" type="presParOf" srcId="{E44F169E-F63D-439B-BC8E-FAB82D293B95}" destId="{A823772A-9BF2-4A62-A299-CA659A16B0F9}" srcOrd="1" destOrd="0" presId="urn:microsoft.com/office/officeart/2005/8/layout/hierarchy1"/>
    <dgm:cxn modelId="{E9C81AA9-7E7E-4070-AAD6-6AD7492E1027}" type="presParOf" srcId="{33BC8B08-A734-4663-B483-5C309359AADC}" destId="{431E4018-CE02-4ECB-8C88-D2223964CC6C}" srcOrd="1" destOrd="0" presId="urn:microsoft.com/office/officeart/2005/8/layout/hierarchy1"/>
    <dgm:cxn modelId="{308A01C5-0897-43DD-AF21-94F190547AB8}" type="presParOf" srcId="{4496ADD6-7D88-4144-B397-6E785210CB9A}" destId="{2B5F4E34-89F5-4496-9A09-88A495080EF5}" srcOrd="2" destOrd="0" presId="urn:microsoft.com/office/officeart/2005/8/layout/hierarchy1"/>
    <dgm:cxn modelId="{A38893B1-9D81-4ABF-93B2-4948A0695E48}" type="presParOf" srcId="{4496ADD6-7D88-4144-B397-6E785210CB9A}" destId="{093E0EA2-3C6D-49F4-B8F8-39CCDC4B405D}" srcOrd="3" destOrd="0" presId="urn:microsoft.com/office/officeart/2005/8/layout/hierarchy1"/>
    <dgm:cxn modelId="{4270FF55-1878-4BA5-805A-3ADE8BDC1BF1}" type="presParOf" srcId="{093E0EA2-3C6D-49F4-B8F8-39CCDC4B405D}" destId="{F0BFAEE7-F596-46A4-9C95-A139BC8AD333}" srcOrd="0" destOrd="0" presId="urn:microsoft.com/office/officeart/2005/8/layout/hierarchy1"/>
    <dgm:cxn modelId="{6C4EC529-F7C4-47BE-AC23-A527BBE47B20}" type="presParOf" srcId="{F0BFAEE7-F596-46A4-9C95-A139BC8AD333}" destId="{2000B5AD-F5F0-49C5-B160-61F806C79406}" srcOrd="0" destOrd="0" presId="urn:microsoft.com/office/officeart/2005/8/layout/hierarchy1"/>
    <dgm:cxn modelId="{1FA1DA07-34D5-4FD9-B648-5E2D6915F94D}" type="presParOf" srcId="{F0BFAEE7-F596-46A4-9C95-A139BC8AD333}" destId="{8EE1A74C-58C2-4C88-980A-61649876A050}" srcOrd="1" destOrd="0" presId="urn:microsoft.com/office/officeart/2005/8/layout/hierarchy1"/>
    <dgm:cxn modelId="{0F980537-C381-4F38-BC07-ADFA4667FA86}" type="presParOf" srcId="{093E0EA2-3C6D-49F4-B8F8-39CCDC4B405D}" destId="{202970D6-C3DC-43DE-955C-7A1856D845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C52AFE-F4FB-4782-993E-D899BF93A2C7}" type="doc">
      <dgm:prSet loTypeId="urn:microsoft.com/office/officeart/2011/layout/Tab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619C3241-0FA2-4964-8F1B-2F13AB783CA4}">
      <dgm:prSet phldrT="[Texte]" custT="1"/>
      <dgm:spPr/>
      <dgm:t>
        <a:bodyPr/>
        <a:lstStyle/>
        <a:p>
          <a:r>
            <a:rPr lang="fr-FR" sz="1400" baseline="30000" dirty="0" smtClean="0"/>
            <a:t>3ème</a:t>
          </a:r>
          <a:r>
            <a:rPr lang="fr-FR" sz="1400" dirty="0" smtClean="0"/>
            <a:t> étape</a:t>
          </a:r>
          <a:endParaRPr lang="fr-FR" sz="1400" dirty="0"/>
        </a:p>
      </dgm:t>
    </dgm:pt>
    <dgm:pt modelId="{4FA10EF8-C460-4335-89CF-2F011BE0A0AF}" type="parTrans" cxnId="{25641940-0FD0-4E63-8C20-44B0B3A89F8E}">
      <dgm:prSet/>
      <dgm:spPr/>
      <dgm:t>
        <a:bodyPr/>
        <a:lstStyle/>
        <a:p>
          <a:endParaRPr lang="fr-FR" sz="1400"/>
        </a:p>
      </dgm:t>
    </dgm:pt>
    <dgm:pt modelId="{5DE994AE-D96D-4C74-A9A7-A1E6CF74E41E}" type="sibTrans" cxnId="{25641940-0FD0-4E63-8C20-44B0B3A89F8E}">
      <dgm:prSet/>
      <dgm:spPr/>
      <dgm:t>
        <a:bodyPr/>
        <a:lstStyle/>
        <a:p>
          <a:endParaRPr lang="fr-FR" sz="1400"/>
        </a:p>
      </dgm:t>
    </dgm:pt>
    <dgm:pt modelId="{50A2909E-5D00-4FFA-B874-246969BD6F7F}">
      <dgm:prSet phldrT="[Texte]" custT="1"/>
      <dgm:spPr/>
      <dgm:t>
        <a:bodyPr/>
        <a:lstStyle/>
        <a:p>
          <a:pPr algn="just"/>
          <a:r>
            <a:rPr lang="fr-FR" sz="1400" dirty="0" smtClean="0"/>
            <a:t> L’administrateur continue la procédure afin d’adresser SR3 (12 @IP valides nécessaires)</a:t>
          </a:r>
          <a:endParaRPr lang="fr-FR" sz="1400" b="1" dirty="0"/>
        </a:p>
      </dgm:t>
    </dgm:pt>
    <dgm:pt modelId="{C893D2FA-D700-463C-A668-9407D9C337FD}" type="parTrans" cxnId="{E182DC0E-B7EC-46EC-A086-A7A56444BBE4}">
      <dgm:prSet/>
      <dgm:spPr/>
      <dgm:t>
        <a:bodyPr/>
        <a:lstStyle/>
        <a:p>
          <a:endParaRPr lang="fr-FR" sz="1400"/>
        </a:p>
      </dgm:t>
    </dgm:pt>
    <dgm:pt modelId="{52F8EB6D-72CD-4679-8E67-0E4256134D3E}" type="sibTrans" cxnId="{E182DC0E-B7EC-46EC-A086-A7A56444BBE4}">
      <dgm:prSet/>
      <dgm:spPr/>
      <dgm:t>
        <a:bodyPr/>
        <a:lstStyle/>
        <a:p>
          <a:endParaRPr lang="fr-FR" sz="1400"/>
        </a:p>
      </dgm:t>
    </dgm:pt>
    <dgm:pt modelId="{9DC48D44-C39E-44A0-907F-09C24D95C0A7}">
      <dgm:prSet custT="1"/>
      <dgm:spPr/>
      <dgm:t>
        <a:bodyPr/>
        <a:lstStyle/>
        <a:p>
          <a:r>
            <a:rPr lang="fr-FR" sz="1400" dirty="0" smtClean="0"/>
            <a:t>Pour avoir 12@IP valides il faut garder 4 bits dans la partie hôte </a:t>
          </a:r>
        </a:p>
      </dgm:t>
    </dgm:pt>
    <dgm:pt modelId="{6FF4FFE6-032F-4179-9EFC-D935860CDCDF}" type="parTrans" cxnId="{8C7AA5EE-23E6-4762-8469-F0A9BF69DCD1}">
      <dgm:prSet/>
      <dgm:spPr/>
      <dgm:t>
        <a:bodyPr/>
        <a:lstStyle/>
        <a:p>
          <a:endParaRPr lang="fr-FR"/>
        </a:p>
      </dgm:t>
    </dgm:pt>
    <dgm:pt modelId="{C8B8AAA4-08E8-492E-A588-8A2F4479DD96}" type="sibTrans" cxnId="{8C7AA5EE-23E6-4762-8469-F0A9BF69DCD1}">
      <dgm:prSet/>
      <dgm:spPr/>
      <dgm:t>
        <a:bodyPr/>
        <a:lstStyle/>
        <a:p>
          <a:endParaRPr lang="fr-FR"/>
        </a:p>
      </dgm:t>
    </dgm:pt>
    <dgm:pt modelId="{05F14D65-1D09-4DBD-A405-C1B3ECB8FBEA}" type="pres">
      <dgm:prSet presAssocID="{8CC52AFE-F4FB-4782-993E-D899BF93A2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4D758EC-52E4-40EF-9C71-CD0A3CE3B0A6}" type="pres">
      <dgm:prSet presAssocID="{619C3241-0FA2-4964-8F1B-2F13AB783CA4}" presName="composite" presStyleCnt="0"/>
      <dgm:spPr/>
    </dgm:pt>
    <dgm:pt modelId="{3793E2B0-309C-451F-8FE8-EEB5796A8847}" type="pres">
      <dgm:prSet presAssocID="{619C3241-0FA2-4964-8F1B-2F13AB783CA4}" presName="FirstChild" presStyleLbl="revTx" presStyleIdx="0" presStyleCnt="2" custScaleX="119372" custScaleY="38545" custLinFactNeighborX="788" custLinFactNeighborY="17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1390AF-62BF-4CC6-8E62-32B81B9E1A64}" type="pres">
      <dgm:prSet presAssocID="{619C3241-0FA2-4964-8F1B-2F13AB783CA4}" presName="Parent" presStyleLbl="alignNode1" presStyleIdx="0" presStyleCnt="1" custScaleX="60535" custScaleY="73468" custLinFactNeighborX="-19732" custLinFactNeighborY="865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5CAAB-D537-4CFD-93BB-0AAA62BC8DE5}" type="pres">
      <dgm:prSet presAssocID="{619C3241-0FA2-4964-8F1B-2F13AB783CA4}" presName="Accent" presStyleLbl="parChTrans1D1" presStyleIdx="0" presStyleCnt="1"/>
      <dgm:spPr/>
    </dgm:pt>
    <dgm:pt modelId="{EA1F13C5-7CC0-4332-9AE1-1D792060BB6A}" type="pres">
      <dgm:prSet presAssocID="{619C3241-0FA2-4964-8F1B-2F13AB783CA4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14D3B7F-DE2C-475E-BFD0-5473EDDBBF80}" type="presOf" srcId="{9DC48D44-C39E-44A0-907F-09C24D95C0A7}" destId="{EA1F13C5-7CC0-4332-9AE1-1D792060BB6A}" srcOrd="0" destOrd="0" presId="urn:microsoft.com/office/officeart/2011/layout/TabList"/>
    <dgm:cxn modelId="{E29C1C1B-DF95-41EB-BBDE-4FC77315B9A7}" type="presOf" srcId="{8CC52AFE-F4FB-4782-993E-D899BF93A2C7}" destId="{05F14D65-1D09-4DBD-A405-C1B3ECB8FBEA}" srcOrd="0" destOrd="0" presId="urn:microsoft.com/office/officeart/2011/layout/TabList"/>
    <dgm:cxn modelId="{8C7AA5EE-23E6-4762-8469-F0A9BF69DCD1}" srcId="{619C3241-0FA2-4964-8F1B-2F13AB783CA4}" destId="{9DC48D44-C39E-44A0-907F-09C24D95C0A7}" srcOrd="1" destOrd="0" parTransId="{6FF4FFE6-032F-4179-9EFC-D935860CDCDF}" sibTransId="{C8B8AAA4-08E8-492E-A588-8A2F4479DD96}"/>
    <dgm:cxn modelId="{81995372-B2F9-4E03-9AC4-493705FDD75A}" type="presOf" srcId="{50A2909E-5D00-4FFA-B874-246969BD6F7F}" destId="{3793E2B0-309C-451F-8FE8-EEB5796A8847}" srcOrd="0" destOrd="0" presId="urn:microsoft.com/office/officeart/2011/layout/TabList"/>
    <dgm:cxn modelId="{25641940-0FD0-4E63-8C20-44B0B3A89F8E}" srcId="{8CC52AFE-F4FB-4782-993E-D899BF93A2C7}" destId="{619C3241-0FA2-4964-8F1B-2F13AB783CA4}" srcOrd="0" destOrd="0" parTransId="{4FA10EF8-C460-4335-89CF-2F011BE0A0AF}" sibTransId="{5DE994AE-D96D-4C74-A9A7-A1E6CF74E41E}"/>
    <dgm:cxn modelId="{AEEB2A9D-98CC-4BA8-B819-3FE083BBCFCB}" type="presOf" srcId="{619C3241-0FA2-4964-8F1B-2F13AB783CA4}" destId="{961390AF-62BF-4CC6-8E62-32B81B9E1A64}" srcOrd="0" destOrd="0" presId="urn:microsoft.com/office/officeart/2011/layout/TabList"/>
    <dgm:cxn modelId="{E182DC0E-B7EC-46EC-A086-A7A56444BBE4}" srcId="{619C3241-0FA2-4964-8F1B-2F13AB783CA4}" destId="{50A2909E-5D00-4FFA-B874-246969BD6F7F}" srcOrd="0" destOrd="0" parTransId="{C893D2FA-D700-463C-A668-9407D9C337FD}" sibTransId="{52F8EB6D-72CD-4679-8E67-0E4256134D3E}"/>
    <dgm:cxn modelId="{2A595C9B-CED3-4D41-BCC9-DFA7FEBDE122}" type="presParOf" srcId="{05F14D65-1D09-4DBD-A405-C1B3ECB8FBEA}" destId="{F4D758EC-52E4-40EF-9C71-CD0A3CE3B0A6}" srcOrd="0" destOrd="0" presId="urn:microsoft.com/office/officeart/2011/layout/TabList"/>
    <dgm:cxn modelId="{6A11F413-A285-4314-A8E2-E2488C014502}" type="presParOf" srcId="{F4D758EC-52E4-40EF-9C71-CD0A3CE3B0A6}" destId="{3793E2B0-309C-451F-8FE8-EEB5796A8847}" srcOrd="0" destOrd="0" presId="urn:microsoft.com/office/officeart/2011/layout/TabList"/>
    <dgm:cxn modelId="{1C1D4ACC-1053-4A0E-AC75-A1E723878160}" type="presParOf" srcId="{F4D758EC-52E4-40EF-9C71-CD0A3CE3B0A6}" destId="{961390AF-62BF-4CC6-8E62-32B81B9E1A64}" srcOrd="1" destOrd="0" presId="urn:microsoft.com/office/officeart/2011/layout/TabList"/>
    <dgm:cxn modelId="{5EFDBBF4-8A73-4925-9434-2CB1C4FAE12B}" type="presParOf" srcId="{F4D758EC-52E4-40EF-9C71-CD0A3CE3B0A6}" destId="{FB45CAAB-D537-4CFD-93BB-0AAA62BC8DE5}" srcOrd="2" destOrd="0" presId="urn:microsoft.com/office/officeart/2011/layout/TabList"/>
    <dgm:cxn modelId="{973C28F7-A743-49E9-9AA5-42619EF2EB33}" type="presParOf" srcId="{05F14D65-1D09-4DBD-A405-C1B3ECB8FBEA}" destId="{EA1F13C5-7CC0-4332-9AE1-1D792060BB6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0D33D7-8AE9-46A6-87A6-9A4FDC286883}" type="doc">
      <dgm:prSet loTypeId="urn:microsoft.com/office/officeart/2005/8/layout/hierarchy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6B38A38-BFF3-441E-B025-1958020EC8A7}">
      <dgm:prSet phldrT="[Texte]" custT="1"/>
      <dgm:spPr/>
      <dgm:t>
        <a:bodyPr/>
        <a:lstStyle/>
        <a:p>
          <a:r>
            <a:rPr lang="fr-FR" sz="1200" dirty="0" smtClean="0"/>
            <a:t>200.42.98.192/26 200.42.98.11</a:t>
          </a:r>
          <a:r>
            <a:rPr lang="fr-FR" sz="1200" u="sng" dirty="0" smtClean="0">
              <a:solidFill>
                <a:srgbClr val="FF0000"/>
              </a:solidFill>
            </a:rPr>
            <a:t>xx</a:t>
          </a:r>
          <a:r>
            <a:rPr lang="fr-FR" sz="1200" u="none" dirty="0" smtClean="0">
              <a:solidFill>
                <a:srgbClr val="FF0000"/>
              </a:solidFill>
            </a:rPr>
            <a:t> </a:t>
          </a:r>
          <a:r>
            <a:rPr lang="fr-FR" sz="1200" dirty="0" smtClean="0"/>
            <a:t>0000/</a:t>
          </a:r>
          <a:r>
            <a:rPr lang="fr-FR" sz="1200" dirty="0" smtClean="0">
              <a:solidFill>
                <a:srgbClr val="FF0000"/>
              </a:solidFill>
            </a:rPr>
            <a:t>26</a:t>
          </a:r>
          <a:endParaRPr lang="fr-FR" sz="1200" dirty="0"/>
        </a:p>
      </dgm:t>
    </dgm:pt>
    <dgm:pt modelId="{5397047C-F884-4451-92AB-3FC0B3A5ECDA}" type="parTrans" cxnId="{CB9A6601-57B9-4CB3-9B75-C418A4A66712}">
      <dgm:prSet/>
      <dgm:spPr/>
      <dgm:t>
        <a:bodyPr/>
        <a:lstStyle/>
        <a:p>
          <a:endParaRPr lang="fr-FR" sz="1200"/>
        </a:p>
      </dgm:t>
    </dgm:pt>
    <dgm:pt modelId="{EF8C0DDF-AC4F-4098-B200-0BED5FEB77ED}" type="sibTrans" cxnId="{CB9A6601-57B9-4CB3-9B75-C418A4A66712}">
      <dgm:prSet/>
      <dgm:spPr/>
      <dgm:t>
        <a:bodyPr/>
        <a:lstStyle/>
        <a:p>
          <a:endParaRPr lang="fr-FR" sz="1200"/>
        </a:p>
      </dgm:t>
    </dgm:pt>
    <dgm:pt modelId="{BAABE47C-857C-4520-8B8B-EEF1A060C25B}">
      <dgm:prSet phldrT="[Texte]" custT="1"/>
      <dgm:spPr/>
      <dgm:t>
        <a:bodyPr/>
        <a:lstStyle/>
        <a:p>
          <a:r>
            <a:rPr lang="fr-FR" sz="1200" b="1" dirty="0" smtClean="0">
              <a:solidFill>
                <a:srgbClr val="00B050"/>
              </a:solidFill>
            </a:rPr>
            <a:t>SR3: 200.42.98.192/28 </a:t>
          </a:r>
          <a:r>
            <a:rPr lang="fr-FR" sz="1200" dirty="0" smtClean="0"/>
            <a:t>200.42.98.11</a:t>
          </a:r>
          <a:r>
            <a:rPr lang="fr-FR" sz="1200" u="sng" dirty="0" smtClean="0">
              <a:solidFill>
                <a:srgbClr val="FF0000"/>
              </a:solidFill>
            </a:rPr>
            <a:t>00</a:t>
          </a:r>
          <a:r>
            <a:rPr lang="fr-FR" sz="1200" dirty="0" smtClean="0"/>
            <a:t> 0000/</a:t>
          </a:r>
          <a:r>
            <a:rPr lang="fr-FR" sz="1200" dirty="0" smtClean="0">
              <a:solidFill>
                <a:srgbClr val="FF0000"/>
              </a:solidFill>
            </a:rPr>
            <a:t>28</a:t>
          </a:r>
          <a:endParaRPr lang="fr-FR" sz="1200" dirty="0">
            <a:solidFill>
              <a:srgbClr val="FF0000"/>
            </a:solidFill>
          </a:endParaRPr>
        </a:p>
      </dgm:t>
    </dgm:pt>
    <dgm:pt modelId="{2086F529-D60C-4083-8639-2532F992F64C}" type="parTrans" cxnId="{28516308-83FA-4303-9122-599D766DA78D}">
      <dgm:prSet/>
      <dgm:spPr/>
      <dgm:t>
        <a:bodyPr/>
        <a:lstStyle/>
        <a:p>
          <a:endParaRPr lang="fr-FR" sz="1200"/>
        </a:p>
      </dgm:t>
    </dgm:pt>
    <dgm:pt modelId="{03DD2CE3-2523-4E4C-9764-8B733952F292}" type="sibTrans" cxnId="{28516308-83FA-4303-9122-599D766DA78D}">
      <dgm:prSet/>
      <dgm:spPr/>
      <dgm:t>
        <a:bodyPr/>
        <a:lstStyle/>
        <a:p>
          <a:endParaRPr lang="fr-FR" sz="1200"/>
        </a:p>
      </dgm:t>
    </dgm:pt>
    <dgm:pt modelId="{2D55429E-B6FA-4DB3-97C4-632BA6068F30}">
      <dgm:prSet custT="1"/>
      <dgm:spPr/>
      <dgm:t>
        <a:bodyPr/>
        <a:lstStyle/>
        <a:p>
          <a:r>
            <a:rPr lang="fr-FR" sz="1200" dirty="0" smtClean="0"/>
            <a:t>200.42.98.208/28 200.42.98.11</a:t>
          </a:r>
          <a:r>
            <a:rPr lang="fr-FR" sz="1200" u="sng" dirty="0" smtClean="0">
              <a:solidFill>
                <a:srgbClr val="FF0000"/>
              </a:solidFill>
            </a:rPr>
            <a:t>01</a:t>
          </a:r>
          <a:r>
            <a:rPr lang="fr-FR" sz="1200" dirty="0" smtClean="0"/>
            <a:t> 0000/</a:t>
          </a:r>
          <a:r>
            <a:rPr lang="fr-FR" sz="1200" dirty="0" smtClean="0">
              <a:solidFill>
                <a:srgbClr val="FF0000"/>
              </a:solidFill>
            </a:rPr>
            <a:t>28</a:t>
          </a:r>
          <a:endParaRPr lang="fr-FR" sz="1200" dirty="0">
            <a:solidFill>
              <a:srgbClr val="FF0000"/>
            </a:solidFill>
          </a:endParaRPr>
        </a:p>
      </dgm:t>
    </dgm:pt>
    <dgm:pt modelId="{38707E43-DAA9-4206-8622-DA1828ECF679}" type="parTrans" cxnId="{400F121C-EFA4-406F-BE26-B08FB6FBA504}">
      <dgm:prSet/>
      <dgm:spPr/>
      <dgm:t>
        <a:bodyPr/>
        <a:lstStyle/>
        <a:p>
          <a:endParaRPr lang="fr-FR" sz="1200"/>
        </a:p>
      </dgm:t>
    </dgm:pt>
    <dgm:pt modelId="{AADADB37-78E2-497E-8436-E1F7336F904D}" type="sibTrans" cxnId="{400F121C-EFA4-406F-BE26-B08FB6FBA504}">
      <dgm:prSet/>
      <dgm:spPr/>
      <dgm:t>
        <a:bodyPr/>
        <a:lstStyle/>
        <a:p>
          <a:endParaRPr lang="fr-FR" sz="1200"/>
        </a:p>
      </dgm:t>
    </dgm:pt>
    <dgm:pt modelId="{71EB40F1-5962-45E5-AB6D-2CED777D35AB}">
      <dgm:prSet custT="1"/>
      <dgm:spPr/>
      <dgm:t>
        <a:bodyPr/>
        <a:lstStyle/>
        <a:p>
          <a:r>
            <a:rPr lang="fr-FR" sz="1200" dirty="0" smtClean="0"/>
            <a:t>200.42.98.224/26 200.42.98.11</a:t>
          </a:r>
          <a:r>
            <a:rPr lang="fr-FR" sz="1200" u="sng" dirty="0" smtClean="0">
              <a:solidFill>
                <a:srgbClr val="FF0000"/>
              </a:solidFill>
            </a:rPr>
            <a:t>10</a:t>
          </a:r>
          <a:r>
            <a:rPr lang="fr-FR" sz="1200" dirty="0" smtClean="0"/>
            <a:t> 0000/</a:t>
          </a:r>
          <a:r>
            <a:rPr lang="fr-FR" sz="1200" dirty="0" smtClean="0">
              <a:solidFill>
                <a:srgbClr val="FF0000"/>
              </a:solidFill>
            </a:rPr>
            <a:t>28</a:t>
          </a:r>
          <a:endParaRPr lang="fr-FR" sz="1200" dirty="0">
            <a:solidFill>
              <a:srgbClr val="FF0000"/>
            </a:solidFill>
          </a:endParaRPr>
        </a:p>
      </dgm:t>
    </dgm:pt>
    <dgm:pt modelId="{2CD9B595-3D2F-4E1B-8625-B1DD2CA319E3}" type="parTrans" cxnId="{971A6931-BA3F-4585-A083-568D803F6C0E}">
      <dgm:prSet/>
      <dgm:spPr/>
      <dgm:t>
        <a:bodyPr/>
        <a:lstStyle/>
        <a:p>
          <a:endParaRPr lang="fr-FR" sz="1200"/>
        </a:p>
      </dgm:t>
    </dgm:pt>
    <dgm:pt modelId="{40BDB68E-5897-4350-932D-CD6F9E2832BF}" type="sibTrans" cxnId="{971A6931-BA3F-4585-A083-568D803F6C0E}">
      <dgm:prSet/>
      <dgm:spPr/>
      <dgm:t>
        <a:bodyPr/>
        <a:lstStyle/>
        <a:p>
          <a:endParaRPr lang="fr-FR" sz="1200"/>
        </a:p>
      </dgm:t>
    </dgm:pt>
    <dgm:pt modelId="{6851F301-795C-4DAD-9953-11C21DF06664}">
      <dgm:prSet custT="1"/>
      <dgm:spPr/>
      <dgm:t>
        <a:bodyPr/>
        <a:lstStyle/>
        <a:p>
          <a:r>
            <a:rPr lang="fr-FR" sz="1200" dirty="0" smtClean="0"/>
            <a:t>200.42.98.240/26 200.42.98.11</a:t>
          </a:r>
          <a:r>
            <a:rPr lang="fr-FR" sz="1200" u="sng" dirty="0" smtClean="0">
              <a:solidFill>
                <a:srgbClr val="FF0000"/>
              </a:solidFill>
            </a:rPr>
            <a:t>11</a:t>
          </a:r>
          <a:r>
            <a:rPr lang="fr-FR" sz="1200" dirty="0" smtClean="0"/>
            <a:t> 0000/</a:t>
          </a:r>
          <a:r>
            <a:rPr lang="fr-FR" sz="1200" dirty="0" smtClean="0">
              <a:solidFill>
                <a:srgbClr val="FF0000"/>
              </a:solidFill>
            </a:rPr>
            <a:t>28</a:t>
          </a:r>
          <a:endParaRPr lang="fr-FR" sz="1200" dirty="0">
            <a:solidFill>
              <a:srgbClr val="FF0000"/>
            </a:solidFill>
          </a:endParaRPr>
        </a:p>
      </dgm:t>
    </dgm:pt>
    <dgm:pt modelId="{B76ABB2F-D8F4-4A2A-A998-503557932010}" type="parTrans" cxnId="{536FE682-ADEA-4498-A2E5-77DC07FA7D76}">
      <dgm:prSet/>
      <dgm:spPr/>
      <dgm:t>
        <a:bodyPr/>
        <a:lstStyle/>
        <a:p>
          <a:endParaRPr lang="fr-FR" sz="1200"/>
        </a:p>
      </dgm:t>
    </dgm:pt>
    <dgm:pt modelId="{FEE1B821-0CFB-4D90-8F0B-F6E3C9F09C0A}" type="sibTrans" cxnId="{536FE682-ADEA-4498-A2E5-77DC07FA7D76}">
      <dgm:prSet/>
      <dgm:spPr/>
      <dgm:t>
        <a:bodyPr/>
        <a:lstStyle/>
        <a:p>
          <a:endParaRPr lang="fr-FR" sz="1200"/>
        </a:p>
      </dgm:t>
    </dgm:pt>
    <dgm:pt modelId="{004425F5-2F79-4C07-A2E4-24C097D209D6}" type="pres">
      <dgm:prSet presAssocID="{FA0D33D7-8AE9-46A6-87A6-9A4FDC2868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C36CE8-DA0F-41E5-97D6-A1F920217E0A}" type="pres">
      <dgm:prSet presAssocID="{A6B38A38-BFF3-441E-B025-1958020EC8A7}" presName="hierRoot1" presStyleCnt="0"/>
      <dgm:spPr/>
    </dgm:pt>
    <dgm:pt modelId="{160ECDF2-B49F-47E6-AFD6-D4FC4002A453}" type="pres">
      <dgm:prSet presAssocID="{A6B38A38-BFF3-441E-B025-1958020EC8A7}" presName="composite" presStyleCnt="0"/>
      <dgm:spPr/>
    </dgm:pt>
    <dgm:pt modelId="{79F807D1-F0E1-4182-B326-CD768DFB03CE}" type="pres">
      <dgm:prSet presAssocID="{A6B38A38-BFF3-441E-B025-1958020EC8A7}" presName="background" presStyleLbl="node0" presStyleIdx="0" presStyleCnt="1"/>
      <dgm:spPr/>
    </dgm:pt>
    <dgm:pt modelId="{28AF3632-8202-41F6-A6C8-C8D66757B32C}" type="pres">
      <dgm:prSet presAssocID="{A6B38A38-BFF3-441E-B025-1958020EC8A7}" presName="text" presStyleLbl="fgAcc0" presStyleIdx="0" presStyleCnt="1" custScaleX="31166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96ADD6-7D88-4144-B397-6E785210CB9A}" type="pres">
      <dgm:prSet presAssocID="{A6B38A38-BFF3-441E-B025-1958020EC8A7}" presName="hierChild2" presStyleCnt="0"/>
      <dgm:spPr/>
    </dgm:pt>
    <dgm:pt modelId="{630CDA0B-C587-4BEB-8632-A9956AC32253}" type="pres">
      <dgm:prSet presAssocID="{2086F529-D60C-4083-8639-2532F992F64C}" presName="Name10" presStyleLbl="parChTrans1D2" presStyleIdx="0" presStyleCnt="4"/>
      <dgm:spPr/>
      <dgm:t>
        <a:bodyPr/>
        <a:lstStyle/>
        <a:p>
          <a:endParaRPr lang="fr-FR"/>
        </a:p>
      </dgm:t>
    </dgm:pt>
    <dgm:pt modelId="{33BC8B08-A734-4663-B483-5C309359AADC}" type="pres">
      <dgm:prSet presAssocID="{BAABE47C-857C-4520-8B8B-EEF1A060C25B}" presName="hierRoot2" presStyleCnt="0"/>
      <dgm:spPr/>
    </dgm:pt>
    <dgm:pt modelId="{E44F169E-F63D-439B-BC8E-FAB82D293B95}" type="pres">
      <dgm:prSet presAssocID="{BAABE47C-857C-4520-8B8B-EEF1A060C25B}" presName="composite2" presStyleCnt="0"/>
      <dgm:spPr/>
    </dgm:pt>
    <dgm:pt modelId="{01A74230-5711-419E-85DA-01C7FF6305AB}" type="pres">
      <dgm:prSet presAssocID="{BAABE47C-857C-4520-8B8B-EEF1A060C25B}" presName="background2" presStyleLbl="node2" presStyleIdx="0" presStyleCnt="4"/>
      <dgm:spPr/>
    </dgm:pt>
    <dgm:pt modelId="{A823772A-9BF2-4A62-A299-CA659A16B0F9}" type="pres">
      <dgm:prSet presAssocID="{BAABE47C-857C-4520-8B8B-EEF1A060C25B}" presName="text2" presStyleLbl="fgAcc2" presStyleIdx="0" presStyleCnt="4" custScaleX="18290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1E4018-CE02-4ECB-8C88-D2223964CC6C}" type="pres">
      <dgm:prSet presAssocID="{BAABE47C-857C-4520-8B8B-EEF1A060C25B}" presName="hierChild3" presStyleCnt="0"/>
      <dgm:spPr/>
    </dgm:pt>
    <dgm:pt modelId="{2D3615D4-23C6-48E9-B6A5-C9CD95CA12E1}" type="pres">
      <dgm:prSet presAssocID="{38707E43-DAA9-4206-8622-DA1828ECF679}" presName="Name10" presStyleLbl="parChTrans1D2" presStyleIdx="1" presStyleCnt="4"/>
      <dgm:spPr/>
      <dgm:t>
        <a:bodyPr/>
        <a:lstStyle/>
        <a:p>
          <a:endParaRPr lang="fr-FR"/>
        </a:p>
      </dgm:t>
    </dgm:pt>
    <dgm:pt modelId="{63B6AA69-6A73-4673-96BB-0627491D5718}" type="pres">
      <dgm:prSet presAssocID="{2D55429E-B6FA-4DB3-97C4-632BA6068F30}" presName="hierRoot2" presStyleCnt="0"/>
      <dgm:spPr/>
    </dgm:pt>
    <dgm:pt modelId="{49DE4500-6C4E-4CC7-8927-E0C0A483510C}" type="pres">
      <dgm:prSet presAssocID="{2D55429E-B6FA-4DB3-97C4-632BA6068F30}" presName="composite2" presStyleCnt="0"/>
      <dgm:spPr/>
    </dgm:pt>
    <dgm:pt modelId="{A3311B4C-8AD3-44D5-BE8A-9A20B51FB27C}" type="pres">
      <dgm:prSet presAssocID="{2D55429E-B6FA-4DB3-97C4-632BA6068F30}" presName="background2" presStyleLbl="node2" presStyleIdx="1" presStyleCnt="4"/>
      <dgm:spPr/>
    </dgm:pt>
    <dgm:pt modelId="{658994A3-7AE3-4C46-9A4C-862ED886C83D}" type="pres">
      <dgm:prSet presAssocID="{2D55429E-B6FA-4DB3-97C4-632BA6068F30}" presName="text2" presStyleLbl="fgAcc2" presStyleIdx="1" presStyleCnt="4" custScaleX="18184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34DC22-A16B-4D4E-B063-EC59B39AC9EB}" type="pres">
      <dgm:prSet presAssocID="{2D55429E-B6FA-4DB3-97C4-632BA6068F30}" presName="hierChild3" presStyleCnt="0"/>
      <dgm:spPr/>
    </dgm:pt>
    <dgm:pt modelId="{D56B2621-BA68-4BA9-BE58-D01BD3FD7A81}" type="pres">
      <dgm:prSet presAssocID="{2CD9B595-3D2F-4E1B-8625-B1DD2CA319E3}" presName="Name10" presStyleLbl="parChTrans1D2" presStyleIdx="2" presStyleCnt="4"/>
      <dgm:spPr/>
      <dgm:t>
        <a:bodyPr/>
        <a:lstStyle/>
        <a:p>
          <a:endParaRPr lang="fr-FR"/>
        </a:p>
      </dgm:t>
    </dgm:pt>
    <dgm:pt modelId="{6B1429A3-1BCE-49A2-924D-07E447BC4945}" type="pres">
      <dgm:prSet presAssocID="{71EB40F1-5962-45E5-AB6D-2CED777D35AB}" presName="hierRoot2" presStyleCnt="0"/>
      <dgm:spPr/>
    </dgm:pt>
    <dgm:pt modelId="{34018DE6-3EA8-4D92-9A72-5FA9D9AC7A00}" type="pres">
      <dgm:prSet presAssocID="{71EB40F1-5962-45E5-AB6D-2CED777D35AB}" presName="composite2" presStyleCnt="0"/>
      <dgm:spPr/>
    </dgm:pt>
    <dgm:pt modelId="{E7D64453-4D02-43EB-AFB8-4DF96FD3328D}" type="pres">
      <dgm:prSet presAssocID="{71EB40F1-5962-45E5-AB6D-2CED777D35AB}" presName="background2" presStyleLbl="node2" presStyleIdx="2" presStyleCnt="4"/>
      <dgm:spPr/>
    </dgm:pt>
    <dgm:pt modelId="{B0454DC7-E63D-47E8-B94E-1D5390E30F8B}" type="pres">
      <dgm:prSet presAssocID="{71EB40F1-5962-45E5-AB6D-2CED777D35AB}" presName="text2" presStyleLbl="fgAcc2" presStyleIdx="2" presStyleCnt="4" custScaleX="18184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B92DCC-7034-4B68-9613-6226D0A9C8C8}" type="pres">
      <dgm:prSet presAssocID="{71EB40F1-5962-45E5-AB6D-2CED777D35AB}" presName="hierChild3" presStyleCnt="0"/>
      <dgm:spPr/>
    </dgm:pt>
    <dgm:pt modelId="{B5A887EA-53D0-4409-8418-F11241BDAB5B}" type="pres">
      <dgm:prSet presAssocID="{B76ABB2F-D8F4-4A2A-A998-503557932010}" presName="Name10" presStyleLbl="parChTrans1D2" presStyleIdx="3" presStyleCnt="4"/>
      <dgm:spPr/>
      <dgm:t>
        <a:bodyPr/>
        <a:lstStyle/>
        <a:p>
          <a:endParaRPr lang="fr-FR"/>
        </a:p>
      </dgm:t>
    </dgm:pt>
    <dgm:pt modelId="{E40ABE84-3706-44A5-9E3D-6C1E635B6098}" type="pres">
      <dgm:prSet presAssocID="{6851F301-795C-4DAD-9953-11C21DF06664}" presName="hierRoot2" presStyleCnt="0"/>
      <dgm:spPr/>
    </dgm:pt>
    <dgm:pt modelId="{DD7366DD-566B-4E55-A330-824DCA5ACC2E}" type="pres">
      <dgm:prSet presAssocID="{6851F301-795C-4DAD-9953-11C21DF06664}" presName="composite2" presStyleCnt="0"/>
      <dgm:spPr/>
    </dgm:pt>
    <dgm:pt modelId="{55276258-AC4D-46C2-B62A-BC8DD674A84F}" type="pres">
      <dgm:prSet presAssocID="{6851F301-795C-4DAD-9953-11C21DF06664}" presName="background2" presStyleLbl="node2" presStyleIdx="3" presStyleCnt="4"/>
      <dgm:spPr/>
    </dgm:pt>
    <dgm:pt modelId="{30AFC819-0C94-4CCC-84B8-4932AB8EEB30}" type="pres">
      <dgm:prSet presAssocID="{6851F301-795C-4DAD-9953-11C21DF06664}" presName="text2" presStyleLbl="fgAcc2" presStyleIdx="3" presStyleCnt="4" custScaleX="18184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850B999-5ABB-4409-A44C-413EE35C925D}" type="pres">
      <dgm:prSet presAssocID="{6851F301-795C-4DAD-9953-11C21DF06664}" presName="hierChild3" presStyleCnt="0"/>
      <dgm:spPr/>
    </dgm:pt>
  </dgm:ptLst>
  <dgm:cxnLst>
    <dgm:cxn modelId="{14E2A4E6-A3D6-4B3C-AC17-FF607BC7A7E0}" type="presOf" srcId="{A6B38A38-BFF3-441E-B025-1958020EC8A7}" destId="{28AF3632-8202-41F6-A6C8-C8D66757B32C}" srcOrd="0" destOrd="0" presId="urn:microsoft.com/office/officeart/2005/8/layout/hierarchy1"/>
    <dgm:cxn modelId="{256E6A1E-9E9D-4302-8F3F-6B9AE20DB2AF}" type="presOf" srcId="{FA0D33D7-8AE9-46A6-87A6-9A4FDC286883}" destId="{004425F5-2F79-4C07-A2E4-24C097D209D6}" srcOrd="0" destOrd="0" presId="urn:microsoft.com/office/officeart/2005/8/layout/hierarchy1"/>
    <dgm:cxn modelId="{6527EA32-7172-495C-B797-50D32613D68B}" type="presOf" srcId="{6851F301-795C-4DAD-9953-11C21DF06664}" destId="{30AFC819-0C94-4CCC-84B8-4932AB8EEB30}" srcOrd="0" destOrd="0" presId="urn:microsoft.com/office/officeart/2005/8/layout/hierarchy1"/>
    <dgm:cxn modelId="{536FE682-ADEA-4498-A2E5-77DC07FA7D76}" srcId="{A6B38A38-BFF3-441E-B025-1958020EC8A7}" destId="{6851F301-795C-4DAD-9953-11C21DF06664}" srcOrd="3" destOrd="0" parTransId="{B76ABB2F-D8F4-4A2A-A998-503557932010}" sibTransId="{FEE1B821-0CFB-4D90-8F0B-F6E3C9F09C0A}"/>
    <dgm:cxn modelId="{E7297048-8560-4873-AF61-EEB24A626026}" type="presOf" srcId="{71EB40F1-5962-45E5-AB6D-2CED777D35AB}" destId="{B0454DC7-E63D-47E8-B94E-1D5390E30F8B}" srcOrd="0" destOrd="0" presId="urn:microsoft.com/office/officeart/2005/8/layout/hierarchy1"/>
    <dgm:cxn modelId="{400F121C-EFA4-406F-BE26-B08FB6FBA504}" srcId="{A6B38A38-BFF3-441E-B025-1958020EC8A7}" destId="{2D55429E-B6FA-4DB3-97C4-632BA6068F30}" srcOrd="1" destOrd="0" parTransId="{38707E43-DAA9-4206-8622-DA1828ECF679}" sibTransId="{AADADB37-78E2-497E-8436-E1F7336F904D}"/>
    <dgm:cxn modelId="{3A7AFA6A-3678-44BD-BCC1-B42F01C89B75}" type="presOf" srcId="{BAABE47C-857C-4520-8B8B-EEF1A060C25B}" destId="{A823772A-9BF2-4A62-A299-CA659A16B0F9}" srcOrd="0" destOrd="0" presId="urn:microsoft.com/office/officeart/2005/8/layout/hierarchy1"/>
    <dgm:cxn modelId="{971A6931-BA3F-4585-A083-568D803F6C0E}" srcId="{A6B38A38-BFF3-441E-B025-1958020EC8A7}" destId="{71EB40F1-5962-45E5-AB6D-2CED777D35AB}" srcOrd="2" destOrd="0" parTransId="{2CD9B595-3D2F-4E1B-8625-B1DD2CA319E3}" sibTransId="{40BDB68E-5897-4350-932D-CD6F9E2832BF}"/>
    <dgm:cxn modelId="{32F62520-4BF2-4DDA-AEE9-024147FF90E4}" type="presOf" srcId="{38707E43-DAA9-4206-8622-DA1828ECF679}" destId="{2D3615D4-23C6-48E9-B6A5-C9CD95CA12E1}" srcOrd="0" destOrd="0" presId="urn:microsoft.com/office/officeart/2005/8/layout/hierarchy1"/>
    <dgm:cxn modelId="{584E9AD4-74BB-487A-82D2-8CF99FD00716}" type="presOf" srcId="{2D55429E-B6FA-4DB3-97C4-632BA6068F30}" destId="{658994A3-7AE3-4C46-9A4C-862ED886C83D}" srcOrd="0" destOrd="0" presId="urn:microsoft.com/office/officeart/2005/8/layout/hierarchy1"/>
    <dgm:cxn modelId="{28516308-83FA-4303-9122-599D766DA78D}" srcId="{A6B38A38-BFF3-441E-B025-1958020EC8A7}" destId="{BAABE47C-857C-4520-8B8B-EEF1A060C25B}" srcOrd="0" destOrd="0" parTransId="{2086F529-D60C-4083-8639-2532F992F64C}" sibTransId="{03DD2CE3-2523-4E4C-9764-8B733952F292}"/>
    <dgm:cxn modelId="{B1FBF624-BED1-4490-8C82-36BF32B21252}" type="presOf" srcId="{2086F529-D60C-4083-8639-2532F992F64C}" destId="{630CDA0B-C587-4BEB-8632-A9956AC32253}" srcOrd="0" destOrd="0" presId="urn:microsoft.com/office/officeart/2005/8/layout/hierarchy1"/>
    <dgm:cxn modelId="{CB9A6601-57B9-4CB3-9B75-C418A4A66712}" srcId="{FA0D33D7-8AE9-46A6-87A6-9A4FDC286883}" destId="{A6B38A38-BFF3-441E-B025-1958020EC8A7}" srcOrd="0" destOrd="0" parTransId="{5397047C-F884-4451-92AB-3FC0B3A5ECDA}" sibTransId="{EF8C0DDF-AC4F-4098-B200-0BED5FEB77ED}"/>
    <dgm:cxn modelId="{37C94AAA-3848-43F5-A040-F6FDF8F1F851}" type="presOf" srcId="{2CD9B595-3D2F-4E1B-8625-B1DD2CA319E3}" destId="{D56B2621-BA68-4BA9-BE58-D01BD3FD7A81}" srcOrd="0" destOrd="0" presId="urn:microsoft.com/office/officeart/2005/8/layout/hierarchy1"/>
    <dgm:cxn modelId="{D6610D10-F98F-45CF-9243-0B6BBE44F33A}" type="presOf" srcId="{B76ABB2F-D8F4-4A2A-A998-503557932010}" destId="{B5A887EA-53D0-4409-8418-F11241BDAB5B}" srcOrd="0" destOrd="0" presId="urn:microsoft.com/office/officeart/2005/8/layout/hierarchy1"/>
    <dgm:cxn modelId="{EBEBFD16-B709-44CA-B075-C9857766E036}" type="presParOf" srcId="{004425F5-2F79-4C07-A2E4-24C097D209D6}" destId="{36C36CE8-DA0F-41E5-97D6-A1F920217E0A}" srcOrd="0" destOrd="0" presId="urn:microsoft.com/office/officeart/2005/8/layout/hierarchy1"/>
    <dgm:cxn modelId="{58AC20DF-51EF-4F38-9118-3F02C206E353}" type="presParOf" srcId="{36C36CE8-DA0F-41E5-97D6-A1F920217E0A}" destId="{160ECDF2-B49F-47E6-AFD6-D4FC4002A453}" srcOrd="0" destOrd="0" presId="urn:microsoft.com/office/officeart/2005/8/layout/hierarchy1"/>
    <dgm:cxn modelId="{A3A50807-8000-4607-BB55-CBD91F88E3DD}" type="presParOf" srcId="{160ECDF2-B49F-47E6-AFD6-D4FC4002A453}" destId="{79F807D1-F0E1-4182-B326-CD768DFB03CE}" srcOrd="0" destOrd="0" presId="urn:microsoft.com/office/officeart/2005/8/layout/hierarchy1"/>
    <dgm:cxn modelId="{C2EA4F8C-35DE-4121-95DE-39FFA5E74149}" type="presParOf" srcId="{160ECDF2-B49F-47E6-AFD6-D4FC4002A453}" destId="{28AF3632-8202-41F6-A6C8-C8D66757B32C}" srcOrd="1" destOrd="0" presId="urn:microsoft.com/office/officeart/2005/8/layout/hierarchy1"/>
    <dgm:cxn modelId="{C2297F79-37BC-4752-9EA2-60F644FAD51A}" type="presParOf" srcId="{36C36CE8-DA0F-41E5-97D6-A1F920217E0A}" destId="{4496ADD6-7D88-4144-B397-6E785210CB9A}" srcOrd="1" destOrd="0" presId="urn:microsoft.com/office/officeart/2005/8/layout/hierarchy1"/>
    <dgm:cxn modelId="{26266903-BC71-4445-B57C-1A5049B9A091}" type="presParOf" srcId="{4496ADD6-7D88-4144-B397-6E785210CB9A}" destId="{630CDA0B-C587-4BEB-8632-A9956AC32253}" srcOrd="0" destOrd="0" presId="urn:microsoft.com/office/officeart/2005/8/layout/hierarchy1"/>
    <dgm:cxn modelId="{FA14D6D5-44E2-422A-8CBC-F7B3971D0153}" type="presParOf" srcId="{4496ADD6-7D88-4144-B397-6E785210CB9A}" destId="{33BC8B08-A734-4663-B483-5C309359AADC}" srcOrd="1" destOrd="0" presId="urn:microsoft.com/office/officeart/2005/8/layout/hierarchy1"/>
    <dgm:cxn modelId="{8AEFCF8A-7DE7-4AA2-9DB7-73E1244FFB1E}" type="presParOf" srcId="{33BC8B08-A734-4663-B483-5C309359AADC}" destId="{E44F169E-F63D-439B-BC8E-FAB82D293B95}" srcOrd="0" destOrd="0" presId="urn:microsoft.com/office/officeart/2005/8/layout/hierarchy1"/>
    <dgm:cxn modelId="{26AF03FB-5F80-4819-AB2F-C2C9C1023994}" type="presParOf" srcId="{E44F169E-F63D-439B-BC8E-FAB82D293B95}" destId="{01A74230-5711-419E-85DA-01C7FF6305AB}" srcOrd="0" destOrd="0" presId="urn:microsoft.com/office/officeart/2005/8/layout/hierarchy1"/>
    <dgm:cxn modelId="{72417F98-5B57-4044-B623-7C3AC11BBF82}" type="presParOf" srcId="{E44F169E-F63D-439B-BC8E-FAB82D293B95}" destId="{A823772A-9BF2-4A62-A299-CA659A16B0F9}" srcOrd="1" destOrd="0" presId="urn:microsoft.com/office/officeart/2005/8/layout/hierarchy1"/>
    <dgm:cxn modelId="{ED9B2E41-8677-4E19-99AC-7E3AAD2A4697}" type="presParOf" srcId="{33BC8B08-A734-4663-B483-5C309359AADC}" destId="{431E4018-CE02-4ECB-8C88-D2223964CC6C}" srcOrd="1" destOrd="0" presId="urn:microsoft.com/office/officeart/2005/8/layout/hierarchy1"/>
    <dgm:cxn modelId="{79B24118-581C-4814-8008-ED3D1DBB046D}" type="presParOf" srcId="{4496ADD6-7D88-4144-B397-6E785210CB9A}" destId="{2D3615D4-23C6-48E9-B6A5-C9CD95CA12E1}" srcOrd="2" destOrd="0" presId="urn:microsoft.com/office/officeart/2005/8/layout/hierarchy1"/>
    <dgm:cxn modelId="{30201BC9-49E0-4210-ADB2-72F9315D4A24}" type="presParOf" srcId="{4496ADD6-7D88-4144-B397-6E785210CB9A}" destId="{63B6AA69-6A73-4673-96BB-0627491D5718}" srcOrd="3" destOrd="0" presId="urn:microsoft.com/office/officeart/2005/8/layout/hierarchy1"/>
    <dgm:cxn modelId="{1ADB37A2-24F7-48D9-8F46-1F2B7282DDAD}" type="presParOf" srcId="{63B6AA69-6A73-4673-96BB-0627491D5718}" destId="{49DE4500-6C4E-4CC7-8927-E0C0A483510C}" srcOrd="0" destOrd="0" presId="urn:microsoft.com/office/officeart/2005/8/layout/hierarchy1"/>
    <dgm:cxn modelId="{6CA50680-9EEB-495B-9BAD-98432BBD8EA3}" type="presParOf" srcId="{49DE4500-6C4E-4CC7-8927-E0C0A483510C}" destId="{A3311B4C-8AD3-44D5-BE8A-9A20B51FB27C}" srcOrd="0" destOrd="0" presId="urn:microsoft.com/office/officeart/2005/8/layout/hierarchy1"/>
    <dgm:cxn modelId="{187DDA37-ACB3-4210-944D-A1252C97DC30}" type="presParOf" srcId="{49DE4500-6C4E-4CC7-8927-E0C0A483510C}" destId="{658994A3-7AE3-4C46-9A4C-862ED886C83D}" srcOrd="1" destOrd="0" presId="urn:microsoft.com/office/officeart/2005/8/layout/hierarchy1"/>
    <dgm:cxn modelId="{ACD48C55-5B34-4C97-BAB6-1F54F06FA251}" type="presParOf" srcId="{63B6AA69-6A73-4673-96BB-0627491D5718}" destId="{B334DC22-A16B-4D4E-B063-EC59B39AC9EB}" srcOrd="1" destOrd="0" presId="urn:microsoft.com/office/officeart/2005/8/layout/hierarchy1"/>
    <dgm:cxn modelId="{C895D9AA-10BE-44EA-BEBF-9AC2DB4D64E9}" type="presParOf" srcId="{4496ADD6-7D88-4144-B397-6E785210CB9A}" destId="{D56B2621-BA68-4BA9-BE58-D01BD3FD7A81}" srcOrd="4" destOrd="0" presId="urn:microsoft.com/office/officeart/2005/8/layout/hierarchy1"/>
    <dgm:cxn modelId="{2C035BEB-8868-44C6-9EFD-6AC8F60483BC}" type="presParOf" srcId="{4496ADD6-7D88-4144-B397-6E785210CB9A}" destId="{6B1429A3-1BCE-49A2-924D-07E447BC4945}" srcOrd="5" destOrd="0" presId="urn:microsoft.com/office/officeart/2005/8/layout/hierarchy1"/>
    <dgm:cxn modelId="{E4D9C298-36C4-4C4B-BC51-8B3BC404C02B}" type="presParOf" srcId="{6B1429A3-1BCE-49A2-924D-07E447BC4945}" destId="{34018DE6-3EA8-4D92-9A72-5FA9D9AC7A00}" srcOrd="0" destOrd="0" presId="urn:microsoft.com/office/officeart/2005/8/layout/hierarchy1"/>
    <dgm:cxn modelId="{55BF488C-C8CC-4FAD-AC39-0B12D0FC1C54}" type="presParOf" srcId="{34018DE6-3EA8-4D92-9A72-5FA9D9AC7A00}" destId="{E7D64453-4D02-43EB-AFB8-4DF96FD3328D}" srcOrd="0" destOrd="0" presId="urn:microsoft.com/office/officeart/2005/8/layout/hierarchy1"/>
    <dgm:cxn modelId="{5A2CE6A8-0F7D-4E64-A5A9-DB833E3E9D69}" type="presParOf" srcId="{34018DE6-3EA8-4D92-9A72-5FA9D9AC7A00}" destId="{B0454DC7-E63D-47E8-B94E-1D5390E30F8B}" srcOrd="1" destOrd="0" presId="urn:microsoft.com/office/officeart/2005/8/layout/hierarchy1"/>
    <dgm:cxn modelId="{9AF831CE-4A0E-4BD9-AA8C-64C516A37936}" type="presParOf" srcId="{6B1429A3-1BCE-49A2-924D-07E447BC4945}" destId="{85B92DCC-7034-4B68-9613-6226D0A9C8C8}" srcOrd="1" destOrd="0" presId="urn:microsoft.com/office/officeart/2005/8/layout/hierarchy1"/>
    <dgm:cxn modelId="{02FB5B9D-6108-4236-9367-305CF9FB434A}" type="presParOf" srcId="{4496ADD6-7D88-4144-B397-6E785210CB9A}" destId="{B5A887EA-53D0-4409-8418-F11241BDAB5B}" srcOrd="6" destOrd="0" presId="urn:microsoft.com/office/officeart/2005/8/layout/hierarchy1"/>
    <dgm:cxn modelId="{E9AD5236-8C4E-454E-8105-1A82C4C7EF82}" type="presParOf" srcId="{4496ADD6-7D88-4144-B397-6E785210CB9A}" destId="{E40ABE84-3706-44A5-9E3D-6C1E635B6098}" srcOrd="7" destOrd="0" presId="urn:microsoft.com/office/officeart/2005/8/layout/hierarchy1"/>
    <dgm:cxn modelId="{FAFA66C1-E649-479E-8E3A-E2806A3371CF}" type="presParOf" srcId="{E40ABE84-3706-44A5-9E3D-6C1E635B6098}" destId="{DD7366DD-566B-4E55-A330-824DCA5ACC2E}" srcOrd="0" destOrd="0" presId="urn:microsoft.com/office/officeart/2005/8/layout/hierarchy1"/>
    <dgm:cxn modelId="{37AC4F4B-8188-4783-98B6-432C2783AA75}" type="presParOf" srcId="{DD7366DD-566B-4E55-A330-824DCA5ACC2E}" destId="{55276258-AC4D-46C2-B62A-BC8DD674A84F}" srcOrd="0" destOrd="0" presId="urn:microsoft.com/office/officeart/2005/8/layout/hierarchy1"/>
    <dgm:cxn modelId="{2329BA8E-4170-4AB8-B830-FB95C17632D4}" type="presParOf" srcId="{DD7366DD-566B-4E55-A330-824DCA5ACC2E}" destId="{30AFC819-0C94-4CCC-84B8-4932AB8EEB30}" srcOrd="1" destOrd="0" presId="urn:microsoft.com/office/officeart/2005/8/layout/hierarchy1"/>
    <dgm:cxn modelId="{B668AE6B-655F-46D0-BFA2-CF97E9D9ED82}" type="presParOf" srcId="{E40ABE84-3706-44A5-9E3D-6C1E635B6098}" destId="{1850B999-5ABB-4409-A44C-413EE35C92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0D33D7-8AE9-46A6-87A6-9A4FDC286883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AABE47C-857C-4520-8B8B-EEF1A060C25B}">
      <dgm:prSet phldrT="[Texte]" custT="1"/>
      <dgm:spPr/>
      <dgm:t>
        <a:bodyPr/>
        <a:lstStyle/>
        <a:p>
          <a:pPr algn="l"/>
          <a:r>
            <a:rPr lang="fr-FR" sz="1200" b="1" dirty="0" smtClean="0">
              <a:solidFill>
                <a:srgbClr val="00B050"/>
              </a:solidFill>
            </a:rPr>
            <a:t>SR3: 200.42.98.192/28 </a:t>
          </a:r>
          <a:r>
            <a:rPr lang="fr-FR" sz="1200" dirty="0" smtClean="0"/>
            <a:t>200.42.98.11</a:t>
          </a:r>
          <a:r>
            <a:rPr lang="fr-FR" sz="1200" u="sng" dirty="0" smtClean="0"/>
            <a:t>00</a:t>
          </a:r>
          <a:r>
            <a:rPr lang="fr-FR" sz="1200" dirty="0" smtClean="0"/>
            <a:t> 0000/28</a:t>
          </a:r>
          <a:endParaRPr lang="fr-FR" sz="1200" dirty="0"/>
        </a:p>
      </dgm:t>
    </dgm:pt>
    <dgm:pt modelId="{2086F529-D60C-4083-8639-2532F992F64C}" type="parTrans" cxnId="{28516308-83FA-4303-9122-599D766DA78D}">
      <dgm:prSet/>
      <dgm:spPr/>
      <dgm:t>
        <a:bodyPr/>
        <a:lstStyle/>
        <a:p>
          <a:pPr algn="l"/>
          <a:endParaRPr lang="fr-FR" sz="1200"/>
        </a:p>
      </dgm:t>
    </dgm:pt>
    <dgm:pt modelId="{03DD2CE3-2523-4E4C-9764-8B733952F292}" type="sibTrans" cxnId="{28516308-83FA-4303-9122-599D766DA78D}">
      <dgm:prSet/>
      <dgm:spPr/>
      <dgm:t>
        <a:bodyPr/>
        <a:lstStyle/>
        <a:p>
          <a:pPr algn="l"/>
          <a:endParaRPr lang="fr-FR" sz="1200"/>
        </a:p>
      </dgm:t>
    </dgm:pt>
    <dgm:pt modelId="{2D55429E-B6FA-4DB3-97C4-632BA6068F30}">
      <dgm:prSet custT="1"/>
      <dgm:spPr/>
      <dgm:t>
        <a:bodyPr/>
        <a:lstStyle/>
        <a:p>
          <a:pPr algn="l"/>
          <a:r>
            <a:rPr lang="fr-FR" sz="1200" dirty="0" smtClean="0"/>
            <a:t>200.42.98.208/28 200.42.98.11</a:t>
          </a:r>
          <a:r>
            <a:rPr lang="fr-FR" sz="1200" u="sng" dirty="0" smtClean="0"/>
            <a:t>01</a:t>
          </a:r>
          <a:r>
            <a:rPr lang="fr-FR" sz="1200" dirty="0" smtClean="0"/>
            <a:t> 0000/28</a:t>
          </a:r>
          <a:endParaRPr lang="fr-FR" sz="1200" dirty="0"/>
        </a:p>
      </dgm:t>
    </dgm:pt>
    <dgm:pt modelId="{38707E43-DAA9-4206-8622-DA1828ECF679}" type="parTrans" cxnId="{400F121C-EFA4-406F-BE26-B08FB6FBA504}">
      <dgm:prSet/>
      <dgm:spPr/>
      <dgm:t>
        <a:bodyPr/>
        <a:lstStyle/>
        <a:p>
          <a:pPr algn="l"/>
          <a:endParaRPr lang="fr-FR" sz="1200"/>
        </a:p>
      </dgm:t>
    </dgm:pt>
    <dgm:pt modelId="{AADADB37-78E2-497E-8436-E1F7336F904D}" type="sibTrans" cxnId="{400F121C-EFA4-406F-BE26-B08FB6FBA504}">
      <dgm:prSet/>
      <dgm:spPr/>
      <dgm:t>
        <a:bodyPr/>
        <a:lstStyle/>
        <a:p>
          <a:pPr algn="l"/>
          <a:endParaRPr lang="fr-FR" sz="1200"/>
        </a:p>
      </dgm:t>
    </dgm:pt>
    <dgm:pt modelId="{71EB40F1-5962-45E5-AB6D-2CED777D35AB}">
      <dgm:prSet custT="1"/>
      <dgm:spPr/>
      <dgm:t>
        <a:bodyPr/>
        <a:lstStyle/>
        <a:p>
          <a:pPr algn="l"/>
          <a:r>
            <a:rPr lang="fr-FR" sz="1200" dirty="0" smtClean="0"/>
            <a:t>200.42.98.224/28 200.42.98.11</a:t>
          </a:r>
          <a:r>
            <a:rPr lang="fr-FR" sz="1200" u="sng" dirty="0" smtClean="0"/>
            <a:t>10</a:t>
          </a:r>
          <a:r>
            <a:rPr lang="fr-FR" sz="1200" dirty="0" smtClean="0"/>
            <a:t> 0000/28</a:t>
          </a:r>
          <a:endParaRPr lang="fr-FR" sz="1200" dirty="0"/>
        </a:p>
      </dgm:t>
    </dgm:pt>
    <dgm:pt modelId="{2CD9B595-3D2F-4E1B-8625-B1DD2CA319E3}" type="parTrans" cxnId="{971A6931-BA3F-4585-A083-568D803F6C0E}">
      <dgm:prSet/>
      <dgm:spPr/>
      <dgm:t>
        <a:bodyPr/>
        <a:lstStyle/>
        <a:p>
          <a:pPr algn="l"/>
          <a:endParaRPr lang="fr-FR" sz="1200"/>
        </a:p>
      </dgm:t>
    </dgm:pt>
    <dgm:pt modelId="{40BDB68E-5897-4350-932D-CD6F9E2832BF}" type="sibTrans" cxnId="{971A6931-BA3F-4585-A083-568D803F6C0E}">
      <dgm:prSet/>
      <dgm:spPr/>
      <dgm:t>
        <a:bodyPr/>
        <a:lstStyle/>
        <a:p>
          <a:pPr algn="l"/>
          <a:endParaRPr lang="fr-FR" sz="1200"/>
        </a:p>
      </dgm:t>
    </dgm:pt>
    <dgm:pt modelId="{6851F301-795C-4DAD-9953-11C21DF06664}">
      <dgm:prSet custT="1"/>
      <dgm:spPr/>
      <dgm:t>
        <a:bodyPr/>
        <a:lstStyle/>
        <a:p>
          <a:pPr algn="l"/>
          <a:r>
            <a:rPr lang="fr-FR" sz="1200" dirty="0" smtClean="0"/>
            <a:t>200.42.98.240/28 200.42.98.11</a:t>
          </a:r>
          <a:r>
            <a:rPr lang="fr-FR" sz="1200" u="sng" dirty="0" smtClean="0"/>
            <a:t>11</a:t>
          </a:r>
          <a:r>
            <a:rPr lang="fr-FR" sz="1200" dirty="0" smtClean="0"/>
            <a:t> 0000/28</a:t>
          </a:r>
          <a:endParaRPr lang="fr-FR" sz="1200" dirty="0"/>
        </a:p>
      </dgm:t>
    </dgm:pt>
    <dgm:pt modelId="{B76ABB2F-D8F4-4A2A-A998-503557932010}" type="parTrans" cxnId="{536FE682-ADEA-4498-A2E5-77DC07FA7D76}">
      <dgm:prSet/>
      <dgm:spPr/>
      <dgm:t>
        <a:bodyPr/>
        <a:lstStyle/>
        <a:p>
          <a:pPr algn="l"/>
          <a:endParaRPr lang="fr-FR" sz="1200"/>
        </a:p>
      </dgm:t>
    </dgm:pt>
    <dgm:pt modelId="{FEE1B821-0CFB-4D90-8F0B-F6E3C9F09C0A}" type="sibTrans" cxnId="{536FE682-ADEA-4498-A2E5-77DC07FA7D76}">
      <dgm:prSet/>
      <dgm:spPr/>
      <dgm:t>
        <a:bodyPr/>
        <a:lstStyle/>
        <a:p>
          <a:pPr algn="l"/>
          <a:endParaRPr lang="fr-FR" sz="1200"/>
        </a:p>
      </dgm:t>
    </dgm:pt>
    <dgm:pt modelId="{5F7E8D85-6FBE-495F-912C-7CBA6F7DDD80}">
      <dgm:prSet phldrT="[Texte]" custT="1"/>
      <dgm:spPr/>
      <dgm:t>
        <a:bodyPr/>
        <a:lstStyle/>
        <a:p>
          <a:pPr algn="l"/>
          <a:r>
            <a:rPr lang="fr-FR" sz="1200" dirty="0" smtClean="0"/>
            <a:t>200.42.98.0/24 </a:t>
          </a:r>
        </a:p>
        <a:p>
          <a:pPr algn="l"/>
          <a:r>
            <a:rPr lang="fr-FR" sz="1200" dirty="0" smtClean="0"/>
            <a:t>200.42.98.</a:t>
          </a:r>
          <a:r>
            <a:rPr lang="fr-FR" sz="1200" u="sng" dirty="0" smtClean="0"/>
            <a:t>x</a:t>
          </a:r>
          <a:r>
            <a:rPr lang="fr-FR" sz="1200" dirty="0" smtClean="0"/>
            <a:t>000 0000/24</a:t>
          </a:r>
          <a:endParaRPr lang="fr-FR" sz="1200" dirty="0"/>
        </a:p>
      </dgm:t>
    </dgm:pt>
    <dgm:pt modelId="{0D4DAD14-C0F5-465E-A438-07577AEEFD6B}" type="parTrans" cxnId="{A23980C7-339A-4C32-96BB-B08CCFC4949D}">
      <dgm:prSet/>
      <dgm:spPr/>
      <dgm:t>
        <a:bodyPr/>
        <a:lstStyle/>
        <a:p>
          <a:pPr algn="l"/>
          <a:endParaRPr lang="fr-FR" sz="1200"/>
        </a:p>
      </dgm:t>
    </dgm:pt>
    <dgm:pt modelId="{C3E39B9F-EBA3-4593-883C-BA8B99C6A95D}" type="sibTrans" cxnId="{A23980C7-339A-4C32-96BB-B08CCFC4949D}">
      <dgm:prSet/>
      <dgm:spPr/>
      <dgm:t>
        <a:bodyPr/>
        <a:lstStyle/>
        <a:p>
          <a:pPr algn="l"/>
          <a:endParaRPr lang="fr-FR" sz="1200"/>
        </a:p>
      </dgm:t>
    </dgm:pt>
    <dgm:pt modelId="{555C57D0-9E0F-4C1C-851F-67ADC58F1E6A}">
      <dgm:prSet phldrT="[Texte]" custT="1"/>
      <dgm:spPr/>
      <dgm:t>
        <a:bodyPr/>
        <a:lstStyle/>
        <a:p>
          <a:pPr algn="l"/>
          <a:r>
            <a:rPr lang="fr-FR" sz="1200" b="1" dirty="0" smtClean="0">
              <a:solidFill>
                <a:srgbClr val="00B050"/>
              </a:solidFill>
            </a:rPr>
            <a:t>SR1: 200.42.98.128/26</a:t>
          </a:r>
          <a:r>
            <a:rPr lang="fr-FR" sz="1200" dirty="0" smtClean="0">
              <a:solidFill>
                <a:srgbClr val="00B050"/>
              </a:solidFill>
            </a:rPr>
            <a:t> </a:t>
          </a:r>
          <a:r>
            <a:rPr lang="fr-FR" sz="1200" dirty="0" smtClean="0"/>
            <a:t>200.42.98.1</a:t>
          </a:r>
          <a:r>
            <a:rPr lang="fr-FR" sz="1200" u="sng" dirty="0" smtClean="0"/>
            <a:t>0</a:t>
          </a:r>
          <a:r>
            <a:rPr lang="fr-FR" sz="1200" dirty="0" smtClean="0"/>
            <a:t>00 0000/26</a:t>
          </a:r>
          <a:endParaRPr lang="fr-FR" sz="1200" dirty="0"/>
        </a:p>
      </dgm:t>
    </dgm:pt>
    <dgm:pt modelId="{E3CD4FC4-6DE0-419C-8CB2-BAB0E6D0E6D5}" type="parTrans" cxnId="{330CEFFD-C991-4ADD-8A4B-1F74F55733A1}">
      <dgm:prSet/>
      <dgm:spPr/>
      <dgm:t>
        <a:bodyPr/>
        <a:lstStyle/>
        <a:p>
          <a:pPr algn="l"/>
          <a:endParaRPr lang="fr-FR" sz="1200"/>
        </a:p>
      </dgm:t>
    </dgm:pt>
    <dgm:pt modelId="{4BDF39FF-7C63-40D1-8CCC-C81C67E54FFC}" type="sibTrans" cxnId="{330CEFFD-C991-4ADD-8A4B-1F74F55733A1}">
      <dgm:prSet/>
      <dgm:spPr/>
      <dgm:t>
        <a:bodyPr/>
        <a:lstStyle/>
        <a:p>
          <a:pPr algn="l"/>
          <a:endParaRPr lang="fr-FR" sz="1200"/>
        </a:p>
      </dgm:t>
    </dgm:pt>
    <dgm:pt modelId="{E59E2767-75E2-420E-814A-3D768F57F35E}">
      <dgm:prSet phldrT="[Texte]" custT="1"/>
      <dgm:spPr/>
      <dgm:t>
        <a:bodyPr/>
        <a:lstStyle/>
        <a:p>
          <a:pPr algn="l"/>
          <a:r>
            <a:rPr lang="fr-FR" sz="1200" smtClean="0"/>
            <a:t>200.42.98.192/26 200.42.98.1</a:t>
          </a:r>
          <a:r>
            <a:rPr lang="fr-FR" sz="1200" u="sng" smtClean="0"/>
            <a:t>1</a:t>
          </a:r>
          <a:r>
            <a:rPr lang="fr-FR" sz="1200" smtClean="0"/>
            <a:t>00 0000/26</a:t>
          </a:r>
          <a:endParaRPr lang="fr-FR" sz="1200" dirty="0"/>
        </a:p>
      </dgm:t>
    </dgm:pt>
    <dgm:pt modelId="{17E93C96-87D2-46BB-9ACE-C0F5992758AA}" type="parTrans" cxnId="{96B525B7-35B8-4A3F-B12B-621A68FCCE09}">
      <dgm:prSet/>
      <dgm:spPr/>
      <dgm:t>
        <a:bodyPr/>
        <a:lstStyle/>
        <a:p>
          <a:pPr algn="l"/>
          <a:endParaRPr lang="fr-FR" sz="1200"/>
        </a:p>
      </dgm:t>
    </dgm:pt>
    <dgm:pt modelId="{3C6DD580-281F-4252-972F-E0BF1F3BB463}" type="sibTrans" cxnId="{96B525B7-35B8-4A3F-B12B-621A68FCCE09}">
      <dgm:prSet/>
      <dgm:spPr/>
      <dgm:t>
        <a:bodyPr/>
        <a:lstStyle/>
        <a:p>
          <a:pPr algn="l"/>
          <a:endParaRPr lang="fr-FR" sz="1200"/>
        </a:p>
      </dgm:t>
    </dgm:pt>
    <dgm:pt modelId="{B8E1679C-0FDC-494E-A00F-7E253F05B725}">
      <dgm:prSet phldrT="[Texte]" custT="1"/>
      <dgm:spPr/>
      <dgm:t>
        <a:bodyPr/>
        <a:lstStyle/>
        <a:p>
          <a:pPr algn="l"/>
          <a:r>
            <a:rPr lang="fr-FR" sz="1200" b="1" dirty="0" smtClean="0">
              <a:solidFill>
                <a:srgbClr val="00B050"/>
              </a:solidFill>
            </a:rPr>
            <a:t>SR2: 200.42.98.0/25</a:t>
          </a:r>
        </a:p>
        <a:p>
          <a:pPr algn="l"/>
          <a:r>
            <a:rPr lang="fr-FR" sz="1200" b="1" dirty="0" smtClean="0"/>
            <a:t> </a:t>
          </a:r>
          <a:r>
            <a:rPr lang="fr-FR" sz="1200" dirty="0" smtClean="0"/>
            <a:t>200.42.98.</a:t>
          </a:r>
          <a:r>
            <a:rPr lang="fr-FR" sz="1200" u="sng" dirty="0" smtClean="0"/>
            <a:t>0</a:t>
          </a:r>
          <a:r>
            <a:rPr lang="fr-FR" sz="1200" dirty="0" smtClean="0"/>
            <a:t>000 0000/25</a:t>
          </a:r>
          <a:endParaRPr lang="fr-FR" sz="1200" dirty="0"/>
        </a:p>
      </dgm:t>
    </dgm:pt>
    <dgm:pt modelId="{7C66617B-789E-49DA-8DEF-8E9D331A260F}" type="parTrans" cxnId="{9719B2BC-BCCA-42B5-B5AB-BECDF22E1052}">
      <dgm:prSet/>
      <dgm:spPr/>
      <dgm:t>
        <a:bodyPr/>
        <a:lstStyle/>
        <a:p>
          <a:pPr algn="l"/>
          <a:endParaRPr lang="fr-FR" sz="1200"/>
        </a:p>
      </dgm:t>
    </dgm:pt>
    <dgm:pt modelId="{CE1EF3BF-C807-4C01-9CFB-5056D190365F}" type="sibTrans" cxnId="{9719B2BC-BCCA-42B5-B5AB-BECDF22E1052}">
      <dgm:prSet/>
      <dgm:spPr/>
      <dgm:t>
        <a:bodyPr/>
        <a:lstStyle/>
        <a:p>
          <a:pPr algn="l"/>
          <a:endParaRPr lang="fr-FR" sz="1200"/>
        </a:p>
      </dgm:t>
    </dgm:pt>
    <dgm:pt modelId="{BEA26DC6-9461-4DC2-9E39-EB73F654A6F3}">
      <dgm:prSet phldrT="[Texte]" custT="1"/>
      <dgm:spPr/>
      <dgm:t>
        <a:bodyPr/>
        <a:lstStyle/>
        <a:p>
          <a:pPr algn="l"/>
          <a:r>
            <a:rPr lang="fr-FR" sz="1200" smtClean="0"/>
            <a:t>200.42.98.128/25</a:t>
          </a:r>
        </a:p>
        <a:p>
          <a:pPr algn="l"/>
          <a:r>
            <a:rPr lang="fr-FR" sz="1200" smtClean="0"/>
            <a:t>200.42.98.</a:t>
          </a:r>
          <a:r>
            <a:rPr lang="fr-FR" sz="1200" u="sng" smtClean="0"/>
            <a:t>1</a:t>
          </a:r>
          <a:r>
            <a:rPr lang="fr-FR" sz="1200" smtClean="0"/>
            <a:t>000 0000/25</a:t>
          </a:r>
          <a:endParaRPr lang="fr-FR" sz="1200" dirty="0"/>
        </a:p>
      </dgm:t>
    </dgm:pt>
    <dgm:pt modelId="{9DE5E50A-699C-46D4-B431-E230252AF11A}" type="parTrans" cxnId="{050EE706-2D9E-4996-B119-984ADC05C20E}">
      <dgm:prSet/>
      <dgm:spPr/>
      <dgm:t>
        <a:bodyPr/>
        <a:lstStyle/>
        <a:p>
          <a:pPr algn="l"/>
          <a:endParaRPr lang="fr-FR" sz="1200"/>
        </a:p>
      </dgm:t>
    </dgm:pt>
    <dgm:pt modelId="{063BD375-28B1-47A7-8895-5B7C724DF4C6}" type="sibTrans" cxnId="{050EE706-2D9E-4996-B119-984ADC05C20E}">
      <dgm:prSet/>
      <dgm:spPr/>
      <dgm:t>
        <a:bodyPr/>
        <a:lstStyle/>
        <a:p>
          <a:pPr algn="l"/>
          <a:endParaRPr lang="fr-FR" sz="1200"/>
        </a:p>
      </dgm:t>
    </dgm:pt>
    <dgm:pt modelId="{004425F5-2F79-4C07-A2E4-24C097D209D6}" type="pres">
      <dgm:prSet presAssocID="{FA0D33D7-8AE9-46A6-87A6-9A4FDC2868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224D621-3181-460A-B1F0-B9609F72AE4E}" type="pres">
      <dgm:prSet presAssocID="{5F7E8D85-6FBE-495F-912C-7CBA6F7DDD80}" presName="hierRoot1" presStyleCnt="0"/>
      <dgm:spPr/>
    </dgm:pt>
    <dgm:pt modelId="{95A45330-F1EE-4DA8-99FF-D19D390AAFCE}" type="pres">
      <dgm:prSet presAssocID="{5F7E8D85-6FBE-495F-912C-7CBA6F7DDD80}" presName="composite" presStyleCnt="0"/>
      <dgm:spPr/>
    </dgm:pt>
    <dgm:pt modelId="{497155EF-EA10-4F31-A4AA-B2DD7121C89F}" type="pres">
      <dgm:prSet presAssocID="{5F7E8D85-6FBE-495F-912C-7CBA6F7DDD80}" presName="background" presStyleLbl="node0" presStyleIdx="0" presStyleCnt="1"/>
      <dgm:spPr/>
    </dgm:pt>
    <dgm:pt modelId="{3147BD94-ECA0-4579-B0B0-B441F98CB139}" type="pres">
      <dgm:prSet presAssocID="{5F7E8D85-6FBE-495F-912C-7CBA6F7DDD80}" presName="text" presStyleLbl="fgAcc0" presStyleIdx="0" presStyleCnt="1" custScaleX="347178" custLinFactNeighborX="74259" custLinFactNeighborY="-6196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770F87-5913-4B90-96BF-7D3DA494094C}" type="pres">
      <dgm:prSet presAssocID="{5F7E8D85-6FBE-495F-912C-7CBA6F7DDD80}" presName="hierChild2" presStyleCnt="0"/>
      <dgm:spPr/>
    </dgm:pt>
    <dgm:pt modelId="{F28EAF45-81CA-40D4-B38C-17C95AAE2F83}" type="pres">
      <dgm:prSet presAssocID="{7C66617B-789E-49DA-8DEF-8E9D331A260F}" presName="Name10" presStyleLbl="parChTrans1D2" presStyleIdx="0" presStyleCnt="2"/>
      <dgm:spPr/>
      <dgm:t>
        <a:bodyPr/>
        <a:lstStyle/>
        <a:p>
          <a:endParaRPr lang="fr-FR"/>
        </a:p>
      </dgm:t>
    </dgm:pt>
    <dgm:pt modelId="{5642D1A5-7F46-45D0-AD1E-B480C5E92B3E}" type="pres">
      <dgm:prSet presAssocID="{B8E1679C-0FDC-494E-A00F-7E253F05B725}" presName="hierRoot2" presStyleCnt="0"/>
      <dgm:spPr/>
    </dgm:pt>
    <dgm:pt modelId="{3BB89DCC-3F1B-4A51-8753-F998303E56EF}" type="pres">
      <dgm:prSet presAssocID="{B8E1679C-0FDC-494E-A00F-7E253F05B725}" presName="composite2" presStyleCnt="0"/>
      <dgm:spPr/>
    </dgm:pt>
    <dgm:pt modelId="{DD4047CD-748A-4386-9C03-7EF349496368}" type="pres">
      <dgm:prSet presAssocID="{B8E1679C-0FDC-494E-A00F-7E253F05B725}" presName="background2" presStyleLbl="node2" presStyleIdx="0" presStyleCnt="2"/>
      <dgm:spPr/>
    </dgm:pt>
    <dgm:pt modelId="{DE04E770-7A36-4AA5-AC11-31A9B00D72C2}" type="pres">
      <dgm:prSet presAssocID="{B8E1679C-0FDC-494E-A00F-7E253F05B725}" presName="text2" presStyleLbl="fgAcc2" presStyleIdx="0" presStyleCnt="2" custScaleX="265357" custLinFactNeighborX="5372" custLinFactNeighborY="-530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41307-FDA4-4DA4-8ECE-33C901FDD5B1}" type="pres">
      <dgm:prSet presAssocID="{B8E1679C-0FDC-494E-A00F-7E253F05B725}" presName="hierChild3" presStyleCnt="0"/>
      <dgm:spPr/>
    </dgm:pt>
    <dgm:pt modelId="{2FF1946F-6C2A-4B73-B680-2DBE3D69DF31}" type="pres">
      <dgm:prSet presAssocID="{9DE5E50A-699C-46D4-B431-E230252AF11A}" presName="Name10" presStyleLbl="parChTrans1D2" presStyleIdx="1" presStyleCnt="2"/>
      <dgm:spPr/>
      <dgm:t>
        <a:bodyPr/>
        <a:lstStyle/>
        <a:p>
          <a:endParaRPr lang="fr-FR"/>
        </a:p>
      </dgm:t>
    </dgm:pt>
    <dgm:pt modelId="{A52D5932-5E44-48B8-B8B9-7D4D7F96E8C2}" type="pres">
      <dgm:prSet presAssocID="{BEA26DC6-9461-4DC2-9E39-EB73F654A6F3}" presName="hierRoot2" presStyleCnt="0"/>
      <dgm:spPr/>
    </dgm:pt>
    <dgm:pt modelId="{75F31D5A-519F-4A9D-B437-0AEA81CC8EC6}" type="pres">
      <dgm:prSet presAssocID="{BEA26DC6-9461-4DC2-9E39-EB73F654A6F3}" presName="composite2" presStyleCnt="0"/>
      <dgm:spPr/>
    </dgm:pt>
    <dgm:pt modelId="{0FB7D30F-F06F-4BE2-9B01-05EADD5F073D}" type="pres">
      <dgm:prSet presAssocID="{BEA26DC6-9461-4DC2-9E39-EB73F654A6F3}" presName="background2" presStyleLbl="node2" presStyleIdx="1" presStyleCnt="2"/>
      <dgm:spPr/>
    </dgm:pt>
    <dgm:pt modelId="{A3E58BC5-A17A-4C26-8AF7-E0F4CC61AC9E}" type="pres">
      <dgm:prSet presAssocID="{BEA26DC6-9461-4DC2-9E39-EB73F654A6F3}" presName="text2" presStyleLbl="fgAcc2" presStyleIdx="1" presStyleCnt="2" custScaleX="261280" custLinFactX="36163" custLinFactNeighborX="100000" custLinFactNeighborY="-530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2B6996-A46C-4414-8B36-A1918559A354}" type="pres">
      <dgm:prSet presAssocID="{BEA26DC6-9461-4DC2-9E39-EB73F654A6F3}" presName="hierChild3" presStyleCnt="0"/>
      <dgm:spPr/>
    </dgm:pt>
    <dgm:pt modelId="{5E9DBF04-BF86-4B17-B17A-A810D0555712}" type="pres">
      <dgm:prSet presAssocID="{E3CD4FC4-6DE0-419C-8CB2-BAB0E6D0E6D5}" presName="Name17" presStyleLbl="parChTrans1D3" presStyleIdx="0" presStyleCnt="2"/>
      <dgm:spPr/>
      <dgm:t>
        <a:bodyPr/>
        <a:lstStyle/>
        <a:p>
          <a:endParaRPr lang="fr-FR"/>
        </a:p>
      </dgm:t>
    </dgm:pt>
    <dgm:pt modelId="{64381245-1F6C-45B0-85BE-36763E758F8E}" type="pres">
      <dgm:prSet presAssocID="{555C57D0-9E0F-4C1C-851F-67ADC58F1E6A}" presName="hierRoot3" presStyleCnt="0"/>
      <dgm:spPr/>
    </dgm:pt>
    <dgm:pt modelId="{4DC026B9-A35B-449E-92D6-6E030841D00E}" type="pres">
      <dgm:prSet presAssocID="{555C57D0-9E0F-4C1C-851F-67ADC58F1E6A}" presName="composite3" presStyleCnt="0"/>
      <dgm:spPr/>
    </dgm:pt>
    <dgm:pt modelId="{310ED157-EDE2-4814-B60A-D1E45A0BFC25}" type="pres">
      <dgm:prSet presAssocID="{555C57D0-9E0F-4C1C-851F-67ADC58F1E6A}" presName="background3" presStyleLbl="node3" presStyleIdx="0" presStyleCnt="2"/>
      <dgm:spPr/>
    </dgm:pt>
    <dgm:pt modelId="{21624052-81AB-4EAB-9328-94DE19B1344B}" type="pres">
      <dgm:prSet presAssocID="{555C57D0-9E0F-4C1C-851F-67ADC58F1E6A}" presName="text3" presStyleLbl="fgAcc3" presStyleIdx="0" presStyleCnt="2" custScaleX="238286" custLinFactNeighborX="-17305" custLinFactNeighborY="-5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D466AD-645F-47BF-B41C-83EABC28DCDD}" type="pres">
      <dgm:prSet presAssocID="{555C57D0-9E0F-4C1C-851F-67ADC58F1E6A}" presName="hierChild4" presStyleCnt="0"/>
      <dgm:spPr/>
    </dgm:pt>
    <dgm:pt modelId="{64B2F5B5-E073-4D37-BEFC-41D7373832FC}" type="pres">
      <dgm:prSet presAssocID="{17E93C96-87D2-46BB-9ACE-C0F5992758AA}" presName="Name17" presStyleLbl="parChTrans1D3" presStyleIdx="1" presStyleCnt="2"/>
      <dgm:spPr/>
      <dgm:t>
        <a:bodyPr/>
        <a:lstStyle/>
        <a:p>
          <a:endParaRPr lang="fr-FR"/>
        </a:p>
      </dgm:t>
    </dgm:pt>
    <dgm:pt modelId="{9937DF36-2215-4F45-B5FF-E33507E354B7}" type="pres">
      <dgm:prSet presAssocID="{E59E2767-75E2-420E-814A-3D768F57F35E}" presName="hierRoot3" presStyleCnt="0"/>
      <dgm:spPr/>
    </dgm:pt>
    <dgm:pt modelId="{FD0C3E33-81FD-4A3F-AFEC-E9BEDAD09B85}" type="pres">
      <dgm:prSet presAssocID="{E59E2767-75E2-420E-814A-3D768F57F35E}" presName="composite3" presStyleCnt="0"/>
      <dgm:spPr/>
    </dgm:pt>
    <dgm:pt modelId="{5983E713-09CA-4797-B697-6354E5FD9407}" type="pres">
      <dgm:prSet presAssocID="{E59E2767-75E2-420E-814A-3D768F57F35E}" presName="background3" presStyleLbl="node3" presStyleIdx="1" presStyleCnt="2"/>
      <dgm:spPr/>
    </dgm:pt>
    <dgm:pt modelId="{1C8A9CE9-6639-4518-8B58-984FD88CA070}" type="pres">
      <dgm:prSet presAssocID="{E59E2767-75E2-420E-814A-3D768F57F35E}" presName="text3" presStyleLbl="fgAcc3" presStyleIdx="1" presStyleCnt="2" custScaleX="241541" custLinFactX="100000" custLinFactNeighborX="178430" custLinFactNeighborY="-5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1AC0C2-6B75-4A5C-A020-089E79E0FE55}" type="pres">
      <dgm:prSet presAssocID="{E59E2767-75E2-420E-814A-3D768F57F35E}" presName="hierChild4" presStyleCnt="0"/>
      <dgm:spPr/>
    </dgm:pt>
    <dgm:pt modelId="{FD3DE88B-D622-4170-ADD0-F7D87C9C2953}" type="pres">
      <dgm:prSet presAssocID="{2086F529-D60C-4083-8639-2532F992F64C}" presName="Name23" presStyleLbl="parChTrans1D4" presStyleIdx="0" presStyleCnt="4"/>
      <dgm:spPr/>
      <dgm:t>
        <a:bodyPr/>
        <a:lstStyle/>
        <a:p>
          <a:endParaRPr lang="fr-FR"/>
        </a:p>
      </dgm:t>
    </dgm:pt>
    <dgm:pt modelId="{AD107B53-090B-427B-8136-59D0B42F7583}" type="pres">
      <dgm:prSet presAssocID="{BAABE47C-857C-4520-8B8B-EEF1A060C25B}" presName="hierRoot4" presStyleCnt="0"/>
      <dgm:spPr/>
    </dgm:pt>
    <dgm:pt modelId="{B58E45C8-57AB-417C-BB38-827B92C461A8}" type="pres">
      <dgm:prSet presAssocID="{BAABE47C-857C-4520-8B8B-EEF1A060C25B}" presName="composite4" presStyleCnt="0"/>
      <dgm:spPr/>
    </dgm:pt>
    <dgm:pt modelId="{A005F9E0-EFFD-44D8-A655-FBA2D5DE4D7C}" type="pres">
      <dgm:prSet presAssocID="{BAABE47C-857C-4520-8B8B-EEF1A060C25B}" presName="background4" presStyleLbl="node4" presStyleIdx="0" presStyleCnt="4"/>
      <dgm:spPr/>
    </dgm:pt>
    <dgm:pt modelId="{65E011CA-C3E5-47DF-8020-A0250CA8C6B4}" type="pres">
      <dgm:prSet presAssocID="{BAABE47C-857C-4520-8B8B-EEF1A060C25B}" presName="text4" presStyleLbl="fgAcc4" presStyleIdx="0" presStyleCnt="4" custScaleX="206673" custLinFactNeighborX="-63272" custLinFactNeighborY="548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547FB8-D318-4226-9379-1D84808A9BE9}" type="pres">
      <dgm:prSet presAssocID="{BAABE47C-857C-4520-8B8B-EEF1A060C25B}" presName="hierChild5" presStyleCnt="0"/>
      <dgm:spPr/>
    </dgm:pt>
    <dgm:pt modelId="{4BC6AC95-583A-4820-ABDC-3D135DC0528F}" type="pres">
      <dgm:prSet presAssocID="{38707E43-DAA9-4206-8622-DA1828ECF679}" presName="Name23" presStyleLbl="parChTrans1D4" presStyleIdx="1" presStyleCnt="4"/>
      <dgm:spPr/>
      <dgm:t>
        <a:bodyPr/>
        <a:lstStyle/>
        <a:p>
          <a:endParaRPr lang="fr-FR"/>
        </a:p>
      </dgm:t>
    </dgm:pt>
    <dgm:pt modelId="{044A38D4-8244-4D88-939A-969313004BEA}" type="pres">
      <dgm:prSet presAssocID="{2D55429E-B6FA-4DB3-97C4-632BA6068F30}" presName="hierRoot4" presStyleCnt="0"/>
      <dgm:spPr/>
    </dgm:pt>
    <dgm:pt modelId="{7A18AB6B-9C8B-42C0-8454-B29FFC22B9A8}" type="pres">
      <dgm:prSet presAssocID="{2D55429E-B6FA-4DB3-97C4-632BA6068F30}" presName="composite4" presStyleCnt="0"/>
      <dgm:spPr/>
    </dgm:pt>
    <dgm:pt modelId="{653215AF-8FA3-4D10-B615-A07981CB97AC}" type="pres">
      <dgm:prSet presAssocID="{2D55429E-B6FA-4DB3-97C4-632BA6068F30}" presName="background4" presStyleLbl="node4" presStyleIdx="1" presStyleCnt="4"/>
      <dgm:spPr/>
    </dgm:pt>
    <dgm:pt modelId="{AB7F9134-5337-444A-B522-D8E3ABA93CEC}" type="pres">
      <dgm:prSet presAssocID="{2D55429E-B6FA-4DB3-97C4-632BA6068F30}" presName="text4" presStyleLbl="fgAcc4" presStyleIdx="1" presStyleCnt="4" custScaleX="206673" custLinFactNeighborX="-48793" custLinFactNeighborY="548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FA9F79-8C12-4B08-9F6F-1C2C36791C9C}" type="pres">
      <dgm:prSet presAssocID="{2D55429E-B6FA-4DB3-97C4-632BA6068F30}" presName="hierChild5" presStyleCnt="0"/>
      <dgm:spPr/>
    </dgm:pt>
    <dgm:pt modelId="{AC8CB376-B0C1-4ADB-96CF-AD9AB51E3B8C}" type="pres">
      <dgm:prSet presAssocID="{2CD9B595-3D2F-4E1B-8625-B1DD2CA319E3}" presName="Name23" presStyleLbl="parChTrans1D4" presStyleIdx="2" presStyleCnt="4"/>
      <dgm:spPr/>
      <dgm:t>
        <a:bodyPr/>
        <a:lstStyle/>
        <a:p>
          <a:endParaRPr lang="fr-FR"/>
        </a:p>
      </dgm:t>
    </dgm:pt>
    <dgm:pt modelId="{6908B301-BA0D-47A3-930F-E36062C730F0}" type="pres">
      <dgm:prSet presAssocID="{71EB40F1-5962-45E5-AB6D-2CED777D35AB}" presName="hierRoot4" presStyleCnt="0"/>
      <dgm:spPr/>
    </dgm:pt>
    <dgm:pt modelId="{927EB7F9-718D-46FC-BB01-0F4732B5A28D}" type="pres">
      <dgm:prSet presAssocID="{71EB40F1-5962-45E5-AB6D-2CED777D35AB}" presName="composite4" presStyleCnt="0"/>
      <dgm:spPr/>
    </dgm:pt>
    <dgm:pt modelId="{80609AF8-B5C5-4657-832F-B63DFF635EEC}" type="pres">
      <dgm:prSet presAssocID="{71EB40F1-5962-45E5-AB6D-2CED777D35AB}" presName="background4" presStyleLbl="node4" presStyleIdx="2" presStyleCnt="4"/>
      <dgm:spPr/>
    </dgm:pt>
    <dgm:pt modelId="{771407A5-2B0B-4F9E-B3F4-6A61B9D456EE}" type="pres">
      <dgm:prSet presAssocID="{71EB40F1-5962-45E5-AB6D-2CED777D35AB}" presName="text4" presStyleLbl="fgAcc4" presStyleIdx="2" presStyleCnt="4" custScaleX="206673" custLinFactNeighborX="-37573" custLinFactNeighborY="548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46DDBD-7143-4EFD-A7F9-BF6D6E399DE6}" type="pres">
      <dgm:prSet presAssocID="{71EB40F1-5962-45E5-AB6D-2CED777D35AB}" presName="hierChild5" presStyleCnt="0"/>
      <dgm:spPr/>
    </dgm:pt>
    <dgm:pt modelId="{A79182F9-640C-4468-B66B-2519764FBE67}" type="pres">
      <dgm:prSet presAssocID="{B76ABB2F-D8F4-4A2A-A998-503557932010}" presName="Name23" presStyleLbl="parChTrans1D4" presStyleIdx="3" presStyleCnt="4"/>
      <dgm:spPr/>
      <dgm:t>
        <a:bodyPr/>
        <a:lstStyle/>
        <a:p>
          <a:endParaRPr lang="fr-FR"/>
        </a:p>
      </dgm:t>
    </dgm:pt>
    <dgm:pt modelId="{B226A207-E1E0-44C6-97BD-85A198DC1EFC}" type="pres">
      <dgm:prSet presAssocID="{6851F301-795C-4DAD-9953-11C21DF06664}" presName="hierRoot4" presStyleCnt="0"/>
      <dgm:spPr/>
    </dgm:pt>
    <dgm:pt modelId="{14C80AFA-D6D5-4D8E-9253-61F8551D22FC}" type="pres">
      <dgm:prSet presAssocID="{6851F301-795C-4DAD-9953-11C21DF06664}" presName="composite4" presStyleCnt="0"/>
      <dgm:spPr/>
    </dgm:pt>
    <dgm:pt modelId="{6D539551-C86A-4695-9861-FD67E9370579}" type="pres">
      <dgm:prSet presAssocID="{6851F301-795C-4DAD-9953-11C21DF06664}" presName="background4" presStyleLbl="node4" presStyleIdx="3" presStyleCnt="4"/>
      <dgm:spPr/>
    </dgm:pt>
    <dgm:pt modelId="{1245CEE7-8ECD-4CB2-B28A-71A11B9AB85F}" type="pres">
      <dgm:prSet presAssocID="{6851F301-795C-4DAD-9953-11C21DF06664}" presName="text4" presStyleLbl="fgAcc4" presStyleIdx="3" presStyleCnt="4" custScaleX="206673" custLinFactNeighborX="-27684" custLinFactNeighborY="548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17A638-20EA-48B9-AEE6-1E32DF6EC6FE}" type="pres">
      <dgm:prSet presAssocID="{6851F301-795C-4DAD-9953-11C21DF06664}" presName="hierChild5" presStyleCnt="0"/>
      <dgm:spPr/>
    </dgm:pt>
  </dgm:ptLst>
  <dgm:cxnLst>
    <dgm:cxn modelId="{5B8F4506-5E9A-4E82-B59C-22CC0B270C5C}" type="presOf" srcId="{5F7E8D85-6FBE-495F-912C-7CBA6F7DDD80}" destId="{3147BD94-ECA0-4579-B0B0-B441F98CB139}" srcOrd="0" destOrd="0" presId="urn:microsoft.com/office/officeart/2005/8/layout/hierarchy1"/>
    <dgm:cxn modelId="{EF1560DC-9FE0-4ED6-AF55-C645DB1C6207}" type="presOf" srcId="{E59E2767-75E2-420E-814A-3D768F57F35E}" destId="{1C8A9CE9-6639-4518-8B58-984FD88CA070}" srcOrd="0" destOrd="0" presId="urn:microsoft.com/office/officeart/2005/8/layout/hierarchy1"/>
    <dgm:cxn modelId="{F3F0A92A-ACEC-47D2-808C-F64BB3087C35}" type="presOf" srcId="{6851F301-795C-4DAD-9953-11C21DF06664}" destId="{1245CEE7-8ECD-4CB2-B28A-71A11B9AB85F}" srcOrd="0" destOrd="0" presId="urn:microsoft.com/office/officeart/2005/8/layout/hierarchy1"/>
    <dgm:cxn modelId="{664C7F3D-8DBF-49D2-82E1-271AE0B1751F}" type="presOf" srcId="{B76ABB2F-D8F4-4A2A-A998-503557932010}" destId="{A79182F9-640C-4468-B66B-2519764FBE67}" srcOrd="0" destOrd="0" presId="urn:microsoft.com/office/officeart/2005/8/layout/hierarchy1"/>
    <dgm:cxn modelId="{E110463A-2733-4381-8D45-83C9203E197C}" type="presOf" srcId="{E3CD4FC4-6DE0-419C-8CB2-BAB0E6D0E6D5}" destId="{5E9DBF04-BF86-4B17-B17A-A810D0555712}" srcOrd="0" destOrd="0" presId="urn:microsoft.com/office/officeart/2005/8/layout/hierarchy1"/>
    <dgm:cxn modelId="{9A2B83B4-FA1D-4EF9-9919-D57257BD9948}" type="presOf" srcId="{2086F529-D60C-4083-8639-2532F992F64C}" destId="{FD3DE88B-D622-4170-ADD0-F7D87C9C2953}" srcOrd="0" destOrd="0" presId="urn:microsoft.com/office/officeart/2005/8/layout/hierarchy1"/>
    <dgm:cxn modelId="{116A4B2F-08E7-4E93-A700-01D110CB648E}" type="presOf" srcId="{2CD9B595-3D2F-4E1B-8625-B1DD2CA319E3}" destId="{AC8CB376-B0C1-4ADB-96CF-AD9AB51E3B8C}" srcOrd="0" destOrd="0" presId="urn:microsoft.com/office/officeart/2005/8/layout/hierarchy1"/>
    <dgm:cxn modelId="{971A6931-BA3F-4585-A083-568D803F6C0E}" srcId="{E59E2767-75E2-420E-814A-3D768F57F35E}" destId="{71EB40F1-5962-45E5-AB6D-2CED777D35AB}" srcOrd="2" destOrd="0" parTransId="{2CD9B595-3D2F-4E1B-8625-B1DD2CA319E3}" sibTransId="{40BDB68E-5897-4350-932D-CD6F9E2832BF}"/>
    <dgm:cxn modelId="{F73B37A8-5822-4697-9423-D79BD9D7350B}" type="presOf" srcId="{9DE5E50A-699C-46D4-B431-E230252AF11A}" destId="{2FF1946F-6C2A-4B73-B680-2DBE3D69DF31}" srcOrd="0" destOrd="0" presId="urn:microsoft.com/office/officeart/2005/8/layout/hierarchy1"/>
    <dgm:cxn modelId="{A23980C7-339A-4C32-96BB-B08CCFC4949D}" srcId="{FA0D33D7-8AE9-46A6-87A6-9A4FDC286883}" destId="{5F7E8D85-6FBE-495F-912C-7CBA6F7DDD80}" srcOrd="0" destOrd="0" parTransId="{0D4DAD14-C0F5-465E-A438-07577AEEFD6B}" sibTransId="{C3E39B9F-EBA3-4593-883C-BA8B99C6A95D}"/>
    <dgm:cxn modelId="{7055B13F-7D12-4A87-BA9C-22B119A83238}" type="presOf" srcId="{FA0D33D7-8AE9-46A6-87A6-9A4FDC286883}" destId="{004425F5-2F79-4C07-A2E4-24C097D209D6}" srcOrd="0" destOrd="0" presId="urn:microsoft.com/office/officeart/2005/8/layout/hierarchy1"/>
    <dgm:cxn modelId="{536FE682-ADEA-4498-A2E5-77DC07FA7D76}" srcId="{E59E2767-75E2-420E-814A-3D768F57F35E}" destId="{6851F301-795C-4DAD-9953-11C21DF06664}" srcOrd="3" destOrd="0" parTransId="{B76ABB2F-D8F4-4A2A-A998-503557932010}" sibTransId="{FEE1B821-0CFB-4D90-8F0B-F6E3C9F09C0A}"/>
    <dgm:cxn modelId="{FAFEB232-DFB6-458C-9785-C6276F866485}" type="presOf" srcId="{38707E43-DAA9-4206-8622-DA1828ECF679}" destId="{4BC6AC95-583A-4820-ABDC-3D135DC0528F}" srcOrd="0" destOrd="0" presId="urn:microsoft.com/office/officeart/2005/8/layout/hierarchy1"/>
    <dgm:cxn modelId="{050EE706-2D9E-4996-B119-984ADC05C20E}" srcId="{5F7E8D85-6FBE-495F-912C-7CBA6F7DDD80}" destId="{BEA26DC6-9461-4DC2-9E39-EB73F654A6F3}" srcOrd="1" destOrd="0" parTransId="{9DE5E50A-699C-46D4-B431-E230252AF11A}" sibTransId="{063BD375-28B1-47A7-8895-5B7C724DF4C6}"/>
    <dgm:cxn modelId="{E11CBE60-1642-473F-A090-C63538E70388}" type="presOf" srcId="{7C66617B-789E-49DA-8DEF-8E9D331A260F}" destId="{F28EAF45-81CA-40D4-B38C-17C95AAE2F83}" srcOrd="0" destOrd="0" presId="urn:microsoft.com/office/officeart/2005/8/layout/hierarchy1"/>
    <dgm:cxn modelId="{875EC78E-0CE8-4634-99F5-9A79FB5D669F}" type="presOf" srcId="{BEA26DC6-9461-4DC2-9E39-EB73F654A6F3}" destId="{A3E58BC5-A17A-4C26-8AF7-E0F4CC61AC9E}" srcOrd="0" destOrd="0" presId="urn:microsoft.com/office/officeart/2005/8/layout/hierarchy1"/>
    <dgm:cxn modelId="{045B1758-F6E2-4842-9AE7-995B2B6DBCA0}" type="presOf" srcId="{71EB40F1-5962-45E5-AB6D-2CED777D35AB}" destId="{771407A5-2B0B-4F9E-B3F4-6A61B9D456EE}" srcOrd="0" destOrd="0" presId="urn:microsoft.com/office/officeart/2005/8/layout/hierarchy1"/>
    <dgm:cxn modelId="{28516308-83FA-4303-9122-599D766DA78D}" srcId="{E59E2767-75E2-420E-814A-3D768F57F35E}" destId="{BAABE47C-857C-4520-8B8B-EEF1A060C25B}" srcOrd="0" destOrd="0" parTransId="{2086F529-D60C-4083-8639-2532F992F64C}" sibTransId="{03DD2CE3-2523-4E4C-9764-8B733952F292}"/>
    <dgm:cxn modelId="{C429E73F-33D3-4F4A-938A-A96E73B7C721}" type="presOf" srcId="{BAABE47C-857C-4520-8B8B-EEF1A060C25B}" destId="{65E011CA-C3E5-47DF-8020-A0250CA8C6B4}" srcOrd="0" destOrd="0" presId="urn:microsoft.com/office/officeart/2005/8/layout/hierarchy1"/>
    <dgm:cxn modelId="{D24C56C3-582D-474F-B4F9-7E6B58BB3F46}" type="presOf" srcId="{B8E1679C-0FDC-494E-A00F-7E253F05B725}" destId="{DE04E770-7A36-4AA5-AC11-31A9B00D72C2}" srcOrd="0" destOrd="0" presId="urn:microsoft.com/office/officeart/2005/8/layout/hierarchy1"/>
    <dgm:cxn modelId="{D9E6DC36-2186-4BB9-9AB1-781C681E773C}" type="presOf" srcId="{2D55429E-B6FA-4DB3-97C4-632BA6068F30}" destId="{AB7F9134-5337-444A-B522-D8E3ABA93CEC}" srcOrd="0" destOrd="0" presId="urn:microsoft.com/office/officeart/2005/8/layout/hierarchy1"/>
    <dgm:cxn modelId="{9719B2BC-BCCA-42B5-B5AB-BECDF22E1052}" srcId="{5F7E8D85-6FBE-495F-912C-7CBA6F7DDD80}" destId="{B8E1679C-0FDC-494E-A00F-7E253F05B725}" srcOrd="0" destOrd="0" parTransId="{7C66617B-789E-49DA-8DEF-8E9D331A260F}" sibTransId="{CE1EF3BF-C807-4C01-9CFB-5056D190365F}"/>
    <dgm:cxn modelId="{96B525B7-35B8-4A3F-B12B-621A68FCCE09}" srcId="{BEA26DC6-9461-4DC2-9E39-EB73F654A6F3}" destId="{E59E2767-75E2-420E-814A-3D768F57F35E}" srcOrd="1" destOrd="0" parTransId="{17E93C96-87D2-46BB-9ACE-C0F5992758AA}" sibTransId="{3C6DD580-281F-4252-972F-E0BF1F3BB463}"/>
    <dgm:cxn modelId="{400F121C-EFA4-406F-BE26-B08FB6FBA504}" srcId="{E59E2767-75E2-420E-814A-3D768F57F35E}" destId="{2D55429E-B6FA-4DB3-97C4-632BA6068F30}" srcOrd="1" destOrd="0" parTransId="{38707E43-DAA9-4206-8622-DA1828ECF679}" sibTransId="{AADADB37-78E2-497E-8436-E1F7336F904D}"/>
    <dgm:cxn modelId="{CFDBDAC5-34A5-43A4-B737-16E037615BF6}" type="presOf" srcId="{17E93C96-87D2-46BB-9ACE-C0F5992758AA}" destId="{64B2F5B5-E073-4D37-BEFC-41D7373832FC}" srcOrd="0" destOrd="0" presId="urn:microsoft.com/office/officeart/2005/8/layout/hierarchy1"/>
    <dgm:cxn modelId="{330CEFFD-C991-4ADD-8A4B-1F74F55733A1}" srcId="{BEA26DC6-9461-4DC2-9E39-EB73F654A6F3}" destId="{555C57D0-9E0F-4C1C-851F-67ADC58F1E6A}" srcOrd="0" destOrd="0" parTransId="{E3CD4FC4-6DE0-419C-8CB2-BAB0E6D0E6D5}" sibTransId="{4BDF39FF-7C63-40D1-8CCC-C81C67E54FFC}"/>
    <dgm:cxn modelId="{FAB4FBEA-45E0-4091-9511-6762815529DE}" type="presOf" srcId="{555C57D0-9E0F-4C1C-851F-67ADC58F1E6A}" destId="{21624052-81AB-4EAB-9328-94DE19B1344B}" srcOrd="0" destOrd="0" presId="urn:microsoft.com/office/officeart/2005/8/layout/hierarchy1"/>
    <dgm:cxn modelId="{CFCFA622-6927-4B28-B940-8DA00A673032}" type="presParOf" srcId="{004425F5-2F79-4C07-A2E4-24C097D209D6}" destId="{7224D621-3181-460A-B1F0-B9609F72AE4E}" srcOrd="0" destOrd="0" presId="urn:microsoft.com/office/officeart/2005/8/layout/hierarchy1"/>
    <dgm:cxn modelId="{C9D6BDB9-0B59-41A7-8D92-41E696DB306E}" type="presParOf" srcId="{7224D621-3181-460A-B1F0-B9609F72AE4E}" destId="{95A45330-F1EE-4DA8-99FF-D19D390AAFCE}" srcOrd="0" destOrd="0" presId="urn:microsoft.com/office/officeart/2005/8/layout/hierarchy1"/>
    <dgm:cxn modelId="{79D0838A-3649-4046-9E6C-83A0D8673359}" type="presParOf" srcId="{95A45330-F1EE-4DA8-99FF-D19D390AAFCE}" destId="{497155EF-EA10-4F31-A4AA-B2DD7121C89F}" srcOrd="0" destOrd="0" presId="urn:microsoft.com/office/officeart/2005/8/layout/hierarchy1"/>
    <dgm:cxn modelId="{A3707498-3B72-40E0-9165-E69CFEB0AFF3}" type="presParOf" srcId="{95A45330-F1EE-4DA8-99FF-D19D390AAFCE}" destId="{3147BD94-ECA0-4579-B0B0-B441F98CB139}" srcOrd="1" destOrd="0" presId="urn:microsoft.com/office/officeart/2005/8/layout/hierarchy1"/>
    <dgm:cxn modelId="{77B69FE5-6239-4C61-8555-8353B8BB5B89}" type="presParOf" srcId="{7224D621-3181-460A-B1F0-B9609F72AE4E}" destId="{AA770F87-5913-4B90-96BF-7D3DA494094C}" srcOrd="1" destOrd="0" presId="urn:microsoft.com/office/officeart/2005/8/layout/hierarchy1"/>
    <dgm:cxn modelId="{C1A7A960-67DC-4421-A4CF-F85553F5C01E}" type="presParOf" srcId="{AA770F87-5913-4B90-96BF-7D3DA494094C}" destId="{F28EAF45-81CA-40D4-B38C-17C95AAE2F83}" srcOrd="0" destOrd="0" presId="urn:microsoft.com/office/officeart/2005/8/layout/hierarchy1"/>
    <dgm:cxn modelId="{EAB2CDCF-C851-4A10-BFDE-1D8F35B710D7}" type="presParOf" srcId="{AA770F87-5913-4B90-96BF-7D3DA494094C}" destId="{5642D1A5-7F46-45D0-AD1E-B480C5E92B3E}" srcOrd="1" destOrd="0" presId="urn:microsoft.com/office/officeart/2005/8/layout/hierarchy1"/>
    <dgm:cxn modelId="{0DF9C7AF-62F4-427E-9055-5093D28F1B41}" type="presParOf" srcId="{5642D1A5-7F46-45D0-AD1E-B480C5E92B3E}" destId="{3BB89DCC-3F1B-4A51-8753-F998303E56EF}" srcOrd="0" destOrd="0" presId="urn:microsoft.com/office/officeart/2005/8/layout/hierarchy1"/>
    <dgm:cxn modelId="{01532FFD-BCAA-443E-8463-367D82FCE0E2}" type="presParOf" srcId="{3BB89DCC-3F1B-4A51-8753-F998303E56EF}" destId="{DD4047CD-748A-4386-9C03-7EF349496368}" srcOrd="0" destOrd="0" presId="urn:microsoft.com/office/officeart/2005/8/layout/hierarchy1"/>
    <dgm:cxn modelId="{5428F138-138E-426C-8ACE-40055216886C}" type="presParOf" srcId="{3BB89DCC-3F1B-4A51-8753-F998303E56EF}" destId="{DE04E770-7A36-4AA5-AC11-31A9B00D72C2}" srcOrd="1" destOrd="0" presId="urn:microsoft.com/office/officeart/2005/8/layout/hierarchy1"/>
    <dgm:cxn modelId="{831BA612-6599-4FAE-B7AC-22BC1AEAD1ED}" type="presParOf" srcId="{5642D1A5-7F46-45D0-AD1E-B480C5E92B3E}" destId="{1FE41307-FDA4-4DA4-8ECE-33C901FDD5B1}" srcOrd="1" destOrd="0" presId="urn:microsoft.com/office/officeart/2005/8/layout/hierarchy1"/>
    <dgm:cxn modelId="{6C2D9CB0-19F4-43D7-B8FD-CB9820A7906C}" type="presParOf" srcId="{AA770F87-5913-4B90-96BF-7D3DA494094C}" destId="{2FF1946F-6C2A-4B73-B680-2DBE3D69DF31}" srcOrd="2" destOrd="0" presId="urn:microsoft.com/office/officeart/2005/8/layout/hierarchy1"/>
    <dgm:cxn modelId="{5F9968A2-7D13-481D-8BCB-D8C10FDC0C79}" type="presParOf" srcId="{AA770F87-5913-4B90-96BF-7D3DA494094C}" destId="{A52D5932-5E44-48B8-B8B9-7D4D7F96E8C2}" srcOrd="3" destOrd="0" presId="urn:microsoft.com/office/officeart/2005/8/layout/hierarchy1"/>
    <dgm:cxn modelId="{738F5CA0-691E-4120-8F51-4A4FB8DB881E}" type="presParOf" srcId="{A52D5932-5E44-48B8-B8B9-7D4D7F96E8C2}" destId="{75F31D5A-519F-4A9D-B437-0AEA81CC8EC6}" srcOrd="0" destOrd="0" presId="urn:microsoft.com/office/officeart/2005/8/layout/hierarchy1"/>
    <dgm:cxn modelId="{52164A6C-22E7-4323-9310-5A549BD85863}" type="presParOf" srcId="{75F31D5A-519F-4A9D-B437-0AEA81CC8EC6}" destId="{0FB7D30F-F06F-4BE2-9B01-05EADD5F073D}" srcOrd="0" destOrd="0" presId="urn:microsoft.com/office/officeart/2005/8/layout/hierarchy1"/>
    <dgm:cxn modelId="{E984B9EC-0F66-4E4D-BC60-0A58FF1BCD81}" type="presParOf" srcId="{75F31D5A-519F-4A9D-B437-0AEA81CC8EC6}" destId="{A3E58BC5-A17A-4C26-8AF7-E0F4CC61AC9E}" srcOrd="1" destOrd="0" presId="urn:microsoft.com/office/officeart/2005/8/layout/hierarchy1"/>
    <dgm:cxn modelId="{5A381031-B298-45E5-BDA3-A4A602FB3CE5}" type="presParOf" srcId="{A52D5932-5E44-48B8-B8B9-7D4D7F96E8C2}" destId="{172B6996-A46C-4414-8B36-A1918559A354}" srcOrd="1" destOrd="0" presId="urn:microsoft.com/office/officeart/2005/8/layout/hierarchy1"/>
    <dgm:cxn modelId="{85183269-909E-4E11-9B78-1FB04365646E}" type="presParOf" srcId="{172B6996-A46C-4414-8B36-A1918559A354}" destId="{5E9DBF04-BF86-4B17-B17A-A810D0555712}" srcOrd="0" destOrd="0" presId="urn:microsoft.com/office/officeart/2005/8/layout/hierarchy1"/>
    <dgm:cxn modelId="{AA83E605-D168-4642-8458-F6F06FAA53CB}" type="presParOf" srcId="{172B6996-A46C-4414-8B36-A1918559A354}" destId="{64381245-1F6C-45B0-85BE-36763E758F8E}" srcOrd="1" destOrd="0" presId="urn:microsoft.com/office/officeart/2005/8/layout/hierarchy1"/>
    <dgm:cxn modelId="{7FDCD156-3DFA-4A37-91E6-ECF7A35C7B1B}" type="presParOf" srcId="{64381245-1F6C-45B0-85BE-36763E758F8E}" destId="{4DC026B9-A35B-449E-92D6-6E030841D00E}" srcOrd="0" destOrd="0" presId="urn:microsoft.com/office/officeart/2005/8/layout/hierarchy1"/>
    <dgm:cxn modelId="{56A13F3E-9DED-41F2-BE07-EF77AEECB13D}" type="presParOf" srcId="{4DC026B9-A35B-449E-92D6-6E030841D00E}" destId="{310ED157-EDE2-4814-B60A-D1E45A0BFC25}" srcOrd="0" destOrd="0" presId="urn:microsoft.com/office/officeart/2005/8/layout/hierarchy1"/>
    <dgm:cxn modelId="{ABE6EB1E-633F-484E-9895-3B22241B7D08}" type="presParOf" srcId="{4DC026B9-A35B-449E-92D6-6E030841D00E}" destId="{21624052-81AB-4EAB-9328-94DE19B1344B}" srcOrd="1" destOrd="0" presId="urn:microsoft.com/office/officeart/2005/8/layout/hierarchy1"/>
    <dgm:cxn modelId="{4A3A2726-6337-4770-A861-122386B8260E}" type="presParOf" srcId="{64381245-1F6C-45B0-85BE-36763E758F8E}" destId="{13D466AD-645F-47BF-B41C-83EABC28DCDD}" srcOrd="1" destOrd="0" presId="urn:microsoft.com/office/officeart/2005/8/layout/hierarchy1"/>
    <dgm:cxn modelId="{A7512BE7-6982-497E-B51E-B85ADFDDB5DA}" type="presParOf" srcId="{172B6996-A46C-4414-8B36-A1918559A354}" destId="{64B2F5B5-E073-4D37-BEFC-41D7373832FC}" srcOrd="2" destOrd="0" presId="urn:microsoft.com/office/officeart/2005/8/layout/hierarchy1"/>
    <dgm:cxn modelId="{79CED04D-764D-46D8-A790-B69AB7A50FD0}" type="presParOf" srcId="{172B6996-A46C-4414-8B36-A1918559A354}" destId="{9937DF36-2215-4F45-B5FF-E33507E354B7}" srcOrd="3" destOrd="0" presId="urn:microsoft.com/office/officeart/2005/8/layout/hierarchy1"/>
    <dgm:cxn modelId="{36CCDA24-8FDD-4C2C-B3CF-3207DF79091E}" type="presParOf" srcId="{9937DF36-2215-4F45-B5FF-E33507E354B7}" destId="{FD0C3E33-81FD-4A3F-AFEC-E9BEDAD09B85}" srcOrd="0" destOrd="0" presId="urn:microsoft.com/office/officeart/2005/8/layout/hierarchy1"/>
    <dgm:cxn modelId="{0C9A0E09-60CD-427B-8E54-4B312ACE8FC5}" type="presParOf" srcId="{FD0C3E33-81FD-4A3F-AFEC-E9BEDAD09B85}" destId="{5983E713-09CA-4797-B697-6354E5FD9407}" srcOrd="0" destOrd="0" presId="urn:microsoft.com/office/officeart/2005/8/layout/hierarchy1"/>
    <dgm:cxn modelId="{A66EF951-9E6A-48EF-B22A-B04442C9E25F}" type="presParOf" srcId="{FD0C3E33-81FD-4A3F-AFEC-E9BEDAD09B85}" destId="{1C8A9CE9-6639-4518-8B58-984FD88CA070}" srcOrd="1" destOrd="0" presId="urn:microsoft.com/office/officeart/2005/8/layout/hierarchy1"/>
    <dgm:cxn modelId="{BC721894-6F31-46D4-99CC-32360C2AF3EE}" type="presParOf" srcId="{9937DF36-2215-4F45-B5FF-E33507E354B7}" destId="{E31AC0C2-6B75-4A5C-A020-089E79E0FE55}" srcOrd="1" destOrd="0" presId="urn:microsoft.com/office/officeart/2005/8/layout/hierarchy1"/>
    <dgm:cxn modelId="{0379A1C4-E0D1-4928-804E-487E2069C28A}" type="presParOf" srcId="{E31AC0C2-6B75-4A5C-A020-089E79E0FE55}" destId="{FD3DE88B-D622-4170-ADD0-F7D87C9C2953}" srcOrd="0" destOrd="0" presId="urn:microsoft.com/office/officeart/2005/8/layout/hierarchy1"/>
    <dgm:cxn modelId="{FA529BC8-8A00-485E-9A58-1D8A5BF39FDA}" type="presParOf" srcId="{E31AC0C2-6B75-4A5C-A020-089E79E0FE55}" destId="{AD107B53-090B-427B-8136-59D0B42F7583}" srcOrd="1" destOrd="0" presId="urn:microsoft.com/office/officeart/2005/8/layout/hierarchy1"/>
    <dgm:cxn modelId="{0B0C802C-0E47-470F-A65F-10F5DDC7881C}" type="presParOf" srcId="{AD107B53-090B-427B-8136-59D0B42F7583}" destId="{B58E45C8-57AB-417C-BB38-827B92C461A8}" srcOrd="0" destOrd="0" presId="urn:microsoft.com/office/officeart/2005/8/layout/hierarchy1"/>
    <dgm:cxn modelId="{6DA7781F-5D2A-4B3E-81D0-8A5C1131C69F}" type="presParOf" srcId="{B58E45C8-57AB-417C-BB38-827B92C461A8}" destId="{A005F9E0-EFFD-44D8-A655-FBA2D5DE4D7C}" srcOrd="0" destOrd="0" presId="urn:microsoft.com/office/officeart/2005/8/layout/hierarchy1"/>
    <dgm:cxn modelId="{F3F775B3-AC9E-46DF-9F6D-A5058C7657C7}" type="presParOf" srcId="{B58E45C8-57AB-417C-BB38-827B92C461A8}" destId="{65E011CA-C3E5-47DF-8020-A0250CA8C6B4}" srcOrd="1" destOrd="0" presId="urn:microsoft.com/office/officeart/2005/8/layout/hierarchy1"/>
    <dgm:cxn modelId="{F7FBF5BB-3BA7-48AB-A811-8428BFA47E12}" type="presParOf" srcId="{AD107B53-090B-427B-8136-59D0B42F7583}" destId="{68547FB8-D318-4226-9379-1D84808A9BE9}" srcOrd="1" destOrd="0" presId="urn:microsoft.com/office/officeart/2005/8/layout/hierarchy1"/>
    <dgm:cxn modelId="{EB274063-5D70-4774-9291-96F822D7C716}" type="presParOf" srcId="{E31AC0C2-6B75-4A5C-A020-089E79E0FE55}" destId="{4BC6AC95-583A-4820-ABDC-3D135DC0528F}" srcOrd="2" destOrd="0" presId="urn:microsoft.com/office/officeart/2005/8/layout/hierarchy1"/>
    <dgm:cxn modelId="{D455A403-669C-429E-86B7-BAF8F3F4ED35}" type="presParOf" srcId="{E31AC0C2-6B75-4A5C-A020-089E79E0FE55}" destId="{044A38D4-8244-4D88-939A-969313004BEA}" srcOrd="3" destOrd="0" presId="urn:microsoft.com/office/officeart/2005/8/layout/hierarchy1"/>
    <dgm:cxn modelId="{9A3CC118-B2FA-4B20-8DD3-876812A93B02}" type="presParOf" srcId="{044A38D4-8244-4D88-939A-969313004BEA}" destId="{7A18AB6B-9C8B-42C0-8454-B29FFC22B9A8}" srcOrd="0" destOrd="0" presId="urn:microsoft.com/office/officeart/2005/8/layout/hierarchy1"/>
    <dgm:cxn modelId="{EE53593C-9A98-4F2D-9753-0C49411CC762}" type="presParOf" srcId="{7A18AB6B-9C8B-42C0-8454-B29FFC22B9A8}" destId="{653215AF-8FA3-4D10-B615-A07981CB97AC}" srcOrd="0" destOrd="0" presId="urn:microsoft.com/office/officeart/2005/8/layout/hierarchy1"/>
    <dgm:cxn modelId="{26A73D8D-A40D-4023-9101-409497EBD026}" type="presParOf" srcId="{7A18AB6B-9C8B-42C0-8454-B29FFC22B9A8}" destId="{AB7F9134-5337-444A-B522-D8E3ABA93CEC}" srcOrd="1" destOrd="0" presId="urn:microsoft.com/office/officeart/2005/8/layout/hierarchy1"/>
    <dgm:cxn modelId="{62808955-2920-4935-9893-F18C39D452B5}" type="presParOf" srcId="{044A38D4-8244-4D88-939A-969313004BEA}" destId="{ABFA9F79-8C12-4B08-9F6F-1C2C36791C9C}" srcOrd="1" destOrd="0" presId="urn:microsoft.com/office/officeart/2005/8/layout/hierarchy1"/>
    <dgm:cxn modelId="{C258EFFB-BDF4-439B-BCC5-365FF7C0283D}" type="presParOf" srcId="{E31AC0C2-6B75-4A5C-A020-089E79E0FE55}" destId="{AC8CB376-B0C1-4ADB-96CF-AD9AB51E3B8C}" srcOrd="4" destOrd="0" presId="urn:microsoft.com/office/officeart/2005/8/layout/hierarchy1"/>
    <dgm:cxn modelId="{31131BB4-7B64-4C0C-A534-07F8C553A4A2}" type="presParOf" srcId="{E31AC0C2-6B75-4A5C-A020-089E79E0FE55}" destId="{6908B301-BA0D-47A3-930F-E36062C730F0}" srcOrd="5" destOrd="0" presId="urn:microsoft.com/office/officeart/2005/8/layout/hierarchy1"/>
    <dgm:cxn modelId="{7168CF3B-41FF-4E3E-8FC5-F6AA7900C1DB}" type="presParOf" srcId="{6908B301-BA0D-47A3-930F-E36062C730F0}" destId="{927EB7F9-718D-46FC-BB01-0F4732B5A28D}" srcOrd="0" destOrd="0" presId="urn:microsoft.com/office/officeart/2005/8/layout/hierarchy1"/>
    <dgm:cxn modelId="{5259D774-55A5-4694-8563-CB8853C6B326}" type="presParOf" srcId="{927EB7F9-718D-46FC-BB01-0F4732B5A28D}" destId="{80609AF8-B5C5-4657-832F-B63DFF635EEC}" srcOrd="0" destOrd="0" presId="urn:microsoft.com/office/officeart/2005/8/layout/hierarchy1"/>
    <dgm:cxn modelId="{4D08870D-4F5F-4E8D-BD15-C8A6CB64DE49}" type="presParOf" srcId="{927EB7F9-718D-46FC-BB01-0F4732B5A28D}" destId="{771407A5-2B0B-4F9E-B3F4-6A61B9D456EE}" srcOrd="1" destOrd="0" presId="urn:microsoft.com/office/officeart/2005/8/layout/hierarchy1"/>
    <dgm:cxn modelId="{A022ED04-8AC1-465F-A7CA-3A1A6D9FEC14}" type="presParOf" srcId="{6908B301-BA0D-47A3-930F-E36062C730F0}" destId="{3146DDBD-7143-4EFD-A7F9-BF6D6E399DE6}" srcOrd="1" destOrd="0" presId="urn:microsoft.com/office/officeart/2005/8/layout/hierarchy1"/>
    <dgm:cxn modelId="{7C9F2034-0CCA-4B63-93FB-77EE36E4533D}" type="presParOf" srcId="{E31AC0C2-6B75-4A5C-A020-089E79E0FE55}" destId="{A79182F9-640C-4468-B66B-2519764FBE67}" srcOrd="6" destOrd="0" presId="urn:microsoft.com/office/officeart/2005/8/layout/hierarchy1"/>
    <dgm:cxn modelId="{7E70BB43-7CCE-48F2-9844-4440AF5D0FAB}" type="presParOf" srcId="{E31AC0C2-6B75-4A5C-A020-089E79E0FE55}" destId="{B226A207-E1E0-44C6-97BD-85A198DC1EFC}" srcOrd="7" destOrd="0" presId="urn:microsoft.com/office/officeart/2005/8/layout/hierarchy1"/>
    <dgm:cxn modelId="{25BD6379-BE36-4557-8A38-91053C11FED1}" type="presParOf" srcId="{B226A207-E1E0-44C6-97BD-85A198DC1EFC}" destId="{14C80AFA-D6D5-4D8E-9253-61F8551D22FC}" srcOrd="0" destOrd="0" presId="urn:microsoft.com/office/officeart/2005/8/layout/hierarchy1"/>
    <dgm:cxn modelId="{F2D73CBB-2556-4ADA-BD42-0D005B6A01B6}" type="presParOf" srcId="{14C80AFA-D6D5-4D8E-9253-61F8551D22FC}" destId="{6D539551-C86A-4695-9861-FD67E9370579}" srcOrd="0" destOrd="0" presId="urn:microsoft.com/office/officeart/2005/8/layout/hierarchy1"/>
    <dgm:cxn modelId="{29A585E8-A4EA-40AD-AA3C-4ADB0370F1DF}" type="presParOf" srcId="{14C80AFA-D6D5-4D8E-9253-61F8551D22FC}" destId="{1245CEE7-8ECD-4CB2-B28A-71A11B9AB85F}" srcOrd="1" destOrd="0" presId="urn:microsoft.com/office/officeart/2005/8/layout/hierarchy1"/>
    <dgm:cxn modelId="{3FF4FB73-9DE2-4C32-A015-93957CF167FC}" type="presParOf" srcId="{B226A207-E1E0-44C6-97BD-85A198DC1EFC}" destId="{9017A638-20EA-48B9-AEE6-1E32DF6EC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FE2DC-5E53-4E47-B572-6B3E35089B2E}">
      <dsp:nvSpPr>
        <dsp:cNvPr id="0" name=""/>
        <dsp:cNvSpPr/>
      </dsp:nvSpPr>
      <dsp:spPr>
        <a:xfrm>
          <a:off x="4466347" y="1723057"/>
          <a:ext cx="3996321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3996321" y="185154"/>
              </a:lnTo>
              <a:lnTo>
                <a:pt x="3996321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7500-4AD8-48F3-AD9F-B9510961CD35}">
      <dsp:nvSpPr>
        <dsp:cNvPr id="0" name=""/>
        <dsp:cNvSpPr/>
      </dsp:nvSpPr>
      <dsp:spPr>
        <a:xfrm>
          <a:off x="4466347" y="1723057"/>
          <a:ext cx="2854515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2854515" y="185154"/>
              </a:lnTo>
              <a:lnTo>
                <a:pt x="2854515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9389-5E07-4351-A73D-863624089469}">
      <dsp:nvSpPr>
        <dsp:cNvPr id="0" name=""/>
        <dsp:cNvSpPr/>
      </dsp:nvSpPr>
      <dsp:spPr>
        <a:xfrm>
          <a:off x="4466347" y="1723057"/>
          <a:ext cx="1712709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1712709" y="185154"/>
              </a:lnTo>
              <a:lnTo>
                <a:pt x="1712709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A562F-E1AC-4111-9F45-CC97F9FFAB63}">
      <dsp:nvSpPr>
        <dsp:cNvPr id="0" name=""/>
        <dsp:cNvSpPr/>
      </dsp:nvSpPr>
      <dsp:spPr>
        <a:xfrm>
          <a:off x="4466347" y="1723057"/>
          <a:ext cx="570903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570903" y="185154"/>
              </a:lnTo>
              <a:lnTo>
                <a:pt x="570903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62A4-FD81-4C6D-A649-5766FF028A7D}">
      <dsp:nvSpPr>
        <dsp:cNvPr id="0" name=""/>
        <dsp:cNvSpPr/>
      </dsp:nvSpPr>
      <dsp:spPr>
        <a:xfrm>
          <a:off x="3895444" y="1723057"/>
          <a:ext cx="570903" cy="271697"/>
        </a:xfrm>
        <a:custGeom>
          <a:avLst/>
          <a:gdLst/>
          <a:ahLst/>
          <a:cxnLst/>
          <a:rect l="0" t="0" r="0" b="0"/>
          <a:pathLst>
            <a:path>
              <a:moveTo>
                <a:pt x="570903" y="0"/>
              </a:moveTo>
              <a:lnTo>
                <a:pt x="570903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6BBCA-84B3-4D2E-A98B-1AB0C9372F15}">
      <dsp:nvSpPr>
        <dsp:cNvPr id="0" name=""/>
        <dsp:cNvSpPr/>
      </dsp:nvSpPr>
      <dsp:spPr>
        <a:xfrm>
          <a:off x="2753638" y="1723057"/>
          <a:ext cx="1712709" cy="271697"/>
        </a:xfrm>
        <a:custGeom>
          <a:avLst/>
          <a:gdLst/>
          <a:ahLst/>
          <a:cxnLst/>
          <a:rect l="0" t="0" r="0" b="0"/>
          <a:pathLst>
            <a:path>
              <a:moveTo>
                <a:pt x="1712709" y="0"/>
              </a:moveTo>
              <a:lnTo>
                <a:pt x="1712709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ACEB9-05BE-4565-8B31-23E9D73B729F}">
      <dsp:nvSpPr>
        <dsp:cNvPr id="0" name=""/>
        <dsp:cNvSpPr/>
      </dsp:nvSpPr>
      <dsp:spPr>
        <a:xfrm>
          <a:off x="1611832" y="1723057"/>
          <a:ext cx="2854515" cy="271697"/>
        </a:xfrm>
        <a:custGeom>
          <a:avLst/>
          <a:gdLst/>
          <a:ahLst/>
          <a:cxnLst/>
          <a:rect l="0" t="0" r="0" b="0"/>
          <a:pathLst>
            <a:path>
              <a:moveTo>
                <a:pt x="2854515" y="0"/>
              </a:moveTo>
              <a:lnTo>
                <a:pt x="2854515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277CA-7771-4AD5-A4BB-E0951850A27A}">
      <dsp:nvSpPr>
        <dsp:cNvPr id="0" name=""/>
        <dsp:cNvSpPr/>
      </dsp:nvSpPr>
      <dsp:spPr>
        <a:xfrm>
          <a:off x="470025" y="1723057"/>
          <a:ext cx="3996321" cy="271697"/>
        </a:xfrm>
        <a:custGeom>
          <a:avLst/>
          <a:gdLst/>
          <a:ahLst/>
          <a:cxnLst/>
          <a:rect l="0" t="0" r="0" b="0"/>
          <a:pathLst>
            <a:path>
              <a:moveTo>
                <a:pt x="3996321" y="0"/>
              </a:moveTo>
              <a:lnTo>
                <a:pt x="3996321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862F-0A3B-4CAB-AEE6-087813CB68EC}">
      <dsp:nvSpPr>
        <dsp:cNvPr id="0" name=""/>
        <dsp:cNvSpPr/>
      </dsp:nvSpPr>
      <dsp:spPr>
        <a:xfrm>
          <a:off x="3999245" y="1129837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F9327-F0F8-4E17-80BE-A08E59A89144}">
      <dsp:nvSpPr>
        <dsp:cNvPr id="0" name=""/>
        <dsp:cNvSpPr/>
      </dsp:nvSpPr>
      <dsp:spPr>
        <a:xfrm>
          <a:off x="4103045" y="122844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Réseau 200.42.98.0/24</a:t>
          </a:r>
          <a:endParaRPr lang="fr-FR" sz="800" kern="1200" dirty="0"/>
        </a:p>
      </dsp:txBody>
      <dsp:txXfrm>
        <a:off x="4120420" y="1245823"/>
        <a:ext cx="899455" cy="558470"/>
      </dsp:txXfrm>
    </dsp:sp>
    <dsp:sp modelId="{8BB518B3-3CCB-4DAA-838F-C9BAE2971018}">
      <dsp:nvSpPr>
        <dsp:cNvPr id="0" name=""/>
        <dsp:cNvSpPr/>
      </dsp:nvSpPr>
      <dsp:spPr>
        <a:xfrm>
          <a:off x="2923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7E79B-40D8-46A8-8FEF-1C422653C65B}">
      <dsp:nvSpPr>
        <dsp:cNvPr id="0" name=""/>
        <dsp:cNvSpPr/>
      </dsp:nvSpPr>
      <dsp:spPr>
        <a:xfrm>
          <a:off x="106723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SR1: 200.42.98.0/27</a:t>
          </a:r>
          <a:endParaRPr lang="fr-FR" sz="800" kern="1200" dirty="0"/>
        </a:p>
      </dsp:txBody>
      <dsp:txXfrm>
        <a:off x="124098" y="2110741"/>
        <a:ext cx="899455" cy="558470"/>
      </dsp:txXfrm>
    </dsp:sp>
    <dsp:sp modelId="{706DD723-B886-4D94-8C8D-92522403803A}">
      <dsp:nvSpPr>
        <dsp:cNvPr id="0" name=""/>
        <dsp:cNvSpPr/>
      </dsp:nvSpPr>
      <dsp:spPr>
        <a:xfrm>
          <a:off x="1144729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E97806-B269-4335-80DA-68BA96228218}">
      <dsp:nvSpPr>
        <dsp:cNvPr id="0" name=""/>
        <dsp:cNvSpPr/>
      </dsp:nvSpPr>
      <dsp:spPr>
        <a:xfrm>
          <a:off x="1248530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SR2: 200.42.98.32/27</a:t>
          </a:r>
          <a:endParaRPr lang="fr-FR" sz="800" kern="1200" dirty="0"/>
        </a:p>
      </dsp:txBody>
      <dsp:txXfrm>
        <a:off x="1265905" y="2110741"/>
        <a:ext cx="899455" cy="558470"/>
      </dsp:txXfrm>
    </dsp:sp>
    <dsp:sp modelId="{2260F4BE-1B5B-4CE5-82D7-4BADA0A980EE}">
      <dsp:nvSpPr>
        <dsp:cNvPr id="0" name=""/>
        <dsp:cNvSpPr/>
      </dsp:nvSpPr>
      <dsp:spPr>
        <a:xfrm>
          <a:off x="2286535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A887B-4ED4-4016-A403-792058A8FC58}">
      <dsp:nvSpPr>
        <dsp:cNvPr id="0" name=""/>
        <dsp:cNvSpPr/>
      </dsp:nvSpPr>
      <dsp:spPr>
        <a:xfrm>
          <a:off x="2390336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SR3: 200.42.98.64/27</a:t>
          </a:r>
          <a:endParaRPr lang="fr-FR" sz="800" kern="1200" dirty="0"/>
        </a:p>
      </dsp:txBody>
      <dsp:txXfrm>
        <a:off x="2407711" y="2110741"/>
        <a:ext cx="899455" cy="558470"/>
      </dsp:txXfrm>
    </dsp:sp>
    <dsp:sp modelId="{4CDDF0A3-39AC-4A0C-888A-8F893041E577}">
      <dsp:nvSpPr>
        <dsp:cNvPr id="0" name=""/>
        <dsp:cNvSpPr/>
      </dsp:nvSpPr>
      <dsp:spPr>
        <a:xfrm>
          <a:off x="3428342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B45C3-86C2-4EFF-8639-C0AE19E9D57B}">
      <dsp:nvSpPr>
        <dsp:cNvPr id="0" name=""/>
        <dsp:cNvSpPr/>
      </dsp:nvSpPr>
      <dsp:spPr>
        <a:xfrm>
          <a:off x="3532142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SR4: 200.42.98.96/27</a:t>
          </a:r>
          <a:endParaRPr lang="fr-FR" sz="800" kern="1200" dirty="0"/>
        </a:p>
      </dsp:txBody>
      <dsp:txXfrm>
        <a:off x="3549517" y="2110741"/>
        <a:ext cx="899455" cy="558470"/>
      </dsp:txXfrm>
    </dsp:sp>
    <dsp:sp modelId="{F4D10B1C-5AA3-45BA-9812-DC904CDEB680}">
      <dsp:nvSpPr>
        <dsp:cNvPr id="0" name=""/>
        <dsp:cNvSpPr/>
      </dsp:nvSpPr>
      <dsp:spPr>
        <a:xfrm>
          <a:off x="4570148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D6EEAB-B121-4919-BB84-CB8D7BA20738}">
      <dsp:nvSpPr>
        <dsp:cNvPr id="0" name=""/>
        <dsp:cNvSpPr/>
      </dsp:nvSpPr>
      <dsp:spPr>
        <a:xfrm>
          <a:off x="4673948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SR5: 200.42.98.128/27</a:t>
          </a:r>
          <a:endParaRPr lang="fr-FR" sz="800" kern="1200" dirty="0"/>
        </a:p>
      </dsp:txBody>
      <dsp:txXfrm>
        <a:off x="4691323" y="2110741"/>
        <a:ext cx="899455" cy="558470"/>
      </dsp:txXfrm>
    </dsp:sp>
    <dsp:sp modelId="{3BA0034E-3823-47F6-9FBB-B4AB8BFD7073}">
      <dsp:nvSpPr>
        <dsp:cNvPr id="0" name=""/>
        <dsp:cNvSpPr/>
      </dsp:nvSpPr>
      <dsp:spPr>
        <a:xfrm>
          <a:off x="5711954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330F4C-A701-4390-92AD-EF75E38A9F67}">
      <dsp:nvSpPr>
        <dsp:cNvPr id="0" name=""/>
        <dsp:cNvSpPr/>
      </dsp:nvSpPr>
      <dsp:spPr>
        <a:xfrm>
          <a:off x="5815755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SR6: 200.42.98.160/27</a:t>
          </a:r>
          <a:endParaRPr lang="fr-FR" sz="800" kern="1200" dirty="0"/>
        </a:p>
      </dsp:txBody>
      <dsp:txXfrm>
        <a:off x="5833130" y="2110741"/>
        <a:ext cx="899455" cy="558470"/>
      </dsp:txXfrm>
    </dsp:sp>
    <dsp:sp modelId="{C7252CB4-F227-439A-9E8B-8F82A4B937F5}">
      <dsp:nvSpPr>
        <dsp:cNvPr id="0" name=""/>
        <dsp:cNvSpPr/>
      </dsp:nvSpPr>
      <dsp:spPr>
        <a:xfrm>
          <a:off x="6853760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4EC39-DC08-48DC-B1CF-F96B3387F6F1}">
      <dsp:nvSpPr>
        <dsp:cNvPr id="0" name=""/>
        <dsp:cNvSpPr/>
      </dsp:nvSpPr>
      <dsp:spPr>
        <a:xfrm>
          <a:off x="6957561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SR7: 200.42.98.192/27</a:t>
          </a:r>
          <a:endParaRPr lang="fr-FR" sz="800" kern="1200" dirty="0"/>
        </a:p>
      </dsp:txBody>
      <dsp:txXfrm>
        <a:off x="6974936" y="2110741"/>
        <a:ext cx="899455" cy="558470"/>
      </dsp:txXfrm>
    </dsp:sp>
    <dsp:sp modelId="{FDB9D119-8A85-4E2C-96A4-893D38C8110C}">
      <dsp:nvSpPr>
        <dsp:cNvPr id="0" name=""/>
        <dsp:cNvSpPr/>
      </dsp:nvSpPr>
      <dsp:spPr>
        <a:xfrm>
          <a:off x="7995567" y="1994755"/>
          <a:ext cx="934205" cy="593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B8926A-50C4-4BF5-A903-E2C1027AD3FC}">
      <dsp:nvSpPr>
        <dsp:cNvPr id="0" name=""/>
        <dsp:cNvSpPr/>
      </dsp:nvSpPr>
      <dsp:spPr>
        <a:xfrm>
          <a:off x="8099367" y="209336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SR8: 200.42.98.224/27</a:t>
          </a:r>
          <a:endParaRPr lang="fr-FR" sz="800" kern="1200" dirty="0"/>
        </a:p>
      </dsp:txBody>
      <dsp:txXfrm>
        <a:off x="8116742" y="2110741"/>
        <a:ext cx="899455" cy="558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CAAB-D537-4CFD-93BB-0AAA62BC8DE5}">
      <dsp:nvSpPr>
        <dsp:cNvPr id="0" name=""/>
        <dsp:cNvSpPr/>
      </dsp:nvSpPr>
      <dsp:spPr>
        <a:xfrm>
          <a:off x="-129612" y="650226"/>
          <a:ext cx="8640960" cy="0"/>
        </a:xfrm>
        <a:prstGeom prst="line">
          <a:avLst/>
        </a:pr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E2B0-309C-451F-8FE8-EEB5796A8847}">
      <dsp:nvSpPr>
        <dsp:cNvPr id="0" name=""/>
        <dsp:cNvSpPr/>
      </dsp:nvSpPr>
      <dsp:spPr>
        <a:xfrm>
          <a:off x="1440135" y="167533"/>
          <a:ext cx="6912761" cy="26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L’administrateur commence par adresser le sous-réseau qui nécessite le plus d’@IP, </a:t>
          </a:r>
          <a:r>
            <a:rPr lang="fr-FR" sz="1400" b="1" kern="1200" dirty="0" smtClean="0"/>
            <a:t>donc SR2</a:t>
          </a:r>
          <a:endParaRPr lang="fr-FR" sz="1400" b="1" kern="1200" dirty="0"/>
        </a:p>
      </dsp:txBody>
      <dsp:txXfrm>
        <a:off x="1440135" y="167533"/>
        <a:ext cx="6912761" cy="268014"/>
      </dsp:txXfrm>
    </dsp:sp>
    <dsp:sp modelId="{961390AF-62BF-4CC6-8E62-32B81B9E1A64}">
      <dsp:nvSpPr>
        <dsp:cNvPr id="0" name=""/>
        <dsp:cNvSpPr/>
      </dsp:nvSpPr>
      <dsp:spPr>
        <a:xfrm>
          <a:off x="0" y="107293"/>
          <a:ext cx="1360009" cy="51084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Première étape</a:t>
          </a:r>
          <a:endParaRPr lang="fr-FR" sz="1400" kern="1200" dirty="0"/>
        </a:p>
      </dsp:txBody>
      <dsp:txXfrm>
        <a:off x="24942" y="132235"/>
        <a:ext cx="1310125" cy="485901"/>
      </dsp:txXfrm>
    </dsp:sp>
    <dsp:sp modelId="{EA1F13C5-7CC0-4332-9AE1-1D792060BB6A}">
      <dsp:nvSpPr>
        <dsp:cNvPr id="0" name=""/>
        <dsp:cNvSpPr/>
      </dsp:nvSpPr>
      <dsp:spPr>
        <a:xfrm>
          <a:off x="0" y="650226"/>
          <a:ext cx="8640960" cy="1390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Pour avoir </a:t>
          </a:r>
          <a:r>
            <a:rPr lang="fr-FR" sz="1200" b="1" kern="1200" dirty="0" smtClean="0"/>
            <a:t>120 @IP </a:t>
          </a:r>
          <a:r>
            <a:rPr lang="fr-FR" sz="1200" kern="1200" dirty="0" smtClean="0"/>
            <a:t>valides, il faut que la partie hôte dans l’adresse du sous-réseau </a:t>
          </a:r>
          <a:r>
            <a:rPr lang="fr-FR" sz="1200" u="sng" kern="1200" dirty="0" smtClean="0">
              <a:solidFill>
                <a:srgbClr val="FF0000"/>
              </a:solidFill>
            </a:rPr>
            <a:t>SR2 comporte 7bits</a:t>
          </a:r>
          <a:r>
            <a:rPr lang="fr-FR" sz="1200" kern="1200" dirty="0" smtClean="0"/>
            <a:t>, (2</a:t>
          </a:r>
          <a:r>
            <a:rPr lang="fr-FR" sz="1200" b="1" kern="1200" baseline="30000" dirty="0" smtClean="0"/>
            <a:t>7</a:t>
          </a:r>
          <a:r>
            <a:rPr lang="fr-FR" sz="1200" kern="1200" dirty="0" smtClean="0"/>
            <a:t>–2 = 128-2 = 126 @IP valides =&gt; suffisant)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L’administrateur procède à une première division du réseau 200.42.98.0/24. Il annexe un seul bit de la partie hôte à la partie réseau (pour laisser 7bits dans la partie hôte)</a:t>
          </a:r>
        </a:p>
      </dsp:txBody>
      <dsp:txXfrm>
        <a:off x="0" y="650226"/>
        <a:ext cx="8640960" cy="1390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CAAB-D537-4CFD-93BB-0AAA62BC8DE5}">
      <dsp:nvSpPr>
        <dsp:cNvPr id="0" name=""/>
        <dsp:cNvSpPr/>
      </dsp:nvSpPr>
      <dsp:spPr>
        <a:xfrm>
          <a:off x="-129612" y="777650"/>
          <a:ext cx="8640960" cy="0"/>
        </a:xfrm>
        <a:prstGeom prst="line">
          <a:avLst/>
        </a:pr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E2B0-309C-451F-8FE8-EEB5796A8847}">
      <dsp:nvSpPr>
        <dsp:cNvPr id="0" name=""/>
        <dsp:cNvSpPr/>
      </dsp:nvSpPr>
      <dsp:spPr>
        <a:xfrm>
          <a:off x="1440135" y="200364"/>
          <a:ext cx="6912761" cy="32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L’adressage du SR2 (suite)</a:t>
          </a:r>
          <a:endParaRPr lang="fr-FR" sz="1400" b="1" kern="1200" dirty="0"/>
        </a:p>
      </dsp:txBody>
      <dsp:txXfrm>
        <a:off x="1440135" y="200364"/>
        <a:ext cx="6912761" cy="320536"/>
      </dsp:txXfrm>
    </dsp:sp>
    <dsp:sp modelId="{961390AF-62BF-4CC6-8E62-32B81B9E1A64}">
      <dsp:nvSpPr>
        <dsp:cNvPr id="0" name=""/>
        <dsp:cNvSpPr/>
      </dsp:nvSpPr>
      <dsp:spPr>
        <a:xfrm>
          <a:off x="0" y="128319"/>
          <a:ext cx="1360009" cy="610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Première étape</a:t>
          </a:r>
          <a:endParaRPr lang="fr-FR" sz="1400" kern="1200" dirty="0"/>
        </a:p>
      </dsp:txBody>
      <dsp:txXfrm>
        <a:off x="29830" y="158149"/>
        <a:ext cx="1300349" cy="581122"/>
      </dsp:txXfrm>
    </dsp:sp>
    <dsp:sp modelId="{EA1F13C5-7CC0-4332-9AE1-1D792060BB6A}">
      <dsp:nvSpPr>
        <dsp:cNvPr id="0" name=""/>
        <dsp:cNvSpPr/>
      </dsp:nvSpPr>
      <dsp:spPr>
        <a:xfrm>
          <a:off x="0" y="777650"/>
          <a:ext cx="8640960" cy="16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400" kern="1200" dirty="0" smtClean="0"/>
        </a:p>
      </dsp:txBody>
      <dsp:txXfrm>
        <a:off x="0" y="777650"/>
        <a:ext cx="8640960" cy="166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F4E34-89F5-4496-9A09-88A495080EF5}">
      <dsp:nvSpPr>
        <dsp:cNvPr id="0" name=""/>
        <dsp:cNvSpPr/>
      </dsp:nvSpPr>
      <dsp:spPr>
        <a:xfrm>
          <a:off x="3483901" y="920421"/>
          <a:ext cx="1247104" cy="42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65"/>
              </a:lnTo>
              <a:lnTo>
                <a:pt x="1247104" y="287165"/>
              </a:lnTo>
              <a:lnTo>
                <a:pt x="1247104" y="42139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DA0B-C587-4BEB-8632-A9956AC32253}">
      <dsp:nvSpPr>
        <dsp:cNvPr id="0" name=""/>
        <dsp:cNvSpPr/>
      </dsp:nvSpPr>
      <dsp:spPr>
        <a:xfrm>
          <a:off x="2238238" y="920421"/>
          <a:ext cx="1245662" cy="421390"/>
        </a:xfrm>
        <a:custGeom>
          <a:avLst/>
          <a:gdLst/>
          <a:ahLst/>
          <a:cxnLst/>
          <a:rect l="0" t="0" r="0" b="0"/>
          <a:pathLst>
            <a:path>
              <a:moveTo>
                <a:pt x="1245662" y="0"/>
              </a:moveTo>
              <a:lnTo>
                <a:pt x="1245662" y="287165"/>
              </a:lnTo>
              <a:lnTo>
                <a:pt x="0" y="287165"/>
              </a:lnTo>
              <a:lnTo>
                <a:pt x="0" y="421390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07D1-F0E1-4182-B326-CD768DFB03CE}">
      <dsp:nvSpPr>
        <dsp:cNvPr id="0" name=""/>
        <dsp:cNvSpPr/>
      </dsp:nvSpPr>
      <dsp:spPr>
        <a:xfrm>
          <a:off x="2270558" y="365"/>
          <a:ext cx="2426685" cy="920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AF3632-8202-41F6-A6C8-C8D66757B32C}">
      <dsp:nvSpPr>
        <dsp:cNvPr id="0" name=""/>
        <dsp:cNvSpPr/>
      </dsp:nvSpPr>
      <dsp:spPr>
        <a:xfrm>
          <a:off x="2431547" y="153306"/>
          <a:ext cx="2426685" cy="920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200.42.98.0/24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</a:t>
          </a:r>
          <a:r>
            <a:rPr lang="fr-FR" sz="1400" u="sng" kern="1200" dirty="0" smtClean="0">
              <a:solidFill>
                <a:srgbClr val="FF0000"/>
              </a:solidFill>
            </a:rPr>
            <a:t>x</a:t>
          </a:r>
          <a:r>
            <a:rPr lang="fr-FR" sz="1400" kern="1200" dirty="0" smtClean="0"/>
            <a:t>000 0000/24</a:t>
          </a:r>
          <a:endParaRPr lang="fr-FR" sz="1400" kern="1200" dirty="0"/>
        </a:p>
      </dsp:txBody>
      <dsp:txXfrm>
        <a:off x="2458494" y="180253"/>
        <a:ext cx="2372791" cy="866161"/>
      </dsp:txXfrm>
    </dsp:sp>
    <dsp:sp modelId="{01A74230-5711-419E-85DA-01C7FF6305AB}">
      <dsp:nvSpPr>
        <dsp:cNvPr id="0" name=""/>
        <dsp:cNvSpPr/>
      </dsp:nvSpPr>
      <dsp:spPr>
        <a:xfrm>
          <a:off x="1152124" y="1341811"/>
          <a:ext cx="2172228" cy="920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23772A-9BF2-4A62-A299-CA659A16B0F9}">
      <dsp:nvSpPr>
        <dsp:cNvPr id="0" name=""/>
        <dsp:cNvSpPr/>
      </dsp:nvSpPr>
      <dsp:spPr>
        <a:xfrm>
          <a:off x="1313113" y="1494751"/>
          <a:ext cx="2172228" cy="920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rgbClr val="00B050"/>
              </a:solidFill>
            </a:rPr>
            <a:t>SR2: 200.42.98.0/25 </a:t>
          </a:r>
          <a:r>
            <a:rPr lang="fr-FR" sz="1400" kern="1200" dirty="0" smtClean="0"/>
            <a:t>200.42.98.</a:t>
          </a:r>
          <a:r>
            <a:rPr lang="fr-FR" sz="1400" u="sng" kern="1200" dirty="0" smtClean="0">
              <a:solidFill>
                <a:srgbClr val="FF0000"/>
              </a:solidFill>
            </a:rPr>
            <a:t>0</a:t>
          </a:r>
          <a:r>
            <a:rPr lang="fr-FR" sz="1400" kern="1200" dirty="0" smtClean="0"/>
            <a:t>000 0000/</a:t>
          </a:r>
          <a:r>
            <a:rPr lang="fr-FR" sz="1400" kern="1200" dirty="0" smtClean="0">
              <a:solidFill>
                <a:srgbClr val="FF0000"/>
              </a:solidFill>
            </a:rPr>
            <a:t>25</a:t>
          </a:r>
          <a:endParaRPr lang="fr-FR" sz="1400" kern="1200" dirty="0">
            <a:solidFill>
              <a:srgbClr val="FF0000"/>
            </a:solidFill>
          </a:endParaRPr>
        </a:p>
      </dsp:txBody>
      <dsp:txXfrm>
        <a:off x="1340060" y="1521698"/>
        <a:ext cx="2118334" cy="866161"/>
      </dsp:txXfrm>
    </dsp:sp>
    <dsp:sp modelId="{2000B5AD-F5F0-49C5-B160-61F806C79406}">
      <dsp:nvSpPr>
        <dsp:cNvPr id="0" name=""/>
        <dsp:cNvSpPr/>
      </dsp:nvSpPr>
      <dsp:spPr>
        <a:xfrm>
          <a:off x="3646332" y="1341811"/>
          <a:ext cx="2169345" cy="920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E1A74C-58C2-4C88-980A-61649876A050}">
      <dsp:nvSpPr>
        <dsp:cNvPr id="0" name=""/>
        <dsp:cNvSpPr/>
      </dsp:nvSpPr>
      <dsp:spPr>
        <a:xfrm>
          <a:off x="3807322" y="1494751"/>
          <a:ext cx="2169345" cy="920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200.42.98.128/25 200.42.98.</a:t>
          </a:r>
          <a:r>
            <a:rPr lang="fr-FR" sz="1400" u="sng" kern="1200" dirty="0" smtClean="0">
              <a:solidFill>
                <a:srgbClr val="FF0000"/>
              </a:solidFill>
            </a:rPr>
            <a:t>1</a:t>
          </a:r>
          <a:r>
            <a:rPr lang="fr-FR" sz="1400" kern="1200" dirty="0" smtClean="0"/>
            <a:t>000 0000/</a:t>
          </a:r>
          <a:r>
            <a:rPr lang="fr-FR" sz="1400" kern="1200" dirty="0" smtClean="0">
              <a:solidFill>
                <a:srgbClr val="FF0000"/>
              </a:solidFill>
            </a:rPr>
            <a:t>25</a:t>
          </a:r>
          <a:endParaRPr lang="fr-FR" sz="1400" kern="1200" dirty="0">
            <a:solidFill>
              <a:srgbClr val="FF0000"/>
            </a:solidFill>
          </a:endParaRPr>
        </a:p>
      </dsp:txBody>
      <dsp:txXfrm>
        <a:off x="3834269" y="1521698"/>
        <a:ext cx="2115451" cy="866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CAAB-D537-4CFD-93BB-0AAA62BC8DE5}">
      <dsp:nvSpPr>
        <dsp:cNvPr id="0" name=""/>
        <dsp:cNvSpPr/>
      </dsp:nvSpPr>
      <dsp:spPr>
        <a:xfrm>
          <a:off x="-129612" y="777650"/>
          <a:ext cx="8640960" cy="0"/>
        </a:xfrm>
        <a:prstGeom prst="line">
          <a:avLst/>
        </a:pr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E2B0-309C-451F-8FE8-EEB5796A8847}">
      <dsp:nvSpPr>
        <dsp:cNvPr id="0" name=""/>
        <dsp:cNvSpPr/>
      </dsp:nvSpPr>
      <dsp:spPr>
        <a:xfrm>
          <a:off x="1440135" y="200364"/>
          <a:ext cx="6912761" cy="32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 On adresse SR1 qui nécessite 50 @IP valides </a:t>
          </a:r>
          <a:endParaRPr lang="fr-FR" sz="1400" b="1" kern="1200" dirty="0"/>
        </a:p>
      </dsp:txBody>
      <dsp:txXfrm>
        <a:off x="1440135" y="200364"/>
        <a:ext cx="6912761" cy="320536"/>
      </dsp:txXfrm>
    </dsp:sp>
    <dsp:sp modelId="{961390AF-62BF-4CC6-8E62-32B81B9E1A64}">
      <dsp:nvSpPr>
        <dsp:cNvPr id="0" name=""/>
        <dsp:cNvSpPr/>
      </dsp:nvSpPr>
      <dsp:spPr>
        <a:xfrm>
          <a:off x="0" y="128319"/>
          <a:ext cx="1360009" cy="610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</a:t>
          </a:r>
          <a:r>
            <a:rPr lang="fr-FR" sz="1400" kern="1200" baseline="30000" dirty="0" smtClean="0"/>
            <a:t>ème</a:t>
          </a:r>
          <a:r>
            <a:rPr lang="fr-FR" sz="1400" kern="1200" dirty="0" smtClean="0"/>
            <a:t> étape</a:t>
          </a:r>
          <a:endParaRPr lang="fr-FR" sz="1400" kern="1200" dirty="0"/>
        </a:p>
      </dsp:txBody>
      <dsp:txXfrm>
        <a:off x="29830" y="158149"/>
        <a:ext cx="1300349" cy="581122"/>
      </dsp:txXfrm>
    </dsp:sp>
    <dsp:sp modelId="{EA1F13C5-7CC0-4332-9AE1-1D792060BB6A}">
      <dsp:nvSpPr>
        <dsp:cNvPr id="0" name=""/>
        <dsp:cNvSpPr/>
      </dsp:nvSpPr>
      <dsp:spPr>
        <a:xfrm>
          <a:off x="0" y="777650"/>
          <a:ext cx="8640960" cy="16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Pour avoir 50@IP valides il faut garder 6 bits dans la partie hôte </a:t>
          </a:r>
        </a:p>
      </dsp:txBody>
      <dsp:txXfrm>
        <a:off x="0" y="777650"/>
        <a:ext cx="8640960" cy="1663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F4E34-89F5-4496-9A09-88A495080EF5}">
      <dsp:nvSpPr>
        <dsp:cNvPr id="0" name=""/>
        <dsp:cNvSpPr/>
      </dsp:nvSpPr>
      <dsp:spPr>
        <a:xfrm>
          <a:off x="4246116" y="850831"/>
          <a:ext cx="1372875" cy="38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92"/>
              </a:lnTo>
              <a:lnTo>
                <a:pt x="1372875" y="265292"/>
              </a:lnTo>
              <a:lnTo>
                <a:pt x="1372875" y="389294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DA0B-C587-4BEB-8632-A9956AC32253}">
      <dsp:nvSpPr>
        <dsp:cNvPr id="0" name=""/>
        <dsp:cNvSpPr/>
      </dsp:nvSpPr>
      <dsp:spPr>
        <a:xfrm>
          <a:off x="2880328" y="850831"/>
          <a:ext cx="1365788" cy="389294"/>
        </a:xfrm>
        <a:custGeom>
          <a:avLst/>
          <a:gdLst/>
          <a:ahLst/>
          <a:cxnLst/>
          <a:rect l="0" t="0" r="0" b="0"/>
          <a:pathLst>
            <a:path>
              <a:moveTo>
                <a:pt x="1365788" y="0"/>
              </a:moveTo>
              <a:lnTo>
                <a:pt x="1365788" y="265292"/>
              </a:lnTo>
              <a:lnTo>
                <a:pt x="0" y="265292"/>
              </a:lnTo>
              <a:lnTo>
                <a:pt x="0" y="389294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07D1-F0E1-4182-B326-CD768DFB03CE}">
      <dsp:nvSpPr>
        <dsp:cNvPr id="0" name=""/>
        <dsp:cNvSpPr/>
      </dsp:nvSpPr>
      <dsp:spPr>
        <a:xfrm>
          <a:off x="3125190" y="853"/>
          <a:ext cx="2241852" cy="849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AF3632-8202-41F6-A6C8-C8D66757B32C}">
      <dsp:nvSpPr>
        <dsp:cNvPr id="0" name=""/>
        <dsp:cNvSpPr/>
      </dsp:nvSpPr>
      <dsp:spPr>
        <a:xfrm>
          <a:off x="3273917" y="142145"/>
          <a:ext cx="2241852" cy="849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200.42.98.128/24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200.42.98.1</a:t>
          </a:r>
          <a:r>
            <a:rPr lang="fr-FR" sz="1400" u="sng" kern="1200" dirty="0" smtClean="0">
              <a:solidFill>
                <a:srgbClr val="FF0000"/>
              </a:solidFill>
            </a:rPr>
            <a:t>x</a:t>
          </a:r>
          <a:r>
            <a:rPr lang="fr-FR" sz="1400" kern="1200" dirty="0" smtClean="0"/>
            <a:t>00 0000/25</a:t>
          </a:r>
          <a:endParaRPr lang="fr-FR" sz="1400" kern="1200" dirty="0"/>
        </a:p>
      </dsp:txBody>
      <dsp:txXfrm>
        <a:off x="3298812" y="167040"/>
        <a:ext cx="2192062" cy="800187"/>
      </dsp:txXfrm>
    </dsp:sp>
    <dsp:sp modelId="{01A74230-5711-419E-85DA-01C7FF6305AB}">
      <dsp:nvSpPr>
        <dsp:cNvPr id="0" name=""/>
        <dsp:cNvSpPr/>
      </dsp:nvSpPr>
      <dsp:spPr>
        <a:xfrm>
          <a:off x="1656179" y="1240125"/>
          <a:ext cx="2448296" cy="849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23772A-9BF2-4A62-A299-CA659A16B0F9}">
      <dsp:nvSpPr>
        <dsp:cNvPr id="0" name=""/>
        <dsp:cNvSpPr/>
      </dsp:nvSpPr>
      <dsp:spPr>
        <a:xfrm>
          <a:off x="1804907" y="1381416"/>
          <a:ext cx="2448296" cy="849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rgbClr val="00B050"/>
              </a:solidFill>
            </a:rPr>
            <a:t>SR1: 200.42.98.128/26</a:t>
          </a:r>
          <a:r>
            <a:rPr lang="fr-FR" sz="1400" kern="1200" dirty="0" smtClean="0"/>
            <a:t> 200.42.98.1</a:t>
          </a:r>
          <a:r>
            <a:rPr lang="fr-FR" sz="1400" u="sng" kern="1200" dirty="0" smtClean="0">
              <a:solidFill>
                <a:srgbClr val="FF0000"/>
              </a:solidFill>
            </a:rPr>
            <a:t>0</a:t>
          </a:r>
          <a:r>
            <a:rPr lang="fr-FR" sz="1400" kern="1200" dirty="0" smtClean="0"/>
            <a:t>00 0000/</a:t>
          </a:r>
          <a:r>
            <a:rPr lang="fr-FR" sz="1400" kern="1200" dirty="0" smtClean="0">
              <a:solidFill>
                <a:srgbClr val="FF0000"/>
              </a:solidFill>
            </a:rPr>
            <a:t>26</a:t>
          </a:r>
          <a:endParaRPr lang="fr-FR" sz="1400" kern="1200" dirty="0">
            <a:solidFill>
              <a:srgbClr val="FF0000"/>
            </a:solidFill>
          </a:endParaRPr>
        </a:p>
      </dsp:txBody>
      <dsp:txXfrm>
        <a:off x="1829802" y="1406311"/>
        <a:ext cx="2398506" cy="800187"/>
      </dsp:txXfrm>
    </dsp:sp>
    <dsp:sp modelId="{2000B5AD-F5F0-49C5-B160-61F806C79406}">
      <dsp:nvSpPr>
        <dsp:cNvPr id="0" name=""/>
        <dsp:cNvSpPr/>
      </dsp:nvSpPr>
      <dsp:spPr>
        <a:xfrm>
          <a:off x="4401931" y="1240125"/>
          <a:ext cx="2434121" cy="849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E1A74C-58C2-4C88-980A-61649876A050}">
      <dsp:nvSpPr>
        <dsp:cNvPr id="0" name=""/>
        <dsp:cNvSpPr/>
      </dsp:nvSpPr>
      <dsp:spPr>
        <a:xfrm>
          <a:off x="4550658" y="1381416"/>
          <a:ext cx="2434121" cy="849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200.42.98.192/26 200.42.98.1</a:t>
          </a:r>
          <a:r>
            <a:rPr lang="fr-FR" sz="1400" u="sng" kern="1200" dirty="0" smtClean="0">
              <a:solidFill>
                <a:srgbClr val="FF0000"/>
              </a:solidFill>
            </a:rPr>
            <a:t>1</a:t>
          </a:r>
          <a:r>
            <a:rPr lang="fr-FR" sz="1400" kern="1200" dirty="0" smtClean="0"/>
            <a:t>00 0000/</a:t>
          </a:r>
          <a:r>
            <a:rPr lang="fr-FR" sz="1400" kern="1200" dirty="0" smtClean="0">
              <a:solidFill>
                <a:srgbClr val="FF0000"/>
              </a:solidFill>
            </a:rPr>
            <a:t>26</a:t>
          </a:r>
          <a:endParaRPr lang="fr-FR" sz="1400" kern="1200" dirty="0">
            <a:solidFill>
              <a:srgbClr val="FF0000"/>
            </a:solidFill>
          </a:endParaRPr>
        </a:p>
      </dsp:txBody>
      <dsp:txXfrm>
        <a:off x="4575553" y="1406311"/>
        <a:ext cx="2384331" cy="800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CAAB-D537-4CFD-93BB-0AAA62BC8DE5}">
      <dsp:nvSpPr>
        <dsp:cNvPr id="0" name=""/>
        <dsp:cNvSpPr/>
      </dsp:nvSpPr>
      <dsp:spPr>
        <a:xfrm>
          <a:off x="-309676" y="777650"/>
          <a:ext cx="8640960" cy="0"/>
        </a:xfrm>
        <a:prstGeom prst="line">
          <a:avLst/>
        </a:pr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E2B0-309C-451F-8FE8-EEB5796A8847}">
      <dsp:nvSpPr>
        <dsp:cNvPr id="0" name=""/>
        <dsp:cNvSpPr/>
      </dsp:nvSpPr>
      <dsp:spPr>
        <a:xfrm>
          <a:off x="1317620" y="216023"/>
          <a:ext cx="7633016" cy="320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 L’administrateur continue la procédure afin d’adresser SR3 (12 @IP valides nécessaires)</a:t>
          </a:r>
          <a:endParaRPr lang="fr-FR" sz="1400" b="1" kern="1200" dirty="0"/>
        </a:p>
      </dsp:txBody>
      <dsp:txXfrm>
        <a:off x="1317620" y="216023"/>
        <a:ext cx="7633016" cy="320536"/>
      </dsp:txXfrm>
    </dsp:sp>
    <dsp:sp modelId="{961390AF-62BF-4CC6-8E62-32B81B9E1A64}">
      <dsp:nvSpPr>
        <dsp:cNvPr id="0" name=""/>
        <dsp:cNvSpPr/>
      </dsp:nvSpPr>
      <dsp:spPr>
        <a:xfrm>
          <a:off x="0" y="128319"/>
          <a:ext cx="1360009" cy="6109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baseline="30000" dirty="0" smtClean="0"/>
            <a:t>3ème</a:t>
          </a:r>
          <a:r>
            <a:rPr lang="fr-FR" sz="1400" kern="1200" dirty="0" smtClean="0"/>
            <a:t> étape</a:t>
          </a:r>
          <a:endParaRPr lang="fr-FR" sz="1400" kern="1200" dirty="0"/>
        </a:p>
      </dsp:txBody>
      <dsp:txXfrm>
        <a:off x="29830" y="158149"/>
        <a:ext cx="1300349" cy="581122"/>
      </dsp:txXfrm>
    </dsp:sp>
    <dsp:sp modelId="{EA1F13C5-7CC0-4332-9AE1-1D792060BB6A}">
      <dsp:nvSpPr>
        <dsp:cNvPr id="0" name=""/>
        <dsp:cNvSpPr/>
      </dsp:nvSpPr>
      <dsp:spPr>
        <a:xfrm>
          <a:off x="0" y="777650"/>
          <a:ext cx="8640960" cy="16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Pour avoir 12@IP valides il faut garder 4 bits dans la partie hôte </a:t>
          </a:r>
        </a:p>
      </dsp:txBody>
      <dsp:txXfrm>
        <a:off x="0" y="777650"/>
        <a:ext cx="8640960" cy="1663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887EA-53D0-4409-8418-F11241BDAB5B}">
      <dsp:nvSpPr>
        <dsp:cNvPr id="0" name=""/>
        <dsp:cNvSpPr/>
      </dsp:nvSpPr>
      <dsp:spPr>
        <a:xfrm>
          <a:off x="4260989" y="903889"/>
          <a:ext cx="3283561" cy="31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4"/>
              </a:lnTo>
              <a:lnTo>
                <a:pt x="3283561" y="212234"/>
              </a:lnTo>
              <a:lnTo>
                <a:pt x="3283561" y="31143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2621-BA68-4BA9-BE58-D01BD3FD7A81}">
      <dsp:nvSpPr>
        <dsp:cNvPr id="0" name=""/>
        <dsp:cNvSpPr/>
      </dsp:nvSpPr>
      <dsp:spPr>
        <a:xfrm>
          <a:off x="4260989" y="903889"/>
          <a:ext cx="1098300" cy="31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4"/>
              </a:lnTo>
              <a:lnTo>
                <a:pt x="1098300" y="212234"/>
              </a:lnTo>
              <a:lnTo>
                <a:pt x="1098300" y="31143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615D4-23C6-48E9-B6A5-C9CD95CA12E1}">
      <dsp:nvSpPr>
        <dsp:cNvPr id="0" name=""/>
        <dsp:cNvSpPr/>
      </dsp:nvSpPr>
      <dsp:spPr>
        <a:xfrm>
          <a:off x="3174028" y="903889"/>
          <a:ext cx="1086960" cy="311435"/>
        </a:xfrm>
        <a:custGeom>
          <a:avLst/>
          <a:gdLst/>
          <a:ahLst/>
          <a:cxnLst/>
          <a:rect l="0" t="0" r="0" b="0"/>
          <a:pathLst>
            <a:path>
              <a:moveTo>
                <a:pt x="1086960" y="0"/>
              </a:moveTo>
              <a:lnTo>
                <a:pt x="1086960" y="212234"/>
              </a:lnTo>
              <a:lnTo>
                <a:pt x="0" y="212234"/>
              </a:lnTo>
              <a:lnTo>
                <a:pt x="0" y="31143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DA0B-C587-4BEB-8632-A9956AC32253}">
      <dsp:nvSpPr>
        <dsp:cNvPr id="0" name=""/>
        <dsp:cNvSpPr/>
      </dsp:nvSpPr>
      <dsp:spPr>
        <a:xfrm>
          <a:off x="983097" y="903889"/>
          <a:ext cx="3277891" cy="311435"/>
        </a:xfrm>
        <a:custGeom>
          <a:avLst/>
          <a:gdLst/>
          <a:ahLst/>
          <a:cxnLst/>
          <a:rect l="0" t="0" r="0" b="0"/>
          <a:pathLst>
            <a:path>
              <a:moveTo>
                <a:pt x="3277891" y="0"/>
              </a:moveTo>
              <a:lnTo>
                <a:pt x="3277891" y="212234"/>
              </a:lnTo>
              <a:lnTo>
                <a:pt x="0" y="212234"/>
              </a:lnTo>
              <a:lnTo>
                <a:pt x="0" y="31143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07D1-F0E1-4182-B326-CD768DFB03CE}">
      <dsp:nvSpPr>
        <dsp:cNvPr id="0" name=""/>
        <dsp:cNvSpPr/>
      </dsp:nvSpPr>
      <dsp:spPr>
        <a:xfrm>
          <a:off x="2592286" y="223907"/>
          <a:ext cx="3337404" cy="679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AF3632-8202-41F6-A6C8-C8D66757B32C}">
      <dsp:nvSpPr>
        <dsp:cNvPr id="0" name=""/>
        <dsp:cNvSpPr/>
      </dsp:nvSpPr>
      <dsp:spPr>
        <a:xfrm>
          <a:off x="2711268" y="336940"/>
          <a:ext cx="3337404" cy="67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200.42.98.192/26 200.42.98.11</a:t>
          </a:r>
          <a:r>
            <a:rPr lang="fr-FR" sz="1200" u="sng" kern="1200" dirty="0" smtClean="0">
              <a:solidFill>
                <a:srgbClr val="FF0000"/>
              </a:solidFill>
            </a:rPr>
            <a:t>xx</a:t>
          </a:r>
          <a:r>
            <a:rPr lang="fr-FR" sz="1200" u="none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smtClean="0"/>
            <a:t>0000/</a:t>
          </a:r>
          <a:r>
            <a:rPr lang="fr-FR" sz="1200" kern="1200" dirty="0" smtClean="0">
              <a:solidFill>
                <a:srgbClr val="FF0000"/>
              </a:solidFill>
            </a:rPr>
            <a:t>26</a:t>
          </a:r>
          <a:endParaRPr lang="fr-FR" sz="1200" kern="1200" dirty="0"/>
        </a:p>
      </dsp:txBody>
      <dsp:txXfrm>
        <a:off x="2731184" y="356856"/>
        <a:ext cx="3297572" cy="640149"/>
      </dsp:txXfrm>
    </dsp:sp>
    <dsp:sp modelId="{01A74230-5711-419E-85DA-01C7FF6305AB}">
      <dsp:nvSpPr>
        <dsp:cNvPr id="0" name=""/>
        <dsp:cNvSpPr/>
      </dsp:nvSpPr>
      <dsp:spPr>
        <a:xfrm>
          <a:off x="3779" y="1215325"/>
          <a:ext cx="1958637" cy="679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23772A-9BF2-4A62-A299-CA659A16B0F9}">
      <dsp:nvSpPr>
        <dsp:cNvPr id="0" name=""/>
        <dsp:cNvSpPr/>
      </dsp:nvSpPr>
      <dsp:spPr>
        <a:xfrm>
          <a:off x="122761" y="1328358"/>
          <a:ext cx="1958637" cy="67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B050"/>
              </a:solidFill>
            </a:rPr>
            <a:t>SR3: 200.42.98.192/28 </a:t>
          </a:r>
          <a:r>
            <a:rPr lang="fr-FR" sz="1200" kern="1200" dirty="0" smtClean="0"/>
            <a:t>200.42.98.11</a:t>
          </a:r>
          <a:r>
            <a:rPr lang="fr-FR" sz="1200" u="sng" kern="1200" dirty="0" smtClean="0">
              <a:solidFill>
                <a:srgbClr val="FF0000"/>
              </a:solidFill>
            </a:rPr>
            <a:t>00</a:t>
          </a:r>
          <a:r>
            <a:rPr lang="fr-FR" sz="1200" kern="1200" dirty="0" smtClean="0"/>
            <a:t> 0000/</a:t>
          </a:r>
          <a:r>
            <a:rPr lang="fr-FR" sz="1200" kern="1200" dirty="0" smtClean="0">
              <a:solidFill>
                <a:srgbClr val="FF0000"/>
              </a:solidFill>
            </a:rPr>
            <a:t>28</a:t>
          </a:r>
          <a:endParaRPr lang="fr-FR" sz="1200" kern="1200" dirty="0">
            <a:solidFill>
              <a:srgbClr val="FF0000"/>
            </a:solidFill>
          </a:endParaRPr>
        </a:p>
      </dsp:txBody>
      <dsp:txXfrm>
        <a:off x="142677" y="1348274"/>
        <a:ext cx="1918805" cy="640149"/>
      </dsp:txXfrm>
    </dsp:sp>
    <dsp:sp modelId="{A3311B4C-8AD3-44D5-BE8A-9A20B51FB27C}">
      <dsp:nvSpPr>
        <dsp:cNvPr id="0" name=""/>
        <dsp:cNvSpPr/>
      </dsp:nvSpPr>
      <dsp:spPr>
        <a:xfrm>
          <a:off x="2200380" y="1215325"/>
          <a:ext cx="1947296" cy="679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8994A3-7AE3-4C46-9A4C-862ED886C83D}">
      <dsp:nvSpPr>
        <dsp:cNvPr id="0" name=""/>
        <dsp:cNvSpPr/>
      </dsp:nvSpPr>
      <dsp:spPr>
        <a:xfrm>
          <a:off x="2319362" y="1328358"/>
          <a:ext cx="1947296" cy="67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200.42.98.208/28 200.42.98.11</a:t>
          </a:r>
          <a:r>
            <a:rPr lang="fr-FR" sz="1200" u="sng" kern="1200" dirty="0" smtClean="0">
              <a:solidFill>
                <a:srgbClr val="FF0000"/>
              </a:solidFill>
            </a:rPr>
            <a:t>01</a:t>
          </a:r>
          <a:r>
            <a:rPr lang="fr-FR" sz="1200" kern="1200" dirty="0" smtClean="0"/>
            <a:t> 0000/</a:t>
          </a:r>
          <a:r>
            <a:rPr lang="fr-FR" sz="1200" kern="1200" dirty="0" smtClean="0">
              <a:solidFill>
                <a:srgbClr val="FF0000"/>
              </a:solidFill>
            </a:rPr>
            <a:t>28</a:t>
          </a:r>
          <a:endParaRPr lang="fr-FR" sz="1200" kern="1200" dirty="0">
            <a:solidFill>
              <a:srgbClr val="FF0000"/>
            </a:solidFill>
          </a:endParaRPr>
        </a:p>
      </dsp:txBody>
      <dsp:txXfrm>
        <a:off x="2339278" y="1348274"/>
        <a:ext cx="1907464" cy="640149"/>
      </dsp:txXfrm>
    </dsp:sp>
    <dsp:sp modelId="{E7D64453-4D02-43EB-AFB8-4DF96FD3328D}">
      <dsp:nvSpPr>
        <dsp:cNvPr id="0" name=""/>
        <dsp:cNvSpPr/>
      </dsp:nvSpPr>
      <dsp:spPr>
        <a:xfrm>
          <a:off x="4385641" y="1215325"/>
          <a:ext cx="1947296" cy="679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454DC7-E63D-47E8-B94E-1D5390E30F8B}">
      <dsp:nvSpPr>
        <dsp:cNvPr id="0" name=""/>
        <dsp:cNvSpPr/>
      </dsp:nvSpPr>
      <dsp:spPr>
        <a:xfrm>
          <a:off x="4504623" y="1328358"/>
          <a:ext cx="1947296" cy="67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200.42.98.224/26 200.42.98.11</a:t>
          </a:r>
          <a:r>
            <a:rPr lang="fr-FR" sz="1200" u="sng" kern="1200" dirty="0" smtClean="0">
              <a:solidFill>
                <a:srgbClr val="FF0000"/>
              </a:solidFill>
            </a:rPr>
            <a:t>10</a:t>
          </a:r>
          <a:r>
            <a:rPr lang="fr-FR" sz="1200" kern="1200" dirty="0" smtClean="0"/>
            <a:t> 0000/</a:t>
          </a:r>
          <a:r>
            <a:rPr lang="fr-FR" sz="1200" kern="1200" dirty="0" smtClean="0">
              <a:solidFill>
                <a:srgbClr val="FF0000"/>
              </a:solidFill>
            </a:rPr>
            <a:t>28</a:t>
          </a:r>
          <a:endParaRPr lang="fr-FR" sz="1200" kern="1200" dirty="0">
            <a:solidFill>
              <a:srgbClr val="FF0000"/>
            </a:solidFill>
          </a:endParaRPr>
        </a:p>
      </dsp:txBody>
      <dsp:txXfrm>
        <a:off x="4524539" y="1348274"/>
        <a:ext cx="1907464" cy="640149"/>
      </dsp:txXfrm>
    </dsp:sp>
    <dsp:sp modelId="{55276258-AC4D-46C2-B62A-BC8DD674A84F}">
      <dsp:nvSpPr>
        <dsp:cNvPr id="0" name=""/>
        <dsp:cNvSpPr/>
      </dsp:nvSpPr>
      <dsp:spPr>
        <a:xfrm>
          <a:off x="6570901" y="1215325"/>
          <a:ext cx="1947296" cy="679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AFC819-0C94-4CCC-84B8-4932AB8EEB30}">
      <dsp:nvSpPr>
        <dsp:cNvPr id="0" name=""/>
        <dsp:cNvSpPr/>
      </dsp:nvSpPr>
      <dsp:spPr>
        <a:xfrm>
          <a:off x="6689883" y="1328358"/>
          <a:ext cx="1947296" cy="67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200.42.98.240/26 200.42.98.11</a:t>
          </a:r>
          <a:r>
            <a:rPr lang="fr-FR" sz="1200" u="sng" kern="1200" dirty="0" smtClean="0">
              <a:solidFill>
                <a:srgbClr val="FF0000"/>
              </a:solidFill>
            </a:rPr>
            <a:t>11</a:t>
          </a:r>
          <a:r>
            <a:rPr lang="fr-FR" sz="1200" kern="1200" dirty="0" smtClean="0"/>
            <a:t> 0000/</a:t>
          </a:r>
          <a:r>
            <a:rPr lang="fr-FR" sz="1200" kern="1200" dirty="0" smtClean="0">
              <a:solidFill>
                <a:srgbClr val="FF0000"/>
              </a:solidFill>
            </a:rPr>
            <a:t>28</a:t>
          </a:r>
          <a:endParaRPr lang="fr-FR" sz="1200" kern="1200" dirty="0">
            <a:solidFill>
              <a:srgbClr val="FF0000"/>
            </a:solidFill>
          </a:endParaRPr>
        </a:p>
      </dsp:txBody>
      <dsp:txXfrm>
        <a:off x="6709799" y="1348274"/>
        <a:ext cx="1907464" cy="6401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182F9-640C-4468-B66B-2519764FBE67}">
      <dsp:nvSpPr>
        <dsp:cNvPr id="0" name=""/>
        <dsp:cNvSpPr/>
      </dsp:nvSpPr>
      <dsp:spPr>
        <a:xfrm>
          <a:off x="7335686" y="2666945"/>
          <a:ext cx="330143" cy="597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338"/>
              </a:lnTo>
              <a:lnTo>
                <a:pt x="330143" y="515338"/>
              </a:lnTo>
              <a:lnTo>
                <a:pt x="330143" y="59749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B376-B0C1-4ADB-96CF-AD9AB51E3B8C}">
      <dsp:nvSpPr>
        <dsp:cNvPr id="0" name=""/>
        <dsp:cNvSpPr/>
      </dsp:nvSpPr>
      <dsp:spPr>
        <a:xfrm>
          <a:off x="5548302" y="2666945"/>
          <a:ext cx="1787383" cy="597490"/>
        </a:xfrm>
        <a:custGeom>
          <a:avLst/>
          <a:gdLst/>
          <a:ahLst/>
          <a:cxnLst/>
          <a:rect l="0" t="0" r="0" b="0"/>
          <a:pathLst>
            <a:path>
              <a:moveTo>
                <a:pt x="1787383" y="0"/>
              </a:moveTo>
              <a:lnTo>
                <a:pt x="1787383" y="515338"/>
              </a:lnTo>
              <a:lnTo>
                <a:pt x="0" y="515338"/>
              </a:lnTo>
              <a:lnTo>
                <a:pt x="0" y="59749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AC95-583A-4820-ABDC-3D135DC0528F}">
      <dsp:nvSpPr>
        <dsp:cNvPr id="0" name=""/>
        <dsp:cNvSpPr/>
      </dsp:nvSpPr>
      <dsp:spPr>
        <a:xfrm>
          <a:off x="3418971" y="2666945"/>
          <a:ext cx="3916714" cy="597490"/>
        </a:xfrm>
        <a:custGeom>
          <a:avLst/>
          <a:gdLst/>
          <a:ahLst/>
          <a:cxnLst/>
          <a:rect l="0" t="0" r="0" b="0"/>
          <a:pathLst>
            <a:path>
              <a:moveTo>
                <a:pt x="3916714" y="0"/>
              </a:moveTo>
              <a:lnTo>
                <a:pt x="3916714" y="515338"/>
              </a:lnTo>
              <a:lnTo>
                <a:pt x="0" y="515338"/>
              </a:lnTo>
              <a:lnTo>
                <a:pt x="0" y="59749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E88B-D622-4170-ADD0-F7D87C9C2953}">
      <dsp:nvSpPr>
        <dsp:cNvPr id="0" name=""/>
        <dsp:cNvSpPr/>
      </dsp:nvSpPr>
      <dsp:spPr>
        <a:xfrm>
          <a:off x="1260740" y="2666945"/>
          <a:ext cx="6074946" cy="597490"/>
        </a:xfrm>
        <a:custGeom>
          <a:avLst/>
          <a:gdLst/>
          <a:ahLst/>
          <a:cxnLst/>
          <a:rect l="0" t="0" r="0" b="0"/>
          <a:pathLst>
            <a:path>
              <a:moveTo>
                <a:pt x="6074946" y="0"/>
              </a:moveTo>
              <a:lnTo>
                <a:pt x="6074946" y="515338"/>
              </a:lnTo>
              <a:lnTo>
                <a:pt x="0" y="515338"/>
              </a:lnTo>
              <a:lnTo>
                <a:pt x="0" y="59749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2F5B5-E073-4D37-BEFC-41D7373832FC}">
      <dsp:nvSpPr>
        <dsp:cNvPr id="0" name=""/>
        <dsp:cNvSpPr/>
      </dsp:nvSpPr>
      <dsp:spPr>
        <a:xfrm>
          <a:off x="4918981" y="1577658"/>
          <a:ext cx="2416704" cy="52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020"/>
              </a:lnTo>
              <a:lnTo>
                <a:pt x="2416704" y="444020"/>
              </a:lnTo>
              <a:lnTo>
                <a:pt x="2416704" y="526172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DBF04-BF86-4B17-B17A-A810D0555712}">
      <dsp:nvSpPr>
        <dsp:cNvPr id="0" name=""/>
        <dsp:cNvSpPr/>
      </dsp:nvSpPr>
      <dsp:spPr>
        <a:xfrm>
          <a:off x="2388514" y="1577658"/>
          <a:ext cx="2530467" cy="526172"/>
        </a:xfrm>
        <a:custGeom>
          <a:avLst/>
          <a:gdLst/>
          <a:ahLst/>
          <a:cxnLst/>
          <a:rect l="0" t="0" r="0" b="0"/>
          <a:pathLst>
            <a:path>
              <a:moveTo>
                <a:pt x="2530467" y="0"/>
              </a:moveTo>
              <a:lnTo>
                <a:pt x="2530467" y="444020"/>
              </a:lnTo>
              <a:lnTo>
                <a:pt x="0" y="444020"/>
              </a:lnTo>
              <a:lnTo>
                <a:pt x="0" y="526172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1946F-6C2A-4B73-B680-2DBE3D69DF31}">
      <dsp:nvSpPr>
        <dsp:cNvPr id="0" name=""/>
        <dsp:cNvSpPr/>
      </dsp:nvSpPr>
      <dsp:spPr>
        <a:xfrm>
          <a:off x="3094900" y="706488"/>
          <a:ext cx="1824081" cy="30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03"/>
              </a:lnTo>
              <a:lnTo>
                <a:pt x="1824081" y="225903"/>
              </a:lnTo>
              <a:lnTo>
                <a:pt x="1824081" y="30805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EAF45-81CA-40D4-B38C-17C95AAE2F83}">
      <dsp:nvSpPr>
        <dsp:cNvPr id="0" name=""/>
        <dsp:cNvSpPr/>
      </dsp:nvSpPr>
      <dsp:spPr>
        <a:xfrm>
          <a:off x="1226971" y="706488"/>
          <a:ext cx="1867929" cy="308055"/>
        </a:xfrm>
        <a:custGeom>
          <a:avLst/>
          <a:gdLst/>
          <a:ahLst/>
          <a:cxnLst/>
          <a:rect l="0" t="0" r="0" b="0"/>
          <a:pathLst>
            <a:path>
              <a:moveTo>
                <a:pt x="1867929" y="0"/>
              </a:moveTo>
              <a:lnTo>
                <a:pt x="1867929" y="225903"/>
              </a:lnTo>
              <a:lnTo>
                <a:pt x="0" y="225903"/>
              </a:lnTo>
              <a:lnTo>
                <a:pt x="0" y="30805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155EF-EA10-4F31-A4AA-B2DD7121C89F}">
      <dsp:nvSpPr>
        <dsp:cNvPr id="0" name=""/>
        <dsp:cNvSpPr/>
      </dsp:nvSpPr>
      <dsp:spPr>
        <a:xfrm>
          <a:off x="1555520" y="143373"/>
          <a:ext cx="3078758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47BD94-ECA0-4579-B0B0-B441F98CB139}">
      <dsp:nvSpPr>
        <dsp:cNvPr id="0" name=""/>
        <dsp:cNvSpPr/>
      </dsp:nvSpPr>
      <dsp:spPr>
        <a:xfrm>
          <a:off x="1654053" y="236979"/>
          <a:ext cx="3078758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200.42.98.0/24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</a:t>
          </a:r>
          <a:r>
            <a:rPr lang="fr-FR" sz="1200" u="sng" kern="1200" dirty="0" smtClean="0"/>
            <a:t>x</a:t>
          </a:r>
          <a:r>
            <a:rPr lang="fr-FR" sz="1200" kern="1200" dirty="0" smtClean="0"/>
            <a:t>000 0000/24</a:t>
          </a:r>
          <a:endParaRPr lang="fr-FR" sz="1200" kern="1200" dirty="0"/>
        </a:p>
      </dsp:txBody>
      <dsp:txXfrm>
        <a:off x="1670546" y="253472"/>
        <a:ext cx="3045772" cy="530129"/>
      </dsp:txXfrm>
    </dsp:sp>
    <dsp:sp modelId="{DD4047CD-748A-4386-9C03-7EF349496368}">
      <dsp:nvSpPr>
        <dsp:cNvPr id="0" name=""/>
        <dsp:cNvSpPr/>
      </dsp:nvSpPr>
      <dsp:spPr>
        <a:xfrm>
          <a:off x="50384" y="1014543"/>
          <a:ext cx="2353173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04E770-7A36-4AA5-AC11-31A9B00D72C2}">
      <dsp:nvSpPr>
        <dsp:cNvPr id="0" name=""/>
        <dsp:cNvSpPr/>
      </dsp:nvSpPr>
      <dsp:spPr>
        <a:xfrm>
          <a:off x="148917" y="1108149"/>
          <a:ext cx="2353173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B050"/>
              </a:solidFill>
            </a:rPr>
            <a:t>SR2: 200.42.98.0/25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 </a:t>
          </a:r>
          <a:r>
            <a:rPr lang="fr-FR" sz="1200" kern="1200" dirty="0" smtClean="0"/>
            <a:t>200.42.98.</a:t>
          </a:r>
          <a:r>
            <a:rPr lang="fr-FR" sz="1200" u="sng" kern="1200" dirty="0" smtClean="0"/>
            <a:t>0</a:t>
          </a:r>
          <a:r>
            <a:rPr lang="fr-FR" sz="1200" kern="1200" dirty="0" smtClean="0"/>
            <a:t>000 0000/25</a:t>
          </a:r>
          <a:endParaRPr lang="fr-FR" sz="1200" kern="1200" dirty="0"/>
        </a:p>
      </dsp:txBody>
      <dsp:txXfrm>
        <a:off x="165410" y="1124642"/>
        <a:ext cx="2320187" cy="530129"/>
      </dsp:txXfrm>
    </dsp:sp>
    <dsp:sp modelId="{0FB7D30F-F06F-4BE2-9B01-05EADD5F073D}">
      <dsp:nvSpPr>
        <dsp:cNvPr id="0" name=""/>
        <dsp:cNvSpPr/>
      </dsp:nvSpPr>
      <dsp:spPr>
        <a:xfrm>
          <a:off x="3760472" y="1014543"/>
          <a:ext cx="2317019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E58BC5-A17A-4C26-8AF7-E0F4CC61AC9E}">
      <dsp:nvSpPr>
        <dsp:cNvPr id="0" name=""/>
        <dsp:cNvSpPr/>
      </dsp:nvSpPr>
      <dsp:spPr>
        <a:xfrm>
          <a:off x="3859004" y="1108149"/>
          <a:ext cx="2317019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200.42.98.128/25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200.42.98.</a:t>
          </a:r>
          <a:r>
            <a:rPr lang="fr-FR" sz="1200" u="sng" kern="1200" smtClean="0"/>
            <a:t>1</a:t>
          </a:r>
          <a:r>
            <a:rPr lang="fr-FR" sz="1200" kern="1200" smtClean="0"/>
            <a:t>000 0000/25</a:t>
          </a:r>
          <a:endParaRPr lang="fr-FR" sz="1200" kern="1200" dirty="0"/>
        </a:p>
      </dsp:txBody>
      <dsp:txXfrm>
        <a:off x="3875497" y="1124642"/>
        <a:ext cx="2284033" cy="530129"/>
      </dsp:txXfrm>
    </dsp:sp>
    <dsp:sp modelId="{310ED157-EDE2-4814-B60A-D1E45A0BFC25}">
      <dsp:nvSpPr>
        <dsp:cNvPr id="0" name=""/>
        <dsp:cNvSpPr/>
      </dsp:nvSpPr>
      <dsp:spPr>
        <a:xfrm>
          <a:off x="1331959" y="2103830"/>
          <a:ext cx="2113109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624052-81AB-4EAB-9328-94DE19B1344B}">
      <dsp:nvSpPr>
        <dsp:cNvPr id="0" name=""/>
        <dsp:cNvSpPr/>
      </dsp:nvSpPr>
      <dsp:spPr>
        <a:xfrm>
          <a:off x="1430492" y="2197436"/>
          <a:ext cx="2113109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B050"/>
              </a:solidFill>
            </a:rPr>
            <a:t>SR1: 200.42.98.128/26</a:t>
          </a:r>
          <a:r>
            <a:rPr lang="fr-FR" sz="1200" kern="1200" dirty="0" smtClean="0">
              <a:solidFill>
                <a:srgbClr val="00B050"/>
              </a:solidFill>
            </a:rPr>
            <a:t> </a:t>
          </a:r>
          <a:r>
            <a:rPr lang="fr-FR" sz="1200" kern="1200" dirty="0" smtClean="0"/>
            <a:t>200.42.98.1</a:t>
          </a:r>
          <a:r>
            <a:rPr lang="fr-FR" sz="1200" u="sng" kern="1200" dirty="0" smtClean="0"/>
            <a:t>0</a:t>
          </a:r>
          <a:r>
            <a:rPr lang="fr-FR" sz="1200" kern="1200" dirty="0" smtClean="0"/>
            <a:t>00 0000/26</a:t>
          </a:r>
          <a:endParaRPr lang="fr-FR" sz="1200" kern="1200" dirty="0"/>
        </a:p>
      </dsp:txBody>
      <dsp:txXfrm>
        <a:off x="1446985" y="2213929"/>
        <a:ext cx="2080123" cy="530129"/>
      </dsp:txXfrm>
    </dsp:sp>
    <dsp:sp modelId="{5983E713-09CA-4797-B697-6354E5FD9407}">
      <dsp:nvSpPr>
        <dsp:cNvPr id="0" name=""/>
        <dsp:cNvSpPr/>
      </dsp:nvSpPr>
      <dsp:spPr>
        <a:xfrm>
          <a:off x="6264699" y="2103830"/>
          <a:ext cx="2141974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8A9CE9-6639-4518-8B58-984FD88CA070}">
      <dsp:nvSpPr>
        <dsp:cNvPr id="0" name=""/>
        <dsp:cNvSpPr/>
      </dsp:nvSpPr>
      <dsp:spPr>
        <a:xfrm>
          <a:off x="6363231" y="2197436"/>
          <a:ext cx="2141974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smtClean="0"/>
            <a:t>200.42.98.192/26 200.42.98.1</a:t>
          </a:r>
          <a:r>
            <a:rPr lang="fr-FR" sz="1200" u="sng" kern="1200" smtClean="0"/>
            <a:t>1</a:t>
          </a:r>
          <a:r>
            <a:rPr lang="fr-FR" sz="1200" kern="1200" smtClean="0"/>
            <a:t>00 0000/26</a:t>
          </a:r>
          <a:endParaRPr lang="fr-FR" sz="1200" kern="1200" dirty="0"/>
        </a:p>
      </dsp:txBody>
      <dsp:txXfrm>
        <a:off x="6379724" y="2213929"/>
        <a:ext cx="2108988" cy="530129"/>
      </dsp:txXfrm>
    </dsp:sp>
    <dsp:sp modelId="{A005F9E0-EFFD-44D8-A655-FBA2D5DE4D7C}">
      <dsp:nvSpPr>
        <dsp:cNvPr id="0" name=""/>
        <dsp:cNvSpPr/>
      </dsp:nvSpPr>
      <dsp:spPr>
        <a:xfrm>
          <a:off x="344356" y="3264436"/>
          <a:ext cx="1832766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E011CA-C3E5-47DF-8020-A0250CA8C6B4}">
      <dsp:nvSpPr>
        <dsp:cNvPr id="0" name=""/>
        <dsp:cNvSpPr/>
      </dsp:nvSpPr>
      <dsp:spPr>
        <a:xfrm>
          <a:off x="442889" y="3358042"/>
          <a:ext cx="1832766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B050"/>
              </a:solidFill>
            </a:rPr>
            <a:t>SR3: 200.42.98.192/28 </a:t>
          </a:r>
          <a:r>
            <a:rPr lang="fr-FR" sz="1200" kern="1200" dirty="0" smtClean="0"/>
            <a:t>200.42.98.11</a:t>
          </a:r>
          <a:r>
            <a:rPr lang="fr-FR" sz="1200" u="sng" kern="1200" dirty="0" smtClean="0"/>
            <a:t>00</a:t>
          </a:r>
          <a:r>
            <a:rPr lang="fr-FR" sz="1200" kern="1200" dirty="0" smtClean="0"/>
            <a:t> 0000/28</a:t>
          </a:r>
          <a:endParaRPr lang="fr-FR" sz="1200" kern="1200" dirty="0"/>
        </a:p>
      </dsp:txBody>
      <dsp:txXfrm>
        <a:off x="459382" y="3374535"/>
        <a:ext cx="1799780" cy="530129"/>
      </dsp:txXfrm>
    </dsp:sp>
    <dsp:sp modelId="{653215AF-8FA3-4D10-B615-A07981CB97AC}">
      <dsp:nvSpPr>
        <dsp:cNvPr id="0" name=""/>
        <dsp:cNvSpPr/>
      </dsp:nvSpPr>
      <dsp:spPr>
        <a:xfrm>
          <a:off x="2502588" y="3264436"/>
          <a:ext cx="1832766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7F9134-5337-444A-B522-D8E3ABA93CEC}">
      <dsp:nvSpPr>
        <dsp:cNvPr id="0" name=""/>
        <dsp:cNvSpPr/>
      </dsp:nvSpPr>
      <dsp:spPr>
        <a:xfrm>
          <a:off x="2601121" y="3358042"/>
          <a:ext cx="1832766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200.42.98.208/28 200.42.98.11</a:t>
          </a:r>
          <a:r>
            <a:rPr lang="fr-FR" sz="1200" u="sng" kern="1200" dirty="0" smtClean="0"/>
            <a:t>01</a:t>
          </a:r>
          <a:r>
            <a:rPr lang="fr-FR" sz="1200" kern="1200" dirty="0" smtClean="0"/>
            <a:t> 0000/28</a:t>
          </a:r>
          <a:endParaRPr lang="fr-FR" sz="1200" kern="1200" dirty="0"/>
        </a:p>
      </dsp:txBody>
      <dsp:txXfrm>
        <a:off x="2617614" y="3374535"/>
        <a:ext cx="1799780" cy="530129"/>
      </dsp:txXfrm>
    </dsp:sp>
    <dsp:sp modelId="{80609AF8-B5C5-4657-832F-B63DFF635EEC}">
      <dsp:nvSpPr>
        <dsp:cNvPr id="0" name=""/>
        <dsp:cNvSpPr/>
      </dsp:nvSpPr>
      <dsp:spPr>
        <a:xfrm>
          <a:off x="4631919" y="3264436"/>
          <a:ext cx="1832766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1407A5-2B0B-4F9E-B3F4-6A61B9D456EE}">
      <dsp:nvSpPr>
        <dsp:cNvPr id="0" name=""/>
        <dsp:cNvSpPr/>
      </dsp:nvSpPr>
      <dsp:spPr>
        <a:xfrm>
          <a:off x="4730451" y="3358042"/>
          <a:ext cx="1832766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200.42.98.224/28 200.42.98.11</a:t>
          </a:r>
          <a:r>
            <a:rPr lang="fr-FR" sz="1200" u="sng" kern="1200" dirty="0" smtClean="0"/>
            <a:t>10</a:t>
          </a:r>
          <a:r>
            <a:rPr lang="fr-FR" sz="1200" kern="1200" dirty="0" smtClean="0"/>
            <a:t> 0000/28</a:t>
          </a:r>
          <a:endParaRPr lang="fr-FR" sz="1200" kern="1200" dirty="0"/>
        </a:p>
      </dsp:txBody>
      <dsp:txXfrm>
        <a:off x="4746944" y="3374535"/>
        <a:ext cx="1799780" cy="530129"/>
      </dsp:txXfrm>
    </dsp:sp>
    <dsp:sp modelId="{6D539551-C86A-4695-9861-FD67E9370579}">
      <dsp:nvSpPr>
        <dsp:cNvPr id="0" name=""/>
        <dsp:cNvSpPr/>
      </dsp:nvSpPr>
      <dsp:spPr>
        <a:xfrm>
          <a:off x="6749446" y="3264436"/>
          <a:ext cx="1832766" cy="5631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45CEE7-8ECD-4CB2-B28A-71A11B9AB85F}">
      <dsp:nvSpPr>
        <dsp:cNvPr id="0" name=""/>
        <dsp:cNvSpPr/>
      </dsp:nvSpPr>
      <dsp:spPr>
        <a:xfrm>
          <a:off x="6847979" y="3358042"/>
          <a:ext cx="1832766" cy="56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200.42.98.240/28 200.42.98.11</a:t>
          </a:r>
          <a:r>
            <a:rPr lang="fr-FR" sz="1200" u="sng" kern="1200" dirty="0" smtClean="0"/>
            <a:t>11</a:t>
          </a:r>
          <a:r>
            <a:rPr lang="fr-FR" sz="1200" kern="1200" dirty="0" smtClean="0"/>
            <a:t> 0000/28</a:t>
          </a:r>
          <a:endParaRPr lang="fr-FR" sz="1200" kern="1200" dirty="0"/>
        </a:p>
      </dsp:txBody>
      <dsp:txXfrm>
        <a:off x="6864472" y="3374535"/>
        <a:ext cx="1799780" cy="53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e d’onglets"/>
  <dgm:desc val="Permet de représenter des blocs d’informations non séquentiels ou groupés. Utilisation optimale avec des listes comportant de petites quantités de texte Niveau 1. Le premier Niveau 2 s’affiche en regard du texte Niveau 1 et le reste du texte Niveau 2 apparaît en dessous du texte Niveau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e d’onglets"/>
  <dgm:desc val="Permet de représenter des blocs d’informations non séquentiels ou groupés. Utilisation optimale avec des listes comportant de petites quantités de texte Niveau 1. Le premier Niveau 2 s’affiche en regard du texte Niveau 1 et le reste du texte Niveau 2 apparaît en dessous du texte Niveau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e d’onglets"/>
  <dgm:desc val="Permet de représenter des blocs d’informations non séquentiels ou groupés. Utilisation optimale avec des listes comportant de petites quantités de texte Niveau 1. Le premier Niveau 2 s’affiche en regard du texte Niveau 1 et le reste du texte Niveau 2 apparaît en dessous du texte Niveau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e d’onglets"/>
  <dgm:desc val="Permet de représenter des blocs d’informations non séquentiels ou groupés. Utilisation optimale avec des listes comportant de petites quantités de texte Niveau 1. Le premier Niveau 2 s’affiche en regard du texte Niveau 1 et le reste du texte Niveau 2 apparaît en dessous du texte Niveau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419C-29D0-496D-A262-99E7925471C9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284CC-1D3B-4E28-AAA2-BDAB1EE37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22/10/2018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3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les prof: expliquer bien le principe de segmentation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99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les prof: Faites un des deux questions avec les élèves et les laisser faire le 2</a:t>
            </a:r>
            <a:r>
              <a:rPr lang="fr-FR" baseline="30000" dirty="0" smtClean="0"/>
              <a:t>ème</a:t>
            </a:r>
            <a:endParaRPr lang="fr-FR" baseline="0" dirty="0" smtClean="0"/>
          </a:p>
          <a:p>
            <a:r>
              <a:rPr lang="fr-FR" baseline="0" dirty="0" smtClean="0"/>
              <a:t>Bien expliquer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49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les profs: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baseline="0" dirty="0" smtClean="0"/>
              <a:t>Bien expliquer le découpage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17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32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323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6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9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1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49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99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3244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25452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9532-CD1D-48A1-9164-BDE301D36549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281436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C58-9DA2-42F3-A465-A1770F1F7C9F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C6B8-6F89-48FE-BC68-14E85D56B4A1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34A5-1200-43AD-9770-C7D4212F3F63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D035-2A62-4E13-95AF-0127F2129629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9066-F4AD-4A05-AB3E-77378BDFAAFE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BFA-F568-4934-92DA-9BCE017AA831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17340"/>
            <a:ext cx="0" cy="39166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EF2-078C-4265-A4AB-FC4DB860EBD6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20FC-E71D-4C71-B8E4-896FE0B11467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3200"/>
            </a:lvl1pPr>
            <a:lvl2pPr marL="457200" indent="-182880">
              <a:buFont typeface="Arial" panose="020B0604020202020204" pitchFamily="34" charset="0"/>
              <a:buChar char="-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AA8A-5389-4A9F-BC96-E08B143FF51C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CE9-C98A-4512-99BE-93C6ADF50FE5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498875-4C22-4F00-90CA-64C46F45CFE7}" type="datetime1">
              <a:rPr lang="fr-FR" smtClean="0"/>
              <a:t>22/10/2018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Module 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353444"/>
            <a:ext cx="7054552" cy="1460500"/>
          </a:xfrm>
        </p:spPr>
        <p:txBody>
          <a:bodyPr/>
          <a:lstStyle/>
          <a:p>
            <a:r>
              <a:rPr lang="fr-FR" dirty="0" smtClean="0"/>
              <a:t>6</a:t>
            </a:r>
            <a:r>
              <a:rPr lang="fr-FR" baseline="30000" dirty="0" smtClean="0"/>
              <a:t>ème</a:t>
            </a:r>
            <a:r>
              <a:rPr lang="fr-FR" dirty="0" smtClean="0"/>
              <a:t> séance :</a:t>
            </a:r>
            <a:r>
              <a:rPr lang="fr-FR" dirty="0"/>
              <a:t> </a:t>
            </a:r>
            <a:r>
              <a:rPr lang="fr-FR" dirty="0" smtClean="0"/>
              <a:t>Cours/TP</a:t>
            </a:r>
          </a:p>
          <a:p>
            <a:r>
              <a:rPr lang="fr-FR" dirty="0" smtClean="0"/>
              <a:t>Adressage IP &amp; segmentation des réseaux IP</a:t>
            </a:r>
          </a:p>
          <a:p>
            <a:pPr lvl="0">
              <a:buClr>
                <a:srgbClr val="4F81BD"/>
              </a:buClr>
            </a:pPr>
            <a:r>
              <a:rPr lang="fr-FR" sz="2000" i="1">
                <a:solidFill>
                  <a:srgbClr val="002060"/>
                </a:solidFill>
              </a:rPr>
              <a:t>Taghrid </a:t>
            </a:r>
            <a:r>
              <a:rPr lang="fr-FR" sz="2000" i="1" smtClean="0">
                <a:solidFill>
                  <a:srgbClr val="002060"/>
                </a:solidFill>
              </a:rPr>
              <a:t>Asfour</a:t>
            </a:r>
            <a:endParaRPr lang="fr-FR" sz="2000" i="1" dirty="0">
              <a:solidFill>
                <a:srgbClr val="002060"/>
              </a:solidFill>
            </a:endParaRPr>
          </a:p>
          <a:p>
            <a:endParaRPr lang="fr-F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Adressage IPv4 </a:t>
            </a:r>
            <a:r>
              <a:rPr lang="fr-FR" dirty="0" err="1" smtClean="0"/>
              <a:t>classless</a:t>
            </a:r>
            <a:r>
              <a:rPr lang="fr-FR" dirty="0" smtClean="0"/>
              <a:t> CIDR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5724128" y="2497460"/>
            <a:ext cx="792088" cy="10081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724128" y="2649860"/>
            <a:ext cx="944488" cy="8557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5724128" y="3107060"/>
            <a:ext cx="1224136" cy="3985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724128" y="3505572"/>
            <a:ext cx="1096888" cy="5040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5724128" y="3505572"/>
            <a:ext cx="720080" cy="10081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436096" y="3505572"/>
            <a:ext cx="288032" cy="120466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4788024" y="3505572"/>
            <a:ext cx="936104" cy="7200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58" r="-20358"/>
          <a:stretch>
            <a:fillRect/>
          </a:stretch>
        </p:blipFill>
        <p:spPr bwMode="auto">
          <a:xfrm>
            <a:off x="893399" y="1333500"/>
            <a:ext cx="7357201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9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 à </a:t>
            </a:r>
            <a:r>
              <a:rPr lang="fr-FR" dirty="0"/>
              <a:t>faire  </a:t>
            </a:r>
            <a:r>
              <a:rPr lang="fr-FR" sz="2200" dirty="0"/>
              <a:t>http://jodies.de/ipcalc?host=1.0.0.0&amp;mask1=8&amp;mask2=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4519"/>
              </p:ext>
            </p:extLst>
          </p:nvPr>
        </p:nvGraphicFramePr>
        <p:xfrm>
          <a:off x="107506" y="1273324"/>
          <a:ext cx="8856984" cy="4176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6164"/>
                <a:gridCol w="1476164"/>
                <a:gridCol w="1476164"/>
                <a:gridCol w="1476164"/>
                <a:gridCol w="1476164"/>
                <a:gridCol w="1476164"/>
              </a:tblGrid>
              <a:tr h="7118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Réseau</a:t>
                      </a:r>
                      <a:r>
                        <a:rPr lang="fr-FR" sz="1100" baseline="0" dirty="0" smtClean="0"/>
                        <a:t>/masque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Nombre d’@IP</a:t>
                      </a:r>
                      <a:r>
                        <a:rPr lang="fr-FR" sz="1100" baseline="0" dirty="0" smtClean="0"/>
                        <a:t> valides*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Première @IP valide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Dernière @IP valide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/>
                        <a:t>@ réseau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@ broadcast</a:t>
                      </a:r>
                      <a:endParaRPr lang="fr-FR" sz="1100" dirty="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1.0.0.0/8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134.214.0.0/16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200.200.200.0/24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1.1.0.0/16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134.214.1.0/24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</a:tr>
              <a:tr h="57742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200.200.200.128/25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394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Segmentation du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00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segmentation du réseau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000" dirty="0" smtClean="0"/>
              <a:t>Domaines de diffusion</a:t>
            </a:r>
          </a:p>
          <a:p>
            <a:pPr lvl="1"/>
            <a:r>
              <a:rPr lang="fr-FR" sz="1800" dirty="0" smtClean="0"/>
              <a:t>Chaque interface de routeur connecte un domaine de diffusion.</a:t>
            </a:r>
          </a:p>
          <a:p>
            <a:pPr lvl="1"/>
            <a:r>
              <a:rPr lang="fr-FR" sz="1800" dirty="0" smtClean="0"/>
              <a:t>Les diffusions ne sont propagées que dans leur domaine</a:t>
            </a:r>
          </a:p>
          <a:p>
            <a:pPr lvl="1"/>
            <a:r>
              <a:rPr lang="fr-FR" sz="1800" dirty="0" smtClean="0"/>
              <a:t>Exemple: Les requêtes ARP sont envoyées par broadcast à toutes les machines dans le domaine de diffusion</a:t>
            </a:r>
            <a:endParaRPr lang="fr-FR" sz="1400" dirty="0" smtClean="0"/>
          </a:p>
          <a:p>
            <a:r>
              <a:rPr lang="fr-FR" sz="2000" dirty="0" smtClean="0"/>
              <a:t>Problèmes liés aux domaines de diffusion importants</a:t>
            </a:r>
          </a:p>
          <a:p>
            <a:pPr lvl="1"/>
            <a:r>
              <a:rPr lang="fr-FR" sz="1800" dirty="0" smtClean="0"/>
              <a:t>Ralentissement des opérations sur le réseau en raison d'une quantité importante de trafic de diffusion</a:t>
            </a:r>
          </a:p>
          <a:p>
            <a:pPr lvl="1"/>
            <a:r>
              <a:rPr lang="fr-FR" sz="1800" dirty="0" smtClean="0"/>
              <a:t>Ralentissement du fonctionnement des hôtes dans la mesure où chaque hôte doit accepter et traiter les paquets de diffusion un à un</a:t>
            </a:r>
          </a:p>
          <a:p>
            <a:pPr lvl="1"/>
            <a:endParaRPr lang="fr-FR" sz="1800" dirty="0" smtClean="0"/>
          </a:p>
        </p:txBody>
      </p:sp>
      <p:pic>
        <p:nvPicPr>
          <p:cNvPr id="10" name="Picture 4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25" y="2137420"/>
            <a:ext cx="3105584" cy="2476846"/>
          </a:xfrm>
        </p:spPr>
      </p:pic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644008" y="2213591"/>
            <a:ext cx="3997670" cy="2842092"/>
            <a:chOff x="5212179" y="2039295"/>
            <a:chExt cx="3997670" cy="2842092"/>
          </a:xfrm>
        </p:grpSpPr>
        <p:sp>
          <p:nvSpPr>
            <p:cNvPr id="15" name="Ellipse 14"/>
            <p:cNvSpPr/>
            <p:nvPr/>
          </p:nvSpPr>
          <p:spPr>
            <a:xfrm>
              <a:off x="5284187" y="2539188"/>
              <a:ext cx="1656184" cy="100811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317939" y="2577649"/>
              <a:ext cx="1656184" cy="100811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 rot="5400000">
              <a:off x="6553235" y="3010865"/>
              <a:ext cx="1170823" cy="201622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212179" y="2039295"/>
              <a:ext cx="1621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accent2">
                      <a:lumMod val="75000"/>
                    </a:schemeClr>
                  </a:solidFill>
                </a:rPr>
                <a:t>Domaine de diffusion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8443" y="2053492"/>
              <a:ext cx="1621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accent2">
                      <a:lumMod val="75000"/>
                    </a:schemeClr>
                  </a:solidFill>
                </a:rPr>
                <a:t>Domaine de diffusion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502164" y="4604388"/>
              <a:ext cx="1621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accent2">
                      <a:lumMod val="75000"/>
                    </a:schemeClr>
                  </a:solidFill>
                </a:rPr>
                <a:t>Domaine de diffusion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4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17" y="1562066"/>
            <a:ext cx="4224920" cy="280831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segmentation du 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1273324"/>
            <a:ext cx="5040560" cy="4162204"/>
          </a:xfrm>
        </p:spPr>
        <p:txBody>
          <a:bodyPr/>
          <a:lstStyle/>
          <a:p>
            <a:r>
              <a:rPr lang="fr-FR" sz="1800" kern="0" dirty="0"/>
              <a:t>Pourquoi créer des sous-réseaux ?</a:t>
            </a:r>
          </a:p>
          <a:p>
            <a:pPr lvl="1"/>
            <a:r>
              <a:rPr lang="fr-FR" sz="1400" kern="0" dirty="0"/>
              <a:t>R</a:t>
            </a:r>
            <a:r>
              <a:rPr lang="fr-FR" sz="1400" kern="0" dirty="0" smtClean="0"/>
              <a:t>éduire </a:t>
            </a:r>
            <a:r>
              <a:rPr lang="fr-FR" sz="1400" kern="0" dirty="0"/>
              <a:t>la taille du réseau en créant de plus petits domaines de </a:t>
            </a:r>
            <a:r>
              <a:rPr lang="fr-FR" sz="1400" kern="0" dirty="0" smtClean="0"/>
              <a:t>diffusion</a:t>
            </a:r>
            <a:endParaRPr lang="fr-FR" sz="1400" kern="0" dirty="0"/>
          </a:p>
          <a:p>
            <a:pPr lvl="1"/>
            <a:endParaRPr lang="fr-FR" sz="1400" kern="0" dirty="0" smtClean="0"/>
          </a:p>
          <a:p>
            <a:pPr lvl="1"/>
            <a:r>
              <a:rPr lang="fr-FR" sz="1400" kern="0" dirty="0" smtClean="0"/>
              <a:t>Comme </a:t>
            </a:r>
            <a:r>
              <a:rPr lang="fr-FR" sz="1400" kern="0" dirty="0"/>
              <a:t>chaque domaine de diffusion se connecte à une interface de routeur différente, chaque domaine a besoin de son propre espace d'adressage </a:t>
            </a:r>
            <a:r>
              <a:rPr lang="fr-FR" sz="1400" kern="0" dirty="0" smtClean="0"/>
              <a:t>réseau</a:t>
            </a:r>
            <a:endParaRPr lang="fr-FR" sz="1400" kern="0" dirty="0"/>
          </a:p>
          <a:p>
            <a:pPr lvl="1"/>
            <a:endParaRPr lang="fr-FR" sz="1400" kern="0" dirty="0" smtClean="0"/>
          </a:p>
          <a:p>
            <a:pPr lvl="1"/>
            <a:r>
              <a:rPr lang="fr-FR" sz="1400" kern="0" dirty="0" smtClean="0"/>
              <a:t>Le </a:t>
            </a:r>
            <a:r>
              <a:rPr lang="fr-FR" sz="1400" kern="0" dirty="0"/>
              <a:t>processus qui consiste à diviser une plage d'adresses en espaces plus petits est appelé segmentation en </a:t>
            </a:r>
            <a:r>
              <a:rPr lang="fr-FR" sz="1400" kern="0" dirty="0" smtClean="0"/>
              <a:t>sous-réseaux ou (</a:t>
            </a:r>
            <a:r>
              <a:rPr lang="fr-FR" sz="1400" kern="0" dirty="0" err="1" smtClean="0"/>
              <a:t>subnetting</a:t>
            </a:r>
            <a:r>
              <a:rPr lang="fr-FR" sz="1400" kern="0" dirty="0" smtClean="0"/>
              <a:t>)</a:t>
            </a:r>
            <a:endParaRPr lang="fr-FR" sz="1400" kern="0" dirty="0"/>
          </a:p>
          <a:p>
            <a:pPr lvl="1"/>
            <a:endParaRPr lang="fr-FR" sz="1400" kern="0" dirty="0" smtClean="0"/>
          </a:p>
          <a:p>
            <a:pPr lvl="1"/>
            <a:r>
              <a:rPr lang="fr-FR" sz="1400" kern="0" dirty="0" smtClean="0"/>
              <a:t>Les </a:t>
            </a:r>
            <a:r>
              <a:rPr lang="fr-FR" sz="1400" kern="0" dirty="0"/>
              <a:t>administrateurs </a:t>
            </a:r>
            <a:r>
              <a:rPr lang="fr-FR" sz="1400" kern="0" dirty="0" smtClean="0"/>
              <a:t>des réseaux </a:t>
            </a:r>
            <a:r>
              <a:rPr lang="fr-FR" sz="1400" kern="0" dirty="0"/>
              <a:t>peuvent regrouper les appareils dans des sous-réseaux en fonction de leur emplacement, de leur type ou de l'unité </a:t>
            </a:r>
            <a:r>
              <a:rPr lang="fr-FR" sz="1400" kern="0" dirty="0" smtClean="0"/>
              <a:t>organisationnelle</a:t>
            </a:r>
            <a:endParaRPr lang="fr-FR" sz="1800" kern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430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Segmenter un réseau IPv4 en sous-réseaux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5387" y="1345332"/>
            <a:ext cx="85750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segmenter un réseau en plusieurs sous-réseaux il faut annexer 1 ou plusieurs bit contigus de la partie hôte à la partie réseau </a:t>
            </a:r>
          </a:p>
        </p:txBody>
      </p:sp>
      <p:grpSp>
        <p:nvGrpSpPr>
          <p:cNvPr id="21507" name="Groupe 21506"/>
          <p:cNvGrpSpPr/>
          <p:nvPr/>
        </p:nvGrpSpPr>
        <p:grpSpPr>
          <a:xfrm>
            <a:off x="141234" y="2314194"/>
            <a:ext cx="8783389" cy="2467406"/>
            <a:chOff x="37083" y="2566774"/>
            <a:chExt cx="9071421" cy="2467406"/>
          </a:xfrm>
        </p:grpSpPr>
        <p:sp>
          <p:nvSpPr>
            <p:cNvPr id="10" name="Ellipse 9"/>
            <p:cNvSpPr/>
            <p:nvPr/>
          </p:nvSpPr>
          <p:spPr>
            <a:xfrm>
              <a:off x="37083" y="3012639"/>
              <a:ext cx="2915816" cy="155421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79513" y="339885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R1: Le réseau d’origine</a:t>
              </a:r>
            </a:p>
            <a:p>
              <a:r>
                <a:rPr lang="fr-F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1.0.0.0/8</a:t>
              </a:r>
            </a:p>
            <a:p>
              <a:r>
                <a:rPr lang="fr-FR" sz="1200" dirty="0" err="1" smtClean="0"/>
                <a:t>nb@IP</a:t>
              </a:r>
              <a:r>
                <a:rPr lang="fr-FR" sz="1200" dirty="0" smtClean="0"/>
                <a:t> valides= 2</a:t>
              </a:r>
              <a:r>
                <a:rPr lang="fr-FR" sz="1200" baseline="30000" dirty="0" smtClean="0"/>
                <a:t>(24) </a:t>
              </a:r>
              <a:r>
                <a:rPr lang="fr-FR" sz="1200" dirty="0" smtClean="0"/>
                <a:t>-2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678680" y="2566774"/>
              <a:ext cx="3637736" cy="11552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678680" y="3878938"/>
              <a:ext cx="3637736" cy="11552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0" idx="6"/>
              <a:endCxn id="14" idx="2"/>
            </p:cNvCxnSpPr>
            <p:nvPr/>
          </p:nvCxnSpPr>
          <p:spPr>
            <a:xfrm flipV="1">
              <a:off x="2952899" y="3144395"/>
              <a:ext cx="1725781" cy="64535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0" idx="6"/>
              <a:endCxn id="15" idx="2"/>
            </p:cNvCxnSpPr>
            <p:nvPr/>
          </p:nvCxnSpPr>
          <p:spPr>
            <a:xfrm>
              <a:off x="2952899" y="3789745"/>
              <a:ext cx="1725781" cy="6668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5009948" y="2821229"/>
              <a:ext cx="297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SR1: le premier sous-réseau</a:t>
              </a:r>
            </a:p>
            <a:p>
              <a:r>
                <a:rPr lang="fr-F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1.0.0.0/9</a:t>
              </a:r>
            </a:p>
            <a:p>
              <a:r>
                <a:rPr lang="fr-FR" sz="1200" dirty="0" err="1" smtClean="0"/>
                <a:t>nb@IP</a:t>
              </a:r>
              <a:r>
                <a:rPr lang="fr-FR" sz="1200" dirty="0" smtClean="0"/>
                <a:t> valides= 2</a:t>
              </a:r>
              <a:r>
                <a:rPr lang="fr-FR" sz="1200" baseline="30000" dirty="0" smtClean="0"/>
                <a:t>(23) </a:t>
              </a:r>
              <a:r>
                <a:rPr lang="fr-FR" sz="1200" dirty="0" smtClean="0"/>
                <a:t>-2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5009948" y="4180422"/>
              <a:ext cx="409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SR2: le 2</a:t>
              </a:r>
              <a:r>
                <a:rPr lang="fr-FR" sz="1200" baseline="30000" dirty="0" smtClean="0"/>
                <a:t>ème</a:t>
              </a:r>
              <a:r>
                <a:rPr lang="fr-FR" sz="1200" dirty="0" smtClean="0"/>
                <a:t> sous-réseau</a:t>
              </a:r>
            </a:p>
            <a:p>
              <a:r>
                <a:rPr lang="fr-FR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1.128.0.0/9</a:t>
              </a:r>
            </a:p>
            <a:p>
              <a:r>
                <a:rPr lang="fr-FR" sz="1200" dirty="0" err="1" smtClean="0"/>
                <a:t>nb@IP</a:t>
              </a:r>
              <a:r>
                <a:rPr lang="fr-FR" sz="1200" dirty="0" smtClean="0"/>
                <a:t> valides= 2</a:t>
              </a:r>
              <a:r>
                <a:rPr lang="fr-FR" sz="1200" baseline="30000" dirty="0" smtClean="0"/>
                <a:t>(23) </a:t>
              </a:r>
              <a:r>
                <a:rPr lang="fr-FR" sz="1200" dirty="0" smtClean="0"/>
                <a:t>-2</a:t>
              </a:r>
            </a:p>
          </p:txBody>
        </p:sp>
      </p:grpSp>
      <p:graphicFrame>
        <p:nvGraphicFramePr>
          <p:cNvPr id="21506" name="Tableau 21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0745"/>
              </p:ext>
            </p:extLst>
          </p:nvPr>
        </p:nvGraphicFramePr>
        <p:xfrm>
          <a:off x="240925" y="4873724"/>
          <a:ext cx="8784975" cy="42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28325"/>
                <a:gridCol w="2928325"/>
                <a:gridCol w="292832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R1: la partie réseau est sur 8</a:t>
                      </a:r>
                      <a:r>
                        <a:rPr lang="fr-FR" sz="1100" baseline="0" dirty="0" smtClean="0"/>
                        <a:t> bits </a:t>
                      </a:r>
                      <a:r>
                        <a:rPr lang="fr-FR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00000001</a:t>
                      </a:r>
                      <a:r>
                        <a:rPr lang="fr-FR" sz="1100" dirty="0" smtClean="0"/>
                        <a:t>.00000000.00000000.00000000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SR1: la partie réseau est sur 9</a:t>
                      </a:r>
                      <a:r>
                        <a:rPr lang="fr-FR" sz="1100" baseline="0" dirty="0" smtClean="0"/>
                        <a:t> bits </a:t>
                      </a:r>
                      <a:r>
                        <a:rPr lang="fr-FR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00000001.0</a:t>
                      </a:r>
                      <a:r>
                        <a:rPr lang="fr-FR" sz="1100" dirty="0" smtClean="0"/>
                        <a:t>0000000.00000000.00000000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SR2: la partie réseau est sur 9</a:t>
                      </a:r>
                      <a:r>
                        <a:rPr lang="fr-FR" sz="1100" baseline="0" dirty="0" smtClean="0"/>
                        <a:t> bits </a:t>
                      </a:r>
                      <a:r>
                        <a:rPr lang="fr-FR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00000001.1</a:t>
                      </a:r>
                      <a:r>
                        <a:rPr lang="fr-FR" sz="1100" dirty="0" smtClean="0"/>
                        <a:t>0000000.00000000.00000000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08" name="Espace réservé du numéro de diapositive 215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489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 à </a:t>
            </a:r>
            <a:r>
              <a:rPr lang="fr-FR" dirty="0"/>
              <a:t>faire </a:t>
            </a:r>
            <a:br>
              <a:rPr lang="fr-FR" dirty="0"/>
            </a:br>
            <a:r>
              <a:rPr lang="fr-FR" sz="2000" dirty="0"/>
              <a:t>https://www.site24x7.com/fr/tools/ipv4-sous-reseau-calculatrice.html</a:t>
            </a:r>
            <a:endParaRPr lang="fr-FR" dirty="0"/>
          </a:p>
        </p:txBody>
      </p:sp>
      <p:graphicFrame>
        <p:nvGraphicFramePr>
          <p:cNvPr id="21506" name="Tableau 21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03461"/>
              </p:ext>
            </p:extLst>
          </p:nvPr>
        </p:nvGraphicFramePr>
        <p:xfrm>
          <a:off x="107504" y="1921396"/>
          <a:ext cx="8856984" cy="35283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0200"/>
                <a:gridCol w="3312368"/>
                <a:gridCol w="3744416"/>
              </a:tblGrid>
              <a:tr h="76132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SR1: la partie réseau est sur 9</a:t>
                      </a:r>
                      <a:r>
                        <a:rPr lang="fr-FR" sz="1100" baseline="0" dirty="0" smtClean="0"/>
                        <a:t> bits </a:t>
                      </a:r>
                      <a:r>
                        <a:rPr lang="fr-FR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00000001.0</a:t>
                      </a:r>
                      <a:r>
                        <a:rPr lang="fr-FR" sz="1100" dirty="0" smtClean="0"/>
                        <a:t>0000000.00000000.00000000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SR2: la partie réseau est sur 9</a:t>
                      </a:r>
                      <a:r>
                        <a:rPr lang="fr-FR" sz="1100" baseline="0" dirty="0" smtClean="0"/>
                        <a:t> bits </a:t>
                      </a:r>
                      <a:r>
                        <a:rPr lang="fr-FR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00000001.1</a:t>
                      </a:r>
                      <a:r>
                        <a:rPr lang="fr-FR" sz="1100" dirty="0" smtClean="0"/>
                        <a:t>0000000.00000000.00000000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55341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Plage d’adresses IP valides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55341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Masque</a:t>
                      </a:r>
                      <a:r>
                        <a:rPr lang="fr-FR" sz="1100" baseline="0" dirty="0" smtClean="0"/>
                        <a:t> de sous-réseau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55341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Adresse</a:t>
                      </a:r>
                      <a:r>
                        <a:rPr lang="fr-FR" sz="1100" baseline="0" dirty="0" smtClean="0"/>
                        <a:t> de sous-réseau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55341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Adresse de broadcast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  <a:tr h="553414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Nombre d’adresses IP valides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79512" y="141734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Compléter le tableau suivant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799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Segmenter un réseau IPv4 en sous-réseaux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130301" y="2063484"/>
            <a:ext cx="2986404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1- Déterminer le nombre de bits qu’il faut enlever de la partie hôte et annexer à la partie réseau</a:t>
            </a:r>
          </a:p>
          <a:p>
            <a:endParaRPr lang="fr-FR" sz="1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32455" y="1489348"/>
            <a:ext cx="909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Segmenter le réseau 164.4.0.0/16 (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1010 0100.00000100</a:t>
            </a:r>
            <a:r>
              <a:rPr lang="fr-FR" sz="1600" dirty="0" smtClean="0"/>
              <a:t>.00000000.00000000) en 3 sous-réseaux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419872" y="2063484"/>
            <a:ext cx="29523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Pour avoir 3 sous réseaux il faut 2 bits </a:t>
            </a:r>
            <a:endParaRPr lang="fr-FR" sz="1400" baseline="30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419872" y="2708745"/>
            <a:ext cx="43204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1010 </a:t>
            </a:r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0100.00000100</a:t>
            </a:r>
            <a:r>
              <a:rPr lang="fr-FR" sz="1400" dirty="0" smtClean="0"/>
              <a:t>.</a:t>
            </a:r>
            <a:r>
              <a:rPr lang="fr-FR" sz="1400" b="1" dirty="0" smtClean="0">
                <a:solidFill>
                  <a:srgbClr val="FF0000"/>
                </a:solidFill>
              </a:rPr>
              <a:t>xx</a:t>
            </a:r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fr-FR" sz="1400" dirty="0" smtClean="0"/>
              <a:t>000000.00000000</a:t>
            </a:r>
            <a:endParaRPr lang="fr-FR" sz="1400" baseline="30000" dirty="0" smtClean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508104" y="2650094"/>
            <a:ext cx="0" cy="4954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419872" y="3145532"/>
            <a:ext cx="20882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580112" y="3133734"/>
            <a:ext cx="20882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419872" y="317689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Partie réseau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580112" y="317689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Partie hôte</a:t>
            </a:r>
            <a:endParaRPr lang="fr-FR" sz="1400" dirty="0"/>
          </a:p>
        </p:txBody>
      </p:sp>
      <p:sp>
        <p:nvSpPr>
          <p:cNvPr id="24" name="Accolade ouvrante 23"/>
          <p:cNvSpPr/>
          <p:nvPr/>
        </p:nvSpPr>
        <p:spPr>
          <a:xfrm rot="16200000">
            <a:off x="5015576" y="3174321"/>
            <a:ext cx="684993" cy="131978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547129" y="3484667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Les 2 bits annexés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14074" y="4376127"/>
            <a:ext cx="2986404" cy="738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2- Attribuer les valeurs 0 ou 1 aux bits annexés pour avoir la liste des sous réseaux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16841"/>
              </p:ext>
            </p:extLst>
          </p:nvPr>
        </p:nvGraphicFramePr>
        <p:xfrm>
          <a:off x="3497287" y="3892019"/>
          <a:ext cx="5215938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0657"/>
                <a:gridCol w="464528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SR1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1010 0100.00000100.</a:t>
                      </a:r>
                      <a:r>
                        <a:rPr lang="fr-FR" sz="1100" u="sng" dirty="0" smtClean="0">
                          <a:solidFill>
                            <a:srgbClr val="FF0000"/>
                          </a:solidFill>
                        </a:rPr>
                        <a:t>00 </a:t>
                      </a:r>
                      <a:r>
                        <a:rPr lang="fr-FR" sz="1100" dirty="0" smtClean="0"/>
                        <a:t> 000000.00000000</a:t>
                      </a:r>
                      <a:endParaRPr lang="fr-FR" sz="1100" baseline="30000" dirty="0" smtClean="0"/>
                    </a:p>
                    <a:p>
                      <a:r>
                        <a:rPr lang="fr-FR" sz="1100" dirty="0" smtClean="0"/>
                        <a:t>164.4.0.0/18</a:t>
                      </a:r>
                      <a:endParaRPr lang="fr-F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SR2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1010 0100.00000100.</a:t>
                      </a:r>
                      <a:r>
                        <a:rPr lang="fr-FR" sz="1100" b="1" u="sng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fr-FR" sz="1100" dirty="0" smtClean="0"/>
                        <a:t>  000000.00000000</a:t>
                      </a:r>
                      <a:endParaRPr lang="fr-FR" sz="1100" baseline="30000" dirty="0" smtClean="0"/>
                    </a:p>
                    <a:p>
                      <a:r>
                        <a:rPr lang="fr-FR" sz="1100" dirty="0" smtClean="0"/>
                        <a:t>164.4.64.0/18</a:t>
                      </a:r>
                      <a:endParaRPr lang="fr-F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SR3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1010 0100.00000100.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fr-FR" sz="1100" dirty="0" smtClean="0"/>
                        <a:t>000000.00000000</a:t>
                      </a:r>
                      <a:endParaRPr lang="fr-FR" sz="1100" baseline="30000" dirty="0" smtClean="0"/>
                    </a:p>
                    <a:p>
                      <a:r>
                        <a:rPr lang="fr-FR" sz="1100" dirty="0" smtClean="0"/>
                        <a:t>164.4.128.0/18</a:t>
                      </a:r>
                      <a:endParaRPr lang="fr-F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SR4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1010 0100.00000100.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</a:rPr>
                        <a:t>11 </a:t>
                      </a:r>
                      <a:r>
                        <a:rPr lang="fr-FR" sz="1100" dirty="0" smtClean="0"/>
                        <a:t>000000.00000000</a:t>
                      </a:r>
                      <a:endParaRPr lang="fr-FR" sz="1100" baseline="30000" dirty="0" smtClean="0"/>
                    </a:p>
                    <a:p>
                      <a:r>
                        <a:rPr lang="fr-FR" sz="1100" dirty="0" smtClean="0"/>
                        <a:t>164.4.192.0/18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ZoneTexte 29"/>
          <p:cNvSpPr txBox="1"/>
          <p:nvPr/>
        </p:nvSpPr>
        <p:spPr>
          <a:xfrm>
            <a:off x="6444208" y="2063484"/>
            <a:ext cx="262123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1400" b="1" dirty="0"/>
              <a:t>m</a:t>
            </a:r>
            <a:r>
              <a:rPr lang="fr-FR" sz="1400" b="1" dirty="0" smtClean="0"/>
              <a:t>: </a:t>
            </a:r>
            <a:r>
              <a:rPr lang="fr-FR" sz="1400" b="1" dirty="0"/>
              <a:t>nombre de bits à annexer</a:t>
            </a:r>
          </a:p>
          <a:p>
            <a:r>
              <a:rPr lang="fr-FR" sz="1400" b="1" dirty="0" smtClean="0"/>
              <a:t>2</a:t>
            </a:r>
            <a:r>
              <a:rPr lang="fr-FR" sz="1400" b="1" baseline="30000" dirty="0"/>
              <a:t>m</a:t>
            </a:r>
            <a:r>
              <a:rPr lang="fr-FR" sz="1400" b="1" dirty="0" smtClean="0"/>
              <a:t> </a:t>
            </a:r>
            <a:r>
              <a:rPr lang="fr-FR" sz="1400" b="1" dirty="0"/>
              <a:t>&gt;= nb </a:t>
            </a:r>
            <a:r>
              <a:rPr lang="fr-FR" sz="1400" b="1" dirty="0" smtClean="0"/>
              <a:t>sous-réseaux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0159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Diviser le </a:t>
            </a:r>
            <a:r>
              <a:rPr lang="fr-FR" dirty="0" smtClean="0"/>
              <a:t>sous-réseau SR1: </a:t>
            </a:r>
            <a:r>
              <a:rPr lang="fr-FR" dirty="0"/>
              <a:t>1.0.0.0/9 en 4 </a:t>
            </a:r>
            <a:r>
              <a:rPr lang="fr-FR" dirty="0" smtClean="0"/>
              <a:t>sous-réseaux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989966"/>
              </p:ext>
            </p:extLst>
          </p:nvPr>
        </p:nvGraphicFramePr>
        <p:xfrm>
          <a:off x="144016" y="2497460"/>
          <a:ext cx="428396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4"/>
                <a:gridCol w="1674052"/>
                <a:gridCol w="1782332"/>
              </a:tblGrid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@réseau/masque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Plage</a:t>
                      </a:r>
                      <a:r>
                        <a:rPr lang="fr-FR" sz="1200" baseline="0" dirty="0" smtClean="0"/>
                        <a:t> d’@IP valides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SR1-1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SR1-2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SR1-3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SR1-4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Diviser le sous-réseau SR2 1.128.0.0/9 en 7 sous-réseaux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7534313"/>
              </p:ext>
            </p:extLst>
          </p:nvPr>
        </p:nvGraphicFramePr>
        <p:xfrm>
          <a:off x="4754563" y="2032000"/>
          <a:ext cx="4209926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30"/>
                <a:gridCol w="1676927"/>
                <a:gridCol w="139756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@réseau/masque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Plage d’@IP valides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SR2-5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SR2-6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SR2-7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61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Segmenter un réseau avec la méthode FLSM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1520" y="1405508"/>
            <a:ext cx="8784976" cy="181203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Segmentation du réseau en sous-réseaux en fonction </a:t>
            </a:r>
            <a:r>
              <a:rPr lang="fr-FR" b="1" dirty="0" smtClean="0">
                <a:solidFill>
                  <a:srgbClr val="0070C0"/>
                </a:solidFill>
              </a:rPr>
              <a:t>du nombre de sous-réseaux nécessaires</a:t>
            </a:r>
          </a:p>
          <a:p>
            <a:r>
              <a:rPr lang="fr-FR" dirty="0" smtClean="0"/>
              <a:t>Exemple:</a:t>
            </a:r>
            <a:endParaRPr lang="fr-FR" dirty="0"/>
          </a:p>
          <a:p>
            <a:pPr lvl="1"/>
            <a:r>
              <a:rPr lang="fr-FR" dirty="0"/>
              <a:t>Supposons que la plage </a:t>
            </a:r>
            <a:r>
              <a:rPr lang="fr-FR" dirty="0" smtClean="0"/>
              <a:t>@IP 200.42.98.0/24 </a:t>
            </a:r>
            <a:r>
              <a:rPr lang="fr-FR" dirty="0"/>
              <a:t>a été attribuée à </a:t>
            </a:r>
            <a:r>
              <a:rPr lang="fr-FR" dirty="0" smtClean="0"/>
              <a:t>l'administrateur du réseau </a:t>
            </a:r>
          </a:p>
          <a:p>
            <a:pPr lvl="1"/>
            <a:r>
              <a:rPr lang="fr-FR" dirty="0" smtClean="0"/>
              <a:t>7</a:t>
            </a:r>
            <a:r>
              <a:rPr lang="fr-FR" dirty="0"/>
              <a:t> sous-réseaux doivent être </a:t>
            </a:r>
            <a:r>
              <a:rPr lang="fr-FR" dirty="0" smtClean="0"/>
              <a:t>créés</a:t>
            </a:r>
            <a:endParaRPr lang="fr-FR" dirty="0"/>
          </a:p>
          <a:p>
            <a:pPr lvl="1"/>
            <a:r>
              <a:rPr lang="fr-FR" dirty="0"/>
              <a:t>Chaque </a:t>
            </a:r>
            <a:r>
              <a:rPr lang="fr-FR" dirty="0" smtClean="0"/>
              <a:t>service  </a:t>
            </a:r>
            <a:r>
              <a:rPr lang="fr-FR" dirty="0"/>
              <a:t>comportera 29 hôtes au </a:t>
            </a:r>
            <a:r>
              <a:rPr lang="fr-FR" dirty="0" smtClean="0"/>
              <a:t>maximum</a:t>
            </a:r>
            <a:endParaRPr lang="fr-FR" dirty="0"/>
          </a:p>
          <a:p>
            <a:pPr lvl="1"/>
            <a:r>
              <a:rPr lang="fr-FR" dirty="0" smtClean="0"/>
              <a:t>Annexer 3 bits à la partie réseau permet de créer 8</a:t>
            </a:r>
            <a:r>
              <a:rPr lang="fr-FR" dirty="0"/>
              <a:t> réseaux </a:t>
            </a:r>
            <a:r>
              <a:rPr lang="fr-FR" dirty="0" smtClean="0"/>
              <a:t>avec</a:t>
            </a:r>
            <a:r>
              <a:rPr lang="fr-FR" dirty="0"/>
              <a:t> </a:t>
            </a:r>
            <a:r>
              <a:rPr lang="fr-FR" dirty="0" smtClean="0"/>
              <a:t>30 @IP valides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733753246"/>
              </p:ext>
            </p:extLst>
          </p:nvPr>
        </p:nvGraphicFramePr>
        <p:xfrm>
          <a:off x="7302" y="1898576"/>
          <a:ext cx="90364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ccolade ouvrante 4"/>
          <p:cNvSpPr/>
          <p:nvPr/>
        </p:nvSpPr>
        <p:spPr>
          <a:xfrm rot="16200000">
            <a:off x="4443128" y="682116"/>
            <a:ext cx="257743" cy="8496944"/>
          </a:xfrm>
          <a:prstGeom prst="leftBrace">
            <a:avLst>
              <a:gd name="adj1" fmla="val 8333"/>
              <a:gd name="adj2" fmla="val 4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51520" y="4647826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8 sous-réseaux avec le même masque et le même nombre d’@IP valides dans chaque sous-réseau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87523" y="504475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1400" dirty="0">
                <a:solidFill>
                  <a:srgbClr val="FF0000"/>
                </a:solidFill>
              </a:rPr>
              <a:t>G</a:t>
            </a:r>
            <a:r>
              <a:rPr lang="fr-FR" sz="1400" dirty="0" smtClean="0">
                <a:solidFill>
                  <a:srgbClr val="FF0000"/>
                </a:solidFill>
              </a:rPr>
              <a:t>aspillage des </a:t>
            </a:r>
            <a:r>
              <a:rPr lang="fr-FR" sz="1400" dirty="0">
                <a:solidFill>
                  <a:srgbClr val="FF0000"/>
                </a:solidFill>
              </a:rPr>
              <a:t>adresses IP</a:t>
            </a:r>
          </a:p>
          <a:p>
            <a:pPr lvl="1" algn="ctr"/>
            <a:r>
              <a:rPr lang="fr-FR" sz="1400" dirty="0">
                <a:solidFill>
                  <a:srgbClr val="FF0000"/>
                </a:solidFill>
              </a:rPr>
              <a:t>N’est pas adapté si le </a:t>
            </a:r>
            <a:r>
              <a:rPr lang="fr-FR" sz="1400" dirty="0" smtClean="0">
                <a:solidFill>
                  <a:srgbClr val="FF0000"/>
                </a:solidFill>
              </a:rPr>
              <a:t>nombre </a:t>
            </a:r>
            <a:r>
              <a:rPr lang="fr-FR" sz="1400" dirty="0">
                <a:solidFill>
                  <a:srgbClr val="FF0000"/>
                </a:solidFill>
              </a:rPr>
              <a:t>d’adresses IP dans chaque </a:t>
            </a:r>
            <a:r>
              <a:rPr lang="fr-FR" sz="1400" dirty="0" smtClean="0">
                <a:solidFill>
                  <a:srgbClr val="FF0000"/>
                </a:solidFill>
              </a:rPr>
              <a:t>sous-réseau </a:t>
            </a:r>
            <a:r>
              <a:rPr lang="fr-FR" sz="1400" dirty="0">
                <a:solidFill>
                  <a:srgbClr val="FF0000"/>
                </a:solidFill>
              </a:rPr>
              <a:t>est différent</a:t>
            </a: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Adressage IP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Identifier les classes d’adresses IPv4</a:t>
            </a:r>
          </a:p>
          <a:p>
            <a:r>
              <a:rPr lang="fr-FR" sz="1800" dirty="0" smtClean="0"/>
              <a:t>Comprendre la notion d’adressage </a:t>
            </a:r>
            <a:r>
              <a:rPr lang="fr-FR" sz="1800" dirty="0" err="1" smtClean="0"/>
              <a:t>classful</a:t>
            </a:r>
            <a:r>
              <a:rPr lang="fr-FR" sz="1800" dirty="0" smtClean="0"/>
              <a:t> et </a:t>
            </a:r>
            <a:r>
              <a:rPr lang="fr-FR" sz="1800" dirty="0" err="1" smtClean="0"/>
              <a:t>classless</a:t>
            </a:r>
            <a:endParaRPr lang="fr-FR" sz="1800" dirty="0" smtClean="0"/>
          </a:p>
          <a:p>
            <a:r>
              <a:rPr lang="fr-FR" sz="1800" dirty="0"/>
              <a:t>@IP privées vs @IP </a:t>
            </a:r>
            <a:r>
              <a:rPr lang="fr-FR" sz="1800" dirty="0" smtClean="0"/>
              <a:t>publiques</a:t>
            </a:r>
          </a:p>
          <a:p>
            <a:r>
              <a:rPr lang="fr-FR" sz="1800" dirty="0" smtClean="0"/>
              <a:t>Diviser un réseau en sous-réseaux (</a:t>
            </a:r>
            <a:r>
              <a:rPr lang="fr-FR" sz="1800" dirty="0" err="1" smtClean="0"/>
              <a:t>subnetting</a:t>
            </a:r>
            <a:r>
              <a:rPr lang="fr-FR" sz="1800" dirty="0" smtClean="0"/>
              <a:t>)</a:t>
            </a:r>
          </a:p>
          <a:p>
            <a:r>
              <a:rPr lang="fr-FR" sz="1800" dirty="0" smtClean="0"/>
              <a:t>Définir un plan d’adressage IPv4 avec VLSM</a:t>
            </a:r>
            <a:endParaRPr lang="fr-FR" sz="17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Adresses IPv4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Segmentation du réseau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Définir un plan d’adressage IP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300" dirty="0" smtClean="0"/>
              <a:t>FLSM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300" dirty="0" smtClean="0"/>
              <a:t>VLSM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Segmenter un réseau avec la méthode VLSM</a:t>
            </a:r>
            <a:br>
              <a:rPr lang="fr-FR" dirty="0" smtClean="0"/>
            </a:br>
            <a:r>
              <a:rPr lang="fr-FR" dirty="0" smtClean="0"/>
              <a:t>(Variable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740024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Segmentation du réseau en sous-réseaux en fonction </a:t>
            </a:r>
            <a:r>
              <a:rPr lang="fr-FR" b="1" dirty="0" smtClean="0">
                <a:solidFill>
                  <a:srgbClr val="0070C0"/>
                </a:solidFill>
              </a:rPr>
              <a:t>du nombre d’hôtes dans les sous-réseaux</a:t>
            </a:r>
          </a:p>
          <a:p>
            <a:r>
              <a:rPr lang="fr-FR" dirty="0" smtClean="0"/>
              <a:t>Exemple:</a:t>
            </a:r>
            <a:endParaRPr lang="fr-FR" dirty="0"/>
          </a:p>
          <a:p>
            <a:pPr lvl="1"/>
            <a:r>
              <a:rPr lang="fr-FR" dirty="0"/>
              <a:t>Supposons que la plage 200.42.98.0/24 a été attribuée à </a:t>
            </a:r>
            <a:r>
              <a:rPr lang="fr-FR" dirty="0" smtClean="0"/>
              <a:t>l'administrateur du réseau </a:t>
            </a:r>
          </a:p>
          <a:p>
            <a:pPr lvl="1"/>
            <a:r>
              <a:rPr lang="fr-FR" dirty="0" smtClean="0"/>
              <a:t>L’administrateur doit optimiser l’utilisation de cette plage pour adresser 3 sous réseaux avec:</a:t>
            </a:r>
          </a:p>
          <a:p>
            <a:pPr lvl="2"/>
            <a:r>
              <a:rPr lang="fr-FR" b="1" dirty="0" smtClean="0"/>
              <a:t>50</a:t>
            </a:r>
            <a:r>
              <a:rPr lang="fr-FR" dirty="0" smtClean="0"/>
              <a:t> hôtes (ou @IP valides) dans le premier sous-réseau SR1</a:t>
            </a:r>
          </a:p>
          <a:p>
            <a:pPr lvl="2"/>
            <a:r>
              <a:rPr lang="fr-FR" b="1" dirty="0" smtClean="0"/>
              <a:t>120</a:t>
            </a:r>
            <a:r>
              <a:rPr lang="fr-FR" dirty="0" smtClean="0"/>
              <a:t> hôtes dans le 2</a:t>
            </a:r>
            <a:r>
              <a:rPr lang="fr-FR" baseline="30000" dirty="0" smtClean="0"/>
              <a:t>ème</a:t>
            </a:r>
            <a:r>
              <a:rPr lang="fr-FR" dirty="0" smtClean="0"/>
              <a:t> sous-réseau SR2</a:t>
            </a:r>
          </a:p>
          <a:p>
            <a:pPr lvl="2"/>
            <a:r>
              <a:rPr lang="fr-FR" b="1" dirty="0" smtClean="0"/>
              <a:t>12</a:t>
            </a:r>
            <a:r>
              <a:rPr lang="fr-FR" dirty="0" smtClean="0"/>
              <a:t> hôtes dans le 3</a:t>
            </a:r>
            <a:r>
              <a:rPr lang="fr-FR" baseline="30000" dirty="0" smtClean="0"/>
              <a:t>ème</a:t>
            </a:r>
            <a:r>
              <a:rPr lang="fr-FR" dirty="0" smtClean="0"/>
              <a:t> sous-réseau SR3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25520800"/>
              </p:ext>
            </p:extLst>
          </p:nvPr>
        </p:nvGraphicFramePr>
        <p:xfrm>
          <a:off x="251520" y="3433564"/>
          <a:ext cx="864096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8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Segmenter un réseau avec la méthode VLSM</a:t>
            </a:r>
            <a:br>
              <a:rPr lang="fr-FR" dirty="0" smtClean="0"/>
            </a:br>
            <a:r>
              <a:rPr lang="fr-FR" dirty="0" smtClean="0"/>
              <a:t>Variable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171859430"/>
              </p:ext>
            </p:extLst>
          </p:nvPr>
        </p:nvGraphicFramePr>
        <p:xfrm>
          <a:off x="107504" y="1417340"/>
          <a:ext cx="8640960" cy="249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75916849"/>
              </p:ext>
            </p:extLst>
          </p:nvPr>
        </p:nvGraphicFramePr>
        <p:xfrm>
          <a:off x="827584" y="2281436"/>
          <a:ext cx="7128792" cy="241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187624" y="520356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L’administrateur attribue cette adresse à SR2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30486" y="5111230"/>
            <a:ext cx="364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L’administrateur se base sur cette adresse pour continuer l’adressage des autres sous réseaux</a:t>
            </a:r>
            <a:endParaRPr lang="fr-FR" sz="1200" dirty="0"/>
          </a:p>
        </p:txBody>
      </p:sp>
      <p:sp>
        <p:nvSpPr>
          <p:cNvPr id="12" name="Flèche vers le bas 11"/>
          <p:cNvSpPr/>
          <p:nvPr/>
        </p:nvSpPr>
        <p:spPr>
          <a:xfrm>
            <a:off x="2241983" y="4787145"/>
            <a:ext cx="144016" cy="32316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6379063" y="4787625"/>
            <a:ext cx="144016" cy="32316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868144" y="264952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Un seul bit bascule dans la partie réseau (le bit marqué en x)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70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Ségmenter</a:t>
            </a:r>
            <a:r>
              <a:rPr lang="fr-FR" dirty="0" smtClean="0"/>
              <a:t> un réseau avec la méthode VLSM</a:t>
            </a:r>
            <a:br>
              <a:rPr lang="fr-FR" dirty="0" smtClean="0"/>
            </a:br>
            <a:r>
              <a:rPr lang="fr-FR" dirty="0" smtClean="0"/>
              <a:t>(Variable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222850830"/>
              </p:ext>
            </p:extLst>
          </p:nvPr>
        </p:nvGraphicFramePr>
        <p:xfrm>
          <a:off x="107504" y="1417340"/>
          <a:ext cx="8640960" cy="249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45924555"/>
              </p:ext>
            </p:extLst>
          </p:nvPr>
        </p:nvGraphicFramePr>
        <p:xfrm>
          <a:off x="107504" y="2641476"/>
          <a:ext cx="864096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763688" y="5061167"/>
            <a:ext cx="1548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 attribuer à SR1</a:t>
            </a:r>
            <a:endParaRPr lang="fr-FR" sz="1400" dirty="0"/>
          </a:p>
        </p:txBody>
      </p:sp>
      <p:sp>
        <p:nvSpPr>
          <p:cNvPr id="10" name="Flèche vers le bas 9"/>
          <p:cNvSpPr/>
          <p:nvPr/>
        </p:nvSpPr>
        <p:spPr>
          <a:xfrm>
            <a:off x="1979712" y="4698787"/>
            <a:ext cx="144016" cy="32316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6608914" y="4738002"/>
            <a:ext cx="144016" cy="32316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27984" y="502195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L’administrateur utilise cette adresse pour continuer la segmentation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08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Segmenter un réseau avec la méthode VLSM</a:t>
            </a:r>
            <a:br>
              <a:rPr lang="fr-FR" dirty="0" smtClean="0"/>
            </a:br>
            <a:r>
              <a:rPr lang="fr-FR" dirty="0" smtClean="0"/>
              <a:t>(Variable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566084179"/>
              </p:ext>
            </p:extLst>
          </p:nvPr>
        </p:nvGraphicFramePr>
        <p:xfrm>
          <a:off x="107504" y="1417340"/>
          <a:ext cx="8640960" cy="249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939042723"/>
              </p:ext>
            </p:extLst>
          </p:nvPr>
        </p:nvGraphicFramePr>
        <p:xfrm>
          <a:off x="107504" y="2641476"/>
          <a:ext cx="864096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7504" y="5117693"/>
            <a:ext cx="1548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 attribuer à SR3</a:t>
            </a:r>
            <a:endParaRPr lang="fr-FR" sz="1400" dirty="0"/>
          </a:p>
        </p:txBody>
      </p:sp>
      <p:sp>
        <p:nvSpPr>
          <p:cNvPr id="10" name="Flèche vers le bas 9"/>
          <p:cNvSpPr/>
          <p:nvPr/>
        </p:nvSpPr>
        <p:spPr>
          <a:xfrm>
            <a:off x="395536" y="4667158"/>
            <a:ext cx="144016" cy="32316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ouvrante 4"/>
          <p:cNvSpPr/>
          <p:nvPr/>
        </p:nvSpPr>
        <p:spPr>
          <a:xfrm rot="16200000">
            <a:off x="5103186" y="2452041"/>
            <a:ext cx="504056" cy="507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794620" y="5273935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Ces 3 plages restent disponibles pour des utilisations ultérieures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840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Segmenter un réseau avec la méthode VLSM</a:t>
            </a:r>
            <a:br>
              <a:rPr lang="fr-FR" dirty="0" smtClean="0"/>
            </a:br>
            <a:r>
              <a:rPr lang="fr-FR" dirty="0" smtClean="0"/>
              <a:t>(Variable </a:t>
            </a:r>
            <a:r>
              <a:rPr lang="fr-FR" dirty="0" err="1" smtClean="0"/>
              <a:t>Subnet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50923346"/>
              </p:ext>
            </p:extLst>
          </p:nvPr>
        </p:nvGraphicFramePr>
        <p:xfrm>
          <a:off x="107504" y="1489348"/>
          <a:ext cx="892899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8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1273324"/>
            <a:ext cx="74645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Proposer un plan d’adressage IP VLSM cohérent pour le réseau suivant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2" r="16249" b="21218"/>
          <a:stretch/>
        </p:blipFill>
        <p:spPr>
          <a:xfrm>
            <a:off x="1379088" y="1921396"/>
            <a:ext cx="5869851" cy="3558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37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réviser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10006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Module </a:t>
            </a:r>
            <a:r>
              <a:rPr lang="fr-FR" dirty="0" smtClean="0"/>
              <a:t>4ETI-CRP-2018-2019 sur le site de cisco.netacad.com</a:t>
            </a:r>
          </a:p>
          <a:p>
            <a:pPr lvl="1"/>
            <a:r>
              <a:rPr lang="fr-FR" dirty="0" smtClean="0"/>
              <a:t>Lire les chapitres 7 (adressage IP) et 8 (segmentation des réseaux IP) à votre rythme à l’école ou chez vous</a:t>
            </a:r>
          </a:p>
          <a:p>
            <a:r>
              <a:rPr lang="fr-FR" dirty="0" smtClean="0"/>
              <a:t>Auto-évaluation (Très fortement conseillée)</a:t>
            </a:r>
          </a:p>
          <a:p>
            <a:pPr lvl="1"/>
            <a:r>
              <a:rPr lang="fr-FR" dirty="0" smtClean="0"/>
              <a:t>Répondre aux questions de l’examen de fin des chapitres 7 et 8 en ligne </a:t>
            </a:r>
          </a:p>
          <a:p>
            <a:pPr lvl="1"/>
            <a:r>
              <a:rPr lang="fr-FR" dirty="0" smtClean="0"/>
              <a:t>Répondre au questionnaire des chapitres 7 et 8  en ligne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7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Adresses IPv4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0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conversion du format binaire au format décimal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13110" y="1316391"/>
            <a:ext cx="4906537" cy="1966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Adresse IPv4</a:t>
            </a:r>
          </a:p>
          <a:p>
            <a:pPr lvl="1"/>
            <a:r>
              <a:rPr lang="fr-FR" sz="1800" dirty="0" smtClean="0"/>
              <a:t>Est composée d'une chaîne de 32 bits</a:t>
            </a:r>
          </a:p>
          <a:p>
            <a:pPr lvl="1"/>
            <a:r>
              <a:rPr lang="fr-FR" sz="1800" dirty="0" smtClean="0"/>
              <a:t>Divisée en 4 blocs de 8bits (1 byte ou 1 octet) chacun</a:t>
            </a:r>
          </a:p>
          <a:p>
            <a:pPr lvl="2"/>
            <a:r>
              <a:rPr lang="fr-FR" sz="1600" dirty="0" smtClean="0"/>
              <a:t>Pour faciliter la lecture et la mémorisation des @IP </a:t>
            </a:r>
          </a:p>
          <a:p>
            <a:pPr lvl="2"/>
            <a:r>
              <a:rPr lang="fr-FR" sz="1600" dirty="0" smtClean="0"/>
              <a:t>Les blocs sont séparés par des points</a:t>
            </a:r>
            <a:endParaRPr lang="fr-FR" sz="1600" dirty="0"/>
          </a:p>
          <a:p>
            <a:r>
              <a:rPr lang="fr-FR" sz="2000" dirty="0" smtClean="0"/>
              <a:t>Conversion du format binaire au format décimal</a:t>
            </a:r>
          </a:p>
          <a:p>
            <a:pPr lvl="1"/>
            <a:r>
              <a:rPr lang="fr-FR" sz="1800" dirty="0" smtClean="0"/>
              <a:t>Utilisez le tableau pour vous aider à effectuer les conversions.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9" y="1993404"/>
            <a:ext cx="3846375" cy="1289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270718"/>
                  </p:ext>
                </p:extLst>
              </p:nvPr>
            </p:nvGraphicFramePr>
            <p:xfrm>
              <a:off x="44337" y="3407860"/>
              <a:ext cx="8921690" cy="210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321"/>
                    <a:gridCol w="858217"/>
                    <a:gridCol w="783417"/>
                    <a:gridCol w="856690"/>
                    <a:gridCol w="954009"/>
                    <a:gridCol w="954009"/>
                    <a:gridCol w="954009"/>
                    <a:gridCol w="954009"/>
                    <a:gridCol w="954009"/>
                  </a:tblGrid>
                  <a:tr h="225141">
                    <a:tc>
                      <a:txBody>
                        <a:bodyPr/>
                        <a:lstStyle/>
                        <a:p>
                          <a:endParaRPr lang="fr-FR" sz="1100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1 Byte (ou 1 Octet)</a:t>
                          </a:r>
                          <a:endParaRPr lang="fr-FR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d’un bit (x=0 ou 1)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</a:tr>
                  <a:tr h="3708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de position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7</a:t>
                          </a:r>
                          <a:r>
                            <a:rPr lang="fr-FR" sz="1100" dirty="0" smtClean="0"/>
                            <a:t>=128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6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64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5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32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4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16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3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baseline="0" dirty="0" smtClean="0"/>
                            <a:t>2</a:t>
                          </a:r>
                          <a:r>
                            <a:rPr lang="fr-FR" sz="1100" baseline="30000" dirty="0" smtClean="0"/>
                            <a:t>2</a:t>
                          </a:r>
                          <a:r>
                            <a:rPr lang="fr-FR" sz="1100" baseline="0" dirty="0" smtClean="0"/>
                            <a:t>=4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1</a:t>
                          </a:r>
                          <a:r>
                            <a:rPr lang="fr-FR" sz="1100" baseline="0" dirty="0" smtClean="0"/>
                            <a:t>=2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0</a:t>
                          </a:r>
                          <a:r>
                            <a:rPr lang="fr-FR" sz="1100" baseline="0" dirty="0" smtClean="0"/>
                            <a:t>=1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</a:tr>
                  <a:tr h="3708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calcul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7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</a:t>
                          </a:r>
                          <a:r>
                            <a:rPr lang="fr-FR" sz="1100" dirty="0" smtClean="0"/>
                            <a:t>128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6</a:t>
                          </a:r>
                          <a:r>
                            <a:rPr lang="fr-FR" sz="1100" dirty="0" smtClean="0"/>
                            <a:t>= X*64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5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*32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4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*16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3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*8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2</a:t>
                          </a:r>
                          <a:r>
                            <a:rPr lang="fr-FR" sz="1100" dirty="0" smtClean="0"/>
                            <a:t>= X*4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1</a:t>
                          </a:r>
                          <a:r>
                            <a:rPr lang="fr-FR" sz="1100" dirty="0" smtClean="0"/>
                            <a:t>= X*2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0</a:t>
                          </a:r>
                          <a:r>
                            <a:rPr lang="fr-FR" sz="1100" dirty="0" smtClean="0"/>
                            <a:t>=X*1</a:t>
                          </a:r>
                          <a:endParaRPr lang="fr-FR" sz="1100" dirty="0"/>
                        </a:p>
                      </a:txBody>
                      <a:tcPr/>
                    </a:tc>
                  </a:tr>
                  <a:tr h="488302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décimale</a:t>
                          </a:r>
                          <a:endParaRPr lang="fr-FR" sz="1100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10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1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sz="11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pt-BR" sz="1100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fr-FR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fr-FR" sz="11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fr-FR" sz="1100" b="0" i="1" smtClean="0">
                                        <a:latin typeface="Cambria Math"/>
                                      </a:rPr>
                                      <m:t>=7</m:t>
                                    </m:r>
                                  </m:sup>
                                  <m:e>
                                    <m:r>
                                      <a:rPr lang="fr-FR" sz="1100" b="0" i="1" smtClean="0">
                                        <a:latin typeface="Cambria Math"/>
                                      </a:rPr>
                                      <m:t>𝑉𝑖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fr-FR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270718"/>
                  </p:ext>
                </p:extLst>
              </p:nvPr>
            </p:nvGraphicFramePr>
            <p:xfrm>
              <a:off x="44337" y="3407860"/>
              <a:ext cx="8921690" cy="210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321"/>
                    <a:gridCol w="858217"/>
                    <a:gridCol w="783417"/>
                    <a:gridCol w="856690"/>
                    <a:gridCol w="954009"/>
                    <a:gridCol w="954009"/>
                    <a:gridCol w="954009"/>
                    <a:gridCol w="954009"/>
                    <a:gridCol w="954009"/>
                  </a:tblGrid>
                  <a:tr h="259080">
                    <a:tc>
                      <a:txBody>
                        <a:bodyPr/>
                        <a:lstStyle/>
                        <a:p>
                          <a:endParaRPr lang="fr-FR" sz="1100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1 Byte (ou 1 Octet)</a:t>
                          </a:r>
                          <a:endParaRPr lang="fr-FR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d’un bit (x=0 ou 1)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X</a:t>
                          </a:r>
                          <a:endParaRPr lang="fr-FR" sz="11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de position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7</a:t>
                          </a:r>
                          <a:r>
                            <a:rPr lang="fr-FR" sz="1100" dirty="0" smtClean="0"/>
                            <a:t>=128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6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64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5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32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4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16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3</a:t>
                          </a:r>
                          <a:r>
                            <a:rPr lang="fr-FR" sz="1100" baseline="0" dirty="0" smtClean="0"/>
                            <a:t>=</a:t>
                          </a:r>
                          <a:r>
                            <a:rPr lang="fr-FR" sz="1100" dirty="0" smtClean="0"/>
                            <a:t>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baseline="0" dirty="0" smtClean="0"/>
                            <a:t>2</a:t>
                          </a:r>
                          <a:r>
                            <a:rPr lang="fr-FR" sz="1100" baseline="30000" dirty="0" smtClean="0"/>
                            <a:t>2</a:t>
                          </a:r>
                          <a:r>
                            <a:rPr lang="fr-FR" sz="1100" baseline="0" dirty="0" smtClean="0"/>
                            <a:t>=4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1</a:t>
                          </a:r>
                          <a:r>
                            <a:rPr lang="fr-FR" sz="1100" baseline="0" dirty="0" smtClean="0"/>
                            <a:t>=2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2</a:t>
                          </a:r>
                          <a:r>
                            <a:rPr lang="fr-FR" sz="1100" baseline="30000" dirty="0" smtClean="0"/>
                            <a:t>0</a:t>
                          </a:r>
                          <a:r>
                            <a:rPr lang="fr-FR" sz="1100" baseline="0" dirty="0" smtClean="0"/>
                            <a:t>=1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calcul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7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</a:t>
                          </a:r>
                          <a:r>
                            <a:rPr lang="fr-FR" sz="1100" dirty="0" smtClean="0"/>
                            <a:t>128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6</a:t>
                          </a:r>
                          <a:r>
                            <a:rPr lang="fr-FR" sz="1100" dirty="0" smtClean="0"/>
                            <a:t>= X*64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5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*32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4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*16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3</a:t>
                          </a:r>
                          <a:r>
                            <a:rPr lang="fr-FR" sz="1100" dirty="0" smtClean="0"/>
                            <a:t>= X</a:t>
                          </a:r>
                          <a:r>
                            <a:rPr lang="fr-FR" sz="1100" baseline="0" dirty="0" smtClean="0"/>
                            <a:t>*8</a:t>
                          </a:r>
                          <a:endParaRPr lang="fr-FR" sz="1100" dirty="0" smtClean="0"/>
                        </a:p>
                        <a:p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2</a:t>
                          </a:r>
                          <a:r>
                            <a:rPr lang="fr-FR" sz="1100" dirty="0" smtClean="0"/>
                            <a:t>= X*4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1</a:t>
                          </a:r>
                          <a:r>
                            <a:rPr lang="fr-FR" sz="1100" dirty="0" smtClean="0"/>
                            <a:t>= X*2</a:t>
                          </a:r>
                          <a:endParaRPr lang="fr-FR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</a:t>
                          </a:r>
                          <a:r>
                            <a:rPr lang="fr-FR" sz="1100" baseline="-25000" dirty="0" smtClean="0"/>
                            <a:t>0</a:t>
                          </a:r>
                          <a:r>
                            <a:rPr lang="fr-FR" sz="1100" dirty="0" smtClean="0"/>
                            <a:t>=X*1</a:t>
                          </a:r>
                          <a:endParaRPr lang="fr-FR" sz="1100" dirty="0"/>
                        </a:p>
                      </a:txBody>
                      <a:tcPr/>
                    </a:tc>
                  </a:tr>
                  <a:tr h="568770">
                    <a:tc>
                      <a:txBody>
                        <a:bodyPr/>
                        <a:lstStyle/>
                        <a:p>
                          <a:r>
                            <a:rPr lang="fr-FR" sz="1100" dirty="0" smtClean="0"/>
                            <a:t>Valeur décimale</a:t>
                          </a:r>
                          <a:endParaRPr lang="fr-FR" sz="1100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716" t="-273118" b="-1430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80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structure d'une adresse IPv4</a:t>
            </a:r>
            <a:endParaRPr lang="fr-FR" dirty="0"/>
          </a:p>
        </p:txBody>
      </p:sp>
      <p:sp>
        <p:nvSpPr>
          <p:cNvPr id="6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474840" cy="398332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L’@IP comporte 2 parties:</a:t>
            </a:r>
          </a:p>
          <a:p>
            <a:pPr lvl="1"/>
            <a:r>
              <a:rPr lang="fr-FR" dirty="0" smtClean="0"/>
              <a:t>Une partie réseau</a:t>
            </a:r>
          </a:p>
          <a:p>
            <a:pPr lvl="1"/>
            <a:r>
              <a:rPr lang="fr-FR" dirty="0" smtClean="0"/>
              <a:t>Une partie hôte (ou machine)</a:t>
            </a:r>
          </a:p>
          <a:p>
            <a:r>
              <a:rPr lang="fr-FR" dirty="0" smtClean="0"/>
              <a:t>Masque de sous-réseau</a:t>
            </a:r>
          </a:p>
          <a:p>
            <a:pPr lvl="1"/>
            <a:r>
              <a:rPr lang="fr-FR" dirty="0" smtClean="0"/>
              <a:t>Codé sur 32 bits (comme l’adresse IP)</a:t>
            </a:r>
          </a:p>
          <a:p>
            <a:pPr lvl="1"/>
            <a:r>
              <a:rPr lang="fr-FR" dirty="0" smtClean="0"/>
              <a:t>Permet de délimiter la partie réseau et la partie hôte dans une adresse IP</a:t>
            </a:r>
          </a:p>
          <a:p>
            <a:r>
              <a:rPr lang="fr-FR" dirty="0" smtClean="0"/>
              <a:t>Adresse réseau</a:t>
            </a:r>
            <a:endParaRPr lang="fr-FR" dirty="0"/>
          </a:p>
          <a:p>
            <a:pPr lvl="1"/>
            <a:r>
              <a:rPr lang="fr-FR" dirty="0" smtClean="0"/>
              <a:t>@IP &amp; masque </a:t>
            </a:r>
          </a:p>
          <a:p>
            <a:pPr lvl="1"/>
            <a:r>
              <a:rPr lang="fr-FR" dirty="0" smtClean="0"/>
              <a:t>&amp; est l’opérateur de « et » logique </a:t>
            </a:r>
          </a:p>
          <a:p>
            <a:r>
              <a:rPr lang="fr-FR" dirty="0" smtClean="0"/>
              <a:t>Adresse </a:t>
            </a:r>
            <a:r>
              <a:rPr lang="fr-FR" dirty="0"/>
              <a:t>de </a:t>
            </a:r>
            <a:r>
              <a:rPr lang="fr-FR" dirty="0" smtClean="0"/>
              <a:t>diffusion (</a:t>
            </a:r>
            <a:r>
              <a:rPr lang="fr-FR" dirty="0" err="1" smtClean="0"/>
              <a:t>brodcast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Affecter la valeur 1 à tous les bits de la partie hôte</a:t>
            </a:r>
          </a:p>
          <a:p>
            <a:r>
              <a:rPr lang="fr-FR" dirty="0" smtClean="0"/>
              <a:t>Plage d'hôtes valides</a:t>
            </a:r>
            <a:endParaRPr lang="fr-FR" dirty="0"/>
          </a:p>
          <a:p>
            <a:pPr lvl="1"/>
            <a:r>
              <a:rPr lang="fr-FR" dirty="0" smtClean="0"/>
              <a:t>Les adresses qui peuvent être attribuées à des machines, interfaces des routeurs, imprimantes, …</a:t>
            </a:r>
          </a:p>
          <a:p>
            <a:pPr lvl="1"/>
            <a:r>
              <a:rPr lang="fr-FR" dirty="0" smtClean="0"/>
              <a:t>Toutes les associations possibles des valeurs 0 et 1 des bits de la partie hôte</a:t>
            </a:r>
          </a:p>
          <a:p>
            <a:pPr lvl="1"/>
            <a:r>
              <a:rPr lang="fr-FR" dirty="0" smtClean="0"/>
              <a:t>A l’exception de l’adresse du réseau et de l’adresse de broadcast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3" name="Pictur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1316"/>
            <a:ext cx="4038600" cy="2388880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915816" y="5089748"/>
            <a:ext cx="446449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 le nombre de bits dans la partie hôte est N alors</a:t>
            </a:r>
          </a:p>
          <a:p>
            <a:pPr algn="ctr"/>
            <a:r>
              <a:rPr lang="fr-FR" sz="1400" dirty="0" smtClean="0"/>
              <a:t>Le nombre d’adresses IP valides = 2</a:t>
            </a:r>
            <a:r>
              <a:rPr lang="fr-FR" sz="1400" baseline="30000" dirty="0" smtClean="0"/>
              <a:t>N</a:t>
            </a:r>
            <a:r>
              <a:rPr lang="fr-FR" sz="1400" dirty="0" smtClean="0"/>
              <a:t>-2</a:t>
            </a:r>
            <a:endParaRPr lang="fr-FR" sz="1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4037"/>
              </p:ext>
            </p:extLst>
          </p:nvPr>
        </p:nvGraphicFramePr>
        <p:xfrm>
          <a:off x="6228184" y="3793604"/>
          <a:ext cx="2592288" cy="105851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4096"/>
                <a:gridCol w="864096"/>
                <a:gridCol w="864096"/>
              </a:tblGrid>
              <a:tr h="3528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&amp;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</a:t>
                      </a:r>
                      <a:endParaRPr lang="fr-F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8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00" y="1221294"/>
            <a:ext cx="2492641" cy="1481926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adresses IPv4 de monodiffusion, de diffusion et de multidiffusion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474840" cy="393192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Attribution d'une adresse IPv4 à un hôte</a:t>
            </a:r>
          </a:p>
          <a:p>
            <a:pPr lvl="1"/>
            <a:r>
              <a:rPr lang="fr-FR" dirty="0" smtClean="0"/>
              <a:t>Statique : saisie manuelle</a:t>
            </a:r>
          </a:p>
          <a:p>
            <a:pPr lvl="1"/>
            <a:r>
              <a:rPr lang="fr-FR" dirty="0" smtClean="0"/>
              <a:t>Dynamique : protocole DHCP (</a:t>
            </a:r>
            <a:r>
              <a:rPr lang="fr-FR" dirty="0" err="1" smtClean="0"/>
              <a:t>Dynamic</a:t>
            </a:r>
            <a:r>
              <a:rPr lang="fr-FR" dirty="0" smtClean="0"/>
              <a:t> Host Configuration Protocol)</a:t>
            </a:r>
          </a:p>
          <a:p>
            <a:r>
              <a:rPr lang="fr-FR" dirty="0" smtClean="0"/>
              <a:t>Communication IPv4</a:t>
            </a:r>
          </a:p>
          <a:p>
            <a:pPr lvl="1"/>
            <a:r>
              <a:rPr lang="fr-FR" dirty="0" smtClean="0"/>
              <a:t>Monodiffusion (unicast):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nvoyer des paquets d'un hôte à </a:t>
            </a:r>
            <a:r>
              <a:rPr lang="fr-FR" b="1" u="sng" dirty="0" smtClean="0"/>
              <a:t>un</a:t>
            </a:r>
            <a:r>
              <a:rPr lang="fr-FR" dirty="0" smtClean="0"/>
              <a:t> autre</a:t>
            </a:r>
          </a:p>
          <a:p>
            <a:pPr lvl="1"/>
            <a:r>
              <a:rPr lang="fr-FR" dirty="0" smtClean="0"/>
              <a:t>Diffusion (broadcast):</a:t>
            </a:r>
          </a:p>
          <a:p>
            <a:pPr lvl="2"/>
            <a:r>
              <a:rPr lang="fr-FR" dirty="0" smtClean="0"/>
              <a:t>envoyer des paquets d'un hôte à </a:t>
            </a:r>
            <a:r>
              <a:rPr lang="fr-FR" b="1" u="sng" dirty="0" smtClean="0"/>
              <a:t>tous</a:t>
            </a:r>
            <a:r>
              <a:rPr lang="fr-FR" dirty="0" smtClean="0"/>
              <a:t> les hôtes du réseau</a:t>
            </a:r>
          </a:p>
          <a:p>
            <a:pPr lvl="1"/>
            <a:r>
              <a:rPr lang="fr-FR" dirty="0" smtClean="0"/>
              <a:t>Multidiffusion (multicast) :</a:t>
            </a:r>
          </a:p>
          <a:p>
            <a:pPr lvl="2"/>
            <a:r>
              <a:rPr lang="fr-FR" dirty="0" smtClean="0"/>
              <a:t>envoyer un paquet d'un hôte à </a:t>
            </a:r>
            <a:r>
              <a:rPr lang="fr-FR" u="sng" dirty="0" smtClean="0"/>
              <a:t>un groupe </a:t>
            </a:r>
            <a:r>
              <a:rPr lang="fr-FR" dirty="0" smtClean="0"/>
              <a:t>d'hôtes en particulier, situés sur le même réseau ou sur des réseaux différents</a:t>
            </a:r>
          </a:p>
          <a:p>
            <a:pPr lvl="1"/>
            <a:r>
              <a:rPr lang="fr-FR" dirty="0" smtClean="0"/>
              <a:t>Quels types de communications sont </a:t>
            </a:r>
            <a:br>
              <a:rPr lang="fr-FR" dirty="0" smtClean="0"/>
            </a:br>
            <a:r>
              <a:rPr lang="fr-FR" dirty="0" smtClean="0"/>
              <a:t>représentés dans la figure à droite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66" y="2641476"/>
            <a:ext cx="2774934" cy="1638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961" y="4166558"/>
            <a:ext cx="2572016" cy="1548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80050" y="243768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Emetteur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972851" y="3322435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Emetteur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320515" y="530577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Emetteur</a:t>
            </a:r>
            <a:endParaRPr lang="fr-FR" sz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47976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types d'adresses IPv4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Adresses IPv4 privées</a:t>
            </a:r>
          </a:p>
          <a:p>
            <a:pPr lvl="1"/>
            <a:r>
              <a:rPr lang="fr-FR" dirty="0" smtClean="0"/>
              <a:t>Les adresses privées ne sont pas acheminées sur Internet</a:t>
            </a:r>
          </a:p>
          <a:p>
            <a:pPr lvl="1"/>
            <a:r>
              <a:rPr lang="fr-FR" dirty="0" smtClean="0"/>
              <a:t>Adresses privées :</a:t>
            </a:r>
          </a:p>
          <a:p>
            <a:pPr lvl="2"/>
            <a:r>
              <a:rPr lang="fr-FR" dirty="0" smtClean="0"/>
              <a:t>10.0.0.0 à 10.255.255.255 (les 8 premiers bits = 0000 1010)</a:t>
            </a:r>
          </a:p>
          <a:p>
            <a:pPr lvl="2"/>
            <a:r>
              <a:rPr lang="fr-FR" dirty="0" smtClean="0"/>
              <a:t>172.16.0.0 à 172.31.255.255 (les 12 premiers bits sont = 1010 1100. 0001 )</a:t>
            </a:r>
          </a:p>
          <a:p>
            <a:pPr lvl="2"/>
            <a:r>
              <a:rPr lang="fr-FR" dirty="0" smtClean="0"/>
              <a:t>192.168.0.0 à 192.168.255.255 (les 16 premiers bits sont = 1100 0000. 1010 1000)</a:t>
            </a:r>
          </a:p>
          <a:p>
            <a:r>
              <a:rPr lang="fr-FR" dirty="0" smtClean="0"/>
              <a:t>Adresses IPv4 privées spécifiques</a:t>
            </a:r>
          </a:p>
          <a:p>
            <a:pPr lvl="1"/>
            <a:r>
              <a:rPr lang="fr-FR" dirty="0" smtClean="0"/>
              <a:t>Adresses de bouclage</a:t>
            </a:r>
          </a:p>
          <a:p>
            <a:pPr lvl="2"/>
            <a:r>
              <a:rPr lang="fr-FR" dirty="0" smtClean="0"/>
              <a:t>127.0.0.0 /8 ou 127.0.0.1 à 127.255.255.254</a:t>
            </a:r>
          </a:p>
          <a:p>
            <a:pPr lvl="1"/>
            <a:r>
              <a:rPr lang="fr-FR" dirty="0" smtClean="0"/>
              <a:t>Adresses de liaison locale ou adresses APIPA (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r>
              <a:rPr lang="fr-FR" dirty="0" smtClean="0"/>
              <a:t> IP </a:t>
            </a:r>
            <a:r>
              <a:rPr lang="fr-FR" dirty="0" err="1" smtClean="0"/>
              <a:t>Addressing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169.254.0.0 /16 ou 169.254.0.1 à 169.254.255.254</a:t>
            </a:r>
          </a:p>
          <a:p>
            <a:pPr lvl="2"/>
            <a:r>
              <a:rPr lang="fr-FR" dirty="0" smtClean="0"/>
              <a:t>Une adresse qu’une machine s'attribue automatiquement si les requêtes DHCP effectuées auparavant échouent</a:t>
            </a:r>
          </a:p>
          <a:p>
            <a:r>
              <a:rPr lang="fr-FR" dirty="0" smtClean="0"/>
              <a:t>Adresses IPv4 publiques</a:t>
            </a:r>
          </a:p>
          <a:p>
            <a:pPr lvl="1"/>
            <a:r>
              <a:rPr lang="fr-FR" dirty="0" smtClean="0"/>
              <a:t>Les adresses IP routables sur Internet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1313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d’adresses IPv4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5560"/>
            <a:ext cx="4680520" cy="128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1115616" y="2713484"/>
            <a:ext cx="7087156" cy="2741191"/>
            <a:chOff x="850900" y="764382"/>
            <a:chExt cx="7442200" cy="4186237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575" y="764382"/>
              <a:ext cx="6410325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575" y="2355057"/>
              <a:ext cx="6372225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925" y="3856832"/>
              <a:ext cx="6480175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ZoneTexte 7"/>
            <p:cNvSpPr txBox="1">
              <a:spLocks noChangeArrowheads="1"/>
            </p:cNvSpPr>
            <p:nvPr/>
          </p:nvSpPr>
          <p:spPr bwMode="auto">
            <a:xfrm>
              <a:off x="876300" y="985044"/>
              <a:ext cx="9667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Arial" charset="0"/>
                </a:rPr>
                <a:t>Class A</a:t>
              </a:r>
            </a:p>
          </p:txBody>
        </p:sp>
        <p:sp>
          <p:nvSpPr>
            <p:cNvPr id="10" name="ZoneTexte 8"/>
            <p:cNvSpPr txBox="1">
              <a:spLocks noChangeArrowheads="1"/>
            </p:cNvSpPr>
            <p:nvPr/>
          </p:nvSpPr>
          <p:spPr bwMode="auto">
            <a:xfrm>
              <a:off x="863600" y="2566194"/>
              <a:ext cx="9794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Arial" charset="0"/>
                </a:rPr>
                <a:t>Class B</a:t>
              </a:r>
            </a:p>
          </p:txBody>
        </p:sp>
        <p:sp>
          <p:nvSpPr>
            <p:cNvPr id="11" name="ZoneTexte 9"/>
            <p:cNvSpPr txBox="1">
              <a:spLocks noChangeArrowheads="1"/>
            </p:cNvSpPr>
            <p:nvPr/>
          </p:nvSpPr>
          <p:spPr bwMode="auto">
            <a:xfrm>
              <a:off x="850900" y="4218782"/>
              <a:ext cx="992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Arial" charset="0"/>
                </a:rPr>
                <a:t>Class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70" r="-23370"/>
          <a:stretch>
            <a:fillRect/>
          </a:stretch>
        </p:blipFill>
        <p:spPr bwMode="auto">
          <a:xfrm>
            <a:off x="971600" y="1849388"/>
            <a:ext cx="6394475" cy="353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d’adresses IPV4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599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Le découpage en classes A, B,C,D ne permet pas un adressage efficace et bien dimensionné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6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20340</TotalTime>
  <Words>1304</Words>
  <Application>Microsoft Office PowerPoint</Application>
  <PresentationFormat>Affichage à l'écran (16:10)</PresentationFormat>
  <Paragraphs>349</Paragraphs>
  <Slides>26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Clarté</vt:lpstr>
      <vt:lpstr>Module Introduction aux réseaux</vt:lpstr>
      <vt:lpstr>Adressage IP</vt:lpstr>
      <vt:lpstr>EtapE I</vt:lpstr>
      <vt:lpstr> La conversion du format binaire au format décimal </vt:lpstr>
      <vt:lpstr>La structure d'une adresse IPv4</vt:lpstr>
      <vt:lpstr>Les adresses IPv4 de monodiffusion, de diffusion et de multidiffusion</vt:lpstr>
      <vt:lpstr>Les types d'adresses IPv4</vt:lpstr>
      <vt:lpstr>Les classes d’adresses IPv4</vt:lpstr>
      <vt:lpstr>Les classes d’adresses IPV4</vt:lpstr>
      <vt:lpstr>Adressage IPv4 classless CIDR</vt:lpstr>
      <vt:lpstr>Travail à faire  http://jodies.de/ipcalc?host=1.0.0.0&amp;mask1=8&amp;mask2=</vt:lpstr>
      <vt:lpstr>EtapE II</vt:lpstr>
      <vt:lpstr>La segmentation du réseau</vt:lpstr>
      <vt:lpstr>La segmentation du réseau</vt:lpstr>
      <vt:lpstr>Segmenter un réseau IPv4 en sous-réseaux</vt:lpstr>
      <vt:lpstr>Travail à faire  https://www.site24x7.com/fr/tools/ipv4-sous-reseau-calculatrice.html</vt:lpstr>
      <vt:lpstr>Segmenter un réseau IPv4 en sous-réseaux</vt:lpstr>
      <vt:lpstr>Travail à faire</vt:lpstr>
      <vt:lpstr>Segmenter un réseau avec la méthode FLSM (Fixed Length Subnet Mask)</vt:lpstr>
      <vt:lpstr>Segmenter un réseau avec la méthode VLSM (Variable Subnet Mask)</vt:lpstr>
      <vt:lpstr>Segmenter un réseau avec la méthode VLSM Variable Subnet Mask)</vt:lpstr>
      <vt:lpstr>Ségmenter un réseau avec la méthode VLSM (Variable Subnet Mask)</vt:lpstr>
      <vt:lpstr>Segmenter un réseau avec la méthode VLSM (Variable Subnet Mask)</vt:lpstr>
      <vt:lpstr>Segmenter un réseau avec la méthode VLSM (Variable Subnet Mask)</vt:lpstr>
      <vt:lpstr>Travail à faire</vt:lpstr>
      <vt:lpstr>Pour réviser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GAMAIN Antoine Ext OWF/DSO</cp:lastModifiedBy>
  <cp:revision>590</cp:revision>
  <cp:lastPrinted>2018-07-05T09:58:39Z</cp:lastPrinted>
  <dcterms:created xsi:type="dcterms:W3CDTF">2018-05-17T09:57:17Z</dcterms:created>
  <dcterms:modified xsi:type="dcterms:W3CDTF">2018-10-22T12:38:13Z</dcterms:modified>
</cp:coreProperties>
</file>