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353" r:id="rId4"/>
    <p:sldId id="355" r:id="rId5"/>
    <p:sldId id="356" r:id="rId6"/>
    <p:sldId id="357" r:id="rId7"/>
    <p:sldId id="358" r:id="rId8"/>
    <p:sldId id="359" r:id="rId9"/>
    <p:sldId id="360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52" r:id="rId18"/>
  </p:sldIdLst>
  <p:sldSz cx="9144000" cy="5715000" type="screen16x1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08FBD08-4912-4BC2-9E24-FDA4BF3F7F07}">
          <p14:sldIdLst>
            <p14:sldId id="256"/>
            <p14:sldId id="281"/>
            <p14:sldId id="353"/>
            <p14:sldId id="355"/>
            <p14:sldId id="356"/>
            <p14:sldId id="357"/>
            <p14:sldId id="358"/>
            <p14:sldId id="359"/>
            <p14:sldId id="360"/>
            <p14:sldId id="362"/>
            <p14:sldId id="363"/>
            <p14:sldId id="364"/>
            <p14:sldId id="365"/>
            <p14:sldId id="366"/>
            <p14:sldId id="367"/>
            <p14:sldId id="368"/>
            <p14:sldId id="3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ED4"/>
    <a:srgbClr val="FF0000"/>
    <a:srgbClr val="AD1DAD"/>
    <a:srgbClr val="DAD63E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 autoAdjust="0"/>
    <p:restoredTop sz="90935" autoAdjust="0"/>
  </p:normalViewPr>
  <p:slideViewPr>
    <p:cSldViewPr>
      <p:cViewPr>
        <p:scale>
          <a:sx n="96" d="100"/>
          <a:sy n="96" d="100"/>
        </p:scale>
        <p:origin x="-918" y="28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58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69C9F-C3B8-4711-8A5C-6CE53BE03878}" type="doc">
      <dgm:prSet loTypeId="urn:microsoft.com/office/officeart/2005/8/layout/hierarchy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AD01F30-210B-480E-AF13-FB3B02157C62}">
      <dgm:prSet phldrT="[Texte]"/>
      <dgm:spPr/>
      <dgm:t>
        <a:bodyPr/>
        <a:lstStyle/>
        <a:p>
          <a:r>
            <a:rPr lang="fr-FR" dirty="0" smtClean="0"/>
            <a:t>164.4.240.0/20</a:t>
          </a:r>
          <a:endParaRPr lang="fr-FR" dirty="0"/>
        </a:p>
      </dgm:t>
    </dgm:pt>
    <dgm:pt modelId="{BB3900C2-EE86-41EE-B6E5-45095FC92AC4}" type="parTrans" cxnId="{F1586BF3-0CCC-415B-98E1-44A92E336AB8}">
      <dgm:prSet/>
      <dgm:spPr/>
      <dgm:t>
        <a:bodyPr/>
        <a:lstStyle/>
        <a:p>
          <a:endParaRPr lang="fr-FR"/>
        </a:p>
      </dgm:t>
    </dgm:pt>
    <dgm:pt modelId="{1EB77C79-AA1F-472B-B6F1-D5EE51C06768}" type="sibTrans" cxnId="{F1586BF3-0CCC-415B-98E1-44A92E336AB8}">
      <dgm:prSet/>
      <dgm:spPr/>
      <dgm:t>
        <a:bodyPr/>
        <a:lstStyle/>
        <a:p>
          <a:endParaRPr lang="fr-FR"/>
        </a:p>
      </dgm:t>
    </dgm:pt>
    <dgm:pt modelId="{F8D05663-38ED-452F-B5A0-26EAD9EEA428}">
      <dgm:prSet phldrT="[Texte]"/>
      <dgm:spPr/>
      <dgm:t>
        <a:bodyPr/>
        <a:lstStyle/>
        <a:p>
          <a:r>
            <a:rPr lang="fr-FR" dirty="0" smtClean="0"/>
            <a:t>SR1 164.4.240.0/22</a:t>
          </a:r>
          <a:endParaRPr lang="fr-FR" dirty="0"/>
        </a:p>
      </dgm:t>
    </dgm:pt>
    <dgm:pt modelId="{87AD8711-D2E1-47EB-94DA-86156347E21C}" type="parTrans" cxnId="{F7A02FEE-A389-4510-BCB2-A8980F0ECE3B}">
      <dgm:prSet/>
      <dgm:spPr/>
      <dgm:t>
        <a:bodyPr/>
        <a:lstStyle/>
        <a:p>
          <a:endParaRPr lang="fr-FR"/>
        </a:p>
      </dgm:t>
    </dgm:pt>
    <dgm:pt modelId="{EE72AECA-19BE-4A23-8C81-4209EBD513BF}" type="sibTrans" cxnId="{F7A02FEE-A389-4510-BCB2-A8980F0ECE3B}">
      <dgm:prSet/>
      <dgm:spPr/>
      <dgm:t>
        <a:bodyPr/>
        <a:lstStyle/>
        <a:p>
          <a:endParaRPr lang="fr-FR"/>
        </a:p>
      </dgm:t>
    </dgm:pt>
    <dgm:pt modelId="{A0C0D88E-9100-4849-92DF-ABDB8CF7B7ED}">
      <dgm:prSet phldrT="[Texte]"/>
      <dgm:spPr/>
      <dgm:t>
        <a:bodyPr/>
        <a:lstStyle/>
        <a:p>
          <a:r>
            <a:rPr lang="fr-FR" dirty="0" smtClean="0"/>
            <a:t>SR2 164.4.244.0/22</a:t>
          </a:r>
          <a:endParaRPr lang="fr-FR" dirty="0"/>
        </a:p>
      </dgm:t>
    </dgm:pt>
    <dgm:pt modelId="{5C237F0F-D2B7-483E-AF1C-F21C4B42CB2A}" type="parTrans" cxnId="{2325D752-708C-44CA-900E-0F339F1442C5}">
      <dgm:prSet/>
      <dgm:spPr/>
      <dgm:t>
        <a:bodyPr/>
        <a:lstStyle/>
        <a:p>
          <a:endParaRPr lang="fr-FR"/>
        </a:p>
      </dgm:t>
    </dgm:pt>
    <dgm:pt modelId="{AA36958A-DAFE-442A-BFBA-47DB8DF52709}" type="sibTrans" cxnId="{2325D752-708C-44CA-900E-0F339F1442C5}">
      <dgm:prSet/>
      <dgm:spPr/>
      <dgm:t>
        <a:bodyPr/>
        <a:lstStyle/>
        <a:p>
          <a:endParaRPr lang="fr-FR"/>
        </a:p>
      </dgm:t>
    </dgm:pt>
    <dgm:pt modelId="{2A4FB424-227A-4921-9486-4A0898303D89}">
      <dgm:prSet phldrT="[Texte]"/>
      <dgm:spPr/>
      <dgm:t>
        <a:bodyPr/>
        <a:lstStyle/>
        <a:p>
          <a:r>
            <a:rPr lang="fr-FR" dirty="0" smtClean="0"/>
            <a:t>164.4.248.0/22</a:t>
          </a:r>
          <a:endParaRPr lang="fr-FR" dirty="0"/>
        </a:p>
      </dgm:t>
    </dgm:pt>
    <dgm:pt modelId="{B3D0435F-EED5-40FF-85BA-4194147E9A75}" type="parTrans" cxnId="{51BB9D38-B760-411E-B4EF-02D2E007B18D}">
      <dgm:prSet/>
      <dgm:spPr/>
      <dgm:t>
        <a:bodyPr/>
        <a:lstStyle/>
        <a:p>
          <a:endParaRPr lang="fr-FR"/>
        </a:p>
      </dgm:t>
    </dgm:pt>
    <dgm:pt modelId="{BE8BAF65-441B-4F05-8C5F-5317F2F80312}" type="sibTrans" cxnId="{51BB9D38-B760-411E-B4EF-02D2E007B18D}">
      <dgm:prSet/>
      <dgm:spPr/>
      <dgm:t>
        <a:bodyPr/>
        <a:lstStyle/>
        <a:p>
          <a:endParaRPr lang="fr-FR"/>
        </a:p>
      </dgm:t>
    </dgm:pt>
    <dgm:pt modelId="{0F5EEFDB-0AFC-4420-A3D4-2A99B63F570C}">
      <dgm:prSet phldrT="[Texte]"/>
      <dgm:spPr/>
      <dgm:t>
        <a:bodyPr/>
        <a:lstStyle/>
        <a:p>
          <a:r>
            <a:rPr lang="fr-FR" dirty="0" smtClean="0"/>
            <a:t>164.4.252.0/22</a:t>
          </a:r>
          <a:endParaRPr lang="fr-FR" dirty="0"/>
        </a:p>
      </dgm:t>
    </dgm:pt>
    <dgm:pt modelId="{85C4CAF5-B417-4084-AF46-15FC6AAB59C1}" type="parTrans" cxnId="{B74489C7-8FF5-4832-85D6-FFFDD210AD30}">
      <dgm:prSet/>
      <dgm:spPr/>
      <dgm:t>
        <a:bodyPr/>
        <a:lstStyle/>
        <a:p>
          <a:endParaRPr lang="fr-FR"/>
        </a:p>
      </dgm:t>
    </dgm:pt>
    <dgm:pt modelId="{7CC8013D-F59C-4050-88C1-F8B764EDE951}" type="sibTrans" cxnId="{B74489C7-8FF5-4832-85D6-FFFDD210AD30}">
      <dgm:prSet/>
      <dgm:spPr/>
      <dgm:t>
        <a:bodyPr/>
        <a:lstStyle/>
        <a:p>
          <a:endParaRPr lang="fr-FR"/>
        </a:p>
      </dgm:t>
    </dgm:pt>
    <dgm:pt modelId="{3A1459D5-1659-46DE-A037-0456351B6C4D}">
      <dgm:prSet phldrT="[Texte]"/>
      <dgm:spPr/>
      <dgm:t>
        <a:bodyPr/>
        <a:lstStyle/>
        <a:p>
          <a:r>
            <a:rPr lang="fr-FR" dirty="0" smtClean="0"/>
            <a:t>SR3</a:t>
          </a:r>
        </a:p>
        <a:p>
          <a:r>
            <a:rPr lang="fr-FR" dirty="0" smtClean="0"/>
            <a:t>164.4.248.0/23</a:t>
          </a:r>
          <a:endParaRPr lang="fr-FR" dirty="0"/>
        </a:p>
      </dgm:t>
    </dgm:pt>
    <dgm:pt modelId="{821B9816-4C5C-4B47-B0BD-511B08BCF05C}" type="parTrans" cxnId="{91763ACF-A4AC-4336-8457-A7BECE09A9F3}">
      <dgm:prSet/>
      <dgm:spPr/>
      <dgm:t>
        <a:bodyPr/>
        <a:lstStyle/>
        <a:p>
          <a:endParaRPr lang="fr-FR"/>
        </a:p>
      </dgm:t>
    </dgm:pt>
    <dgm:pt modelId="{8BE7FA2D-1AF2-4DF9-85E7-2DBD14F3E9E6}" type="sibTrans" cxnId="{91763ACF-A4AC-4336-8457-A7BECE09A9F3}">
      <dgm:prSet/>
      <dgm:spPr/>
      <dgm:t>
        <a:bodyPr/>
        <a:lstStyle/>
        <a:p>
          <a:endParaRPr lang="fr-FR"/>
        </a:p>
      </dgm:t>
    </dgm:pt>
    <dgm:pt modelId="{5B11FF56-E812-4D4B-9C7C-B80318216F5F}">
      <dgm:prSet phldrT="[Texte]"/>
      <dgm:spPr/>
      <dgm:t>
        <a:bodyPr/>
        <a:lstStyle/>
        <a:p>
          <a:r>
            <a:rPr lang="fr-FR" dirty="0" smtClean="0"/>
            <a:t>164.4.250.0/23</a:t>
          </a:r>
          <a:endParaRPr lang="fr-FR" dirty="0"/>
        </a:p>
      </dgm:t>
    </dgm:pt>
    <dgm:pt modelId="{7CA6019F-C819-4B54-BF8A-1B68CA2D6E7C}" type="parTrans" cxnId="{8866F4C9-A22E-483F-8495-F32D2C64E499}">
      <dgm:prSet/>
      <dgm:spPr/>
      <dgm:t>
        <a:bodyPr/>
        <a:lstStyle/>
        <a:p>
          <a:endParaRPr lang="fr-FR"/>
        </a:p>
      </dgm:t>
    </dgm:pt>
    <dgm:pt modelId="{97A4E2B4-E79F-4884-9E90-684D862FDAFD}" type="sibTrans" cxnId="{8866F4C9-A22E-483F-8495-F32D2C64E499}">
      <dgm:prSet/>
      <dgm:spPr/>
      <dgm:t>
        <a:bodyPr/>
        <a:lstStyle/>
        <a:p>
          <a:endParaRPr lang="fr-FR"/>
        </a:p>
      </dgm:t>
    </dgm:pt>
    <dgm:pt modelId="{A7F84EA4-9927-484F-A099-18A7AE45FC25}">
      <dgm:prSet phldrT="[Texte]"/>
      <dgm:spPr/>
      <dgm:t>
        <a:bodyPr/>
        <a:lstStyle/>
        <a:p>
          <a:r>
            <a:rPr lang="fr-FR" dirty="0" smtClean="0"/>
            <a:t>SR4</a:t>
          </a:r>
        </a:p>
        <a:p>
          <a:r>
            <a:rPr lang="fr-FR" dirty="0" smtClean="0"/>
            <a:t>164.4.250.0/24</a:t>
          </a:r>
          <a:endParaRPr lang="fr-FR" dirty="0"/>
        </a:p>
      </dgm:t>
    </dgm:pt>
    <dgm:pt modelId="{9B660FE6-B516-4F9E-A6FA-6C7212D1575B}" type="parTrans" cxnId="{D1AF0004-E1F8-4679-B70D-5EACE3B97B77}">
      <dgm:prSet/>
      <dgm:spPr/>
      <dgm:t>
        <a:bodyPr/>
        <a:lstStyle/>
        <a:p>
          <a:endParaRPr lang="fr-FR"/>
        </a:p>
      </dgm:t>
    </dgm:pt>
    <dgm:pt modelId="{4B233F51-AFED-485B-A294-ED01D5FD2509}" type="sibTrans" cxnId="{D1AF0004-E1F8-4679-B70D-5EACE3B97B77}">
      <dgm:prSet/>
      <dgm:spPr/>
      <dgm:t>
        <a:bodyPr/>
        <a:lstStyle/>
        <a:p>
          <a:endParaRPr lang="fr-FR"/>
        </a:p>
      </dgm:t>
    </dgm:pt>
    <dgm:pt modelId="{5278579F-47C8-42F7-BB17-C0F98347A400}">
      <dgm:prSet phldrT="[Texte]"/>
      <dgm:spPr/>
      <dgm:t>
        <a:bodyPr/>
        <a:lstStyle/>
        <a:p>
          <a:r>
            <a:rPr lang="fr-FR" dirty="0" smtClean="0"/>
            <a:t>SR5</a:t>
          </a:r>
        </a:p>
        <a:p>
          <a:r>
            <a:rPr lang="fr-FR" dirty="0" smtClean="0"/>
            <a:t> 164.4.251.0/24</a:t>
          </a:r>
          <a:endParaRPr lang="fr-FR" dirty="0"/>
        </a:p>
      </dgm:t>
    </dgm:pt>
    <dgm:pt modelId="{DA72CF22-C587-4B7A-9D5F-B9D1AE66512E}" type="parTrans" cxnId="{38A2A942-9F4D-40F0-A2DF-A27A549B4DED}">
      <dgm:prSet/>
      <dgm:spPr/>
      <dgm:t>
        <a:bodyPr/>
        <a:lstStyle/>
        <a:p>
          <a:endParaRPr lang="fr-FR"/>
        </a:p>
      </dgm:t>
    </dgm:pt>
    <dgm:pt modelId="{B9B15E5D-09B0-4E85-870B-6F3F147C1223}" type="sibTrans" cxnId="{38A2A942-9F4D-40F0-A2DF-A27A549B4DED}">
      <dgm:prSet/>
      <dgm:spPr/>
      <dgm:t>
        <a:bodyPr/>
        <a:lstStyle/>
        <a:p>
          <a:endParaRPr lang="fr-FR"/>
        </a:p>
      </dgm:t>
    </dgm:pt>
    <dgm:pt modelId="{3A8BD646-5703-4EE0-A6F1-1757C7615535}">
      <dgm:prSet phldrT="[Texte]"/>
      <dgm:spPr/>
      <dgm:t>
        <a:bodyPr/>
        <a:lstStyle/>
        <a:p>
          <a:r>
            <a:rPr lang="fr-FR" dirty="0" smtClean="0"/>
            <a:t>Interconnexion R1-R2 164.4.252.0/30</a:t>
          </a:r>
          <a:endParaRPr lang="fr-FR" dirty="0"/>
        </a:p>
      </dgm:t>
    </dgm:pt>
    <dgm:pt modelId="{D775FC08-22FD-41A0-96EB-33BB43F2C6C8}" type="parTrans" cxnId="{FD9B3929-9A0A-41DF-B3CE-A3005822F678}">
      <dgm:prSet/>
      <dgm:spPr/>
      <dgm:t>
        <a:bodyPr/>
        <a:lstStyle/>
        <a:p>
          <a:endParaRPr lang="fr-FR"/>
        </a:p>
      </dgm:t>
    </dgm:pt>
    <dgm:pt modelId="{85159250-B9CB-4783-A3D5-A380C5368BAC}" type="sibTrans" cxnId="{FD9B3929-9A0A-41DF-B3CE-A3005822F678}">
      <dgm:prSet/>
      <dgm:spPr/>
      <dgm:t>
        <a:bodyPr/>
        <a:lstStyle/>
        <a:p>
          <a:endParaRPr lang="fr-FR"/>
        </a:p>
      </dgm:t>
    </dgm:pt>
    <dgm:pt modelId="{534D2ABB-F58F-467E-904A-F3F9DD90C341}">
      <dgm:prSet phldrT="[Texte]"/>
      <dgm:spPr/>
      <dgm:t>
        <a:bodyPr/>
        <a:lstStyle/>
        <a:p>
          <a:r>
            <a:rPr lang="fr-FR" dirty="0" smtClean="0"/>
            <a:t>Interconnexion R2-R3 164.4.252.4/30</a:t>
          </a:r>
          <a:endParaRPr lang="fr-FR" dirty="0"/>
        </a:p>
      </dgm:t>
    </dgm:pt>
    <dgm:pt modelId="{7C04DEAF-6AB2-4432-9409-1D37E69CCAB1}" type="parTrans" cxnId="{6F0139C6-AC93-4A45-8161-A4DBF566DBEF}">
      <dgm:prSet/>
      <dgm:spPr/>
      <dgm:t>
        <a:bodyPr/>
        <a:lstStyle/>
        <a:p>
          <a:endParaRPr lang="fr-FR"/>
        </a:p>
      </dgm:t>
    </dgm:pt>
    <dgm:pt modelId="{62D4B7FE-CAC0-4AF0-A15B-5C9291720C43}" type="sibTrans" cxnId="{6F0139C6-AC93-4A45-8161-A4DBF566DBEF}">
      <dgm:prSet/>
      <dgm:spPr/>
      <dgm:t>
        <a:bodyPr/>
        <a:lstStyle/>
        <a:p>
          <a:endParaRPr lang="fr-FR"/>
        </a:p>
      </dgm:t>
    </dgm:pt>
    <dgm:pt modelId="{6721FB62-33FA-44A0-8D21-7F0454DBB0DA}" type="pres">
      <dgm:prSet presAssocID="{56469C9F-C3B8-4711-8A5C-6CE53BE038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6A2E72D-21D3-46F7-ACE3-82BEEEB36D26}" type="pres">
      <dgm:prSet presAssocID="{9AD01F30-210B-480E-AF13-FB3B02157C62}" presName="hierRoot1" presStyleCnt="0"/>
      <dgm:spPr/>
    </dgm:pt>
    <dgm:pt modelId="{016BDDFA-FE90-4CA1-BD67-3A45280A7184}" type="pres">
      <dgm:prSet presAssocID="{9AD01F30-210B-480E-AF13-FB3B02157C62}" presName="composite" presStyleCnt="0"/>
      <dgm:spPr/>
    </dgm:pt>
    <dgm:pt modelId="{3AB71815-D814-4614-A90A-A0AB3331AE3B}" type="pres">
      <dgm:prSet presAssocID="{9AD01F30-210B-480E-AF13-FB3B02157C62}" presName="background" presStyleLbl="node0" presStyleIdx="0" presStyleCnt="1"/>
      <dgm:spPr/>
    </dgm:pt>
    <dgm:pt modelId="{36094636-0686-4037-A771-A9C5FCB5B3F8}" type="pres">
      <dgm:prSet presAssocID="{9AD01F30-210B-480E-AF13-FB3B02157C62}" presName="text" presStyleLbl="fgAcc0" presStyleIdx="0" presStyleCnt="1" custScaleX="183465" custLinFactNeighborY="-602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89161F1-7849-49B7-B2C0-15B1CBCC5792}" type="pres">
      <dgm:prSet presAssocID="{9AD01F30-210B-480E-AF13-FB3B02157C62}" presName="hierChild2" presStyleCnt="0"/>
      <dgm:spPr/>
    </dgm:pt>
    <dgm:pt modelId="{26C0F660-D726-4353-B9E9-E4A563946760}" type="pres">
      <dgm:prSet presAssocID="{87AD8711-D2E1-47EB-94DA-86156347E21C}" presName="Name10" presStyleLbl="parChTrans1D2" presStyleIdx="0" presStyleCnt="4" custSzX="4565696"/>
      <dgm:spPr/>
      <dgm:t>
        <a:bodyPr/>
        <a:lstStyle/>
        <a:p>
          <a:endParaRPr lang="fr-FR"/>
        </a:p>
      </dgm:t>
    </dgm:pt>
    <dgm:pt modelId="{44574AA5-BA18-4709-9D15-0BBF863842AE}" type="pres">
      <dgm:prSet presAssocID="{F8D05663-38ED-452F-B5A0-26EAD9EEA428}" presName="hierRoot2" presStyleCnt="0"/>
      <dgm:spPr/>
    </dgm:pt>
    <dgm:pt modelId="{E38DE22D-69CD-49F6-837D-EF99A899781B}" type="pres">
      <dgm:prSet presAssocID="{F8D05663-38ED-452F-B5A0-26EAD9EEA428}" presName="composite2" presStyleCnt="0"/>
      <dgm:spPr/>
    </dgm:pt>
    <dgm:pt modelId="{825FD795-C88A-4E8C-8F54-6F548E2A8965}" type="pres">
      <dgm:prSet presAssocID="{F8D05663-38ED-452F-B5A0-26EAD9EEA428}" presName="background2" presStyleLbl="node2" presStyleIdx="0" presStyleCnt="4"/>
      <dgm:spPr/>
    </dgm:pt>
    <dgm:pt modelId="{42617D60-FB4D-4DA8-BEBE-ED8496A48FBB}" type="pres">
      <dgm:prSet presAssocID="{F8D05663-38ED-452F-B5A0-26EAD9EEA428}" presName="text2" presStyleLbl="fgAcc2" presStyleIdx="0" presStyleCnt="4" custScaleX="183465" custLinFactNeighborX="-11610" custLinFactNeighborY="-4929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9C55AE8-0B35-48CE-AD6C-B0A0FDF2E81E}" type="pres">
      <dgm:prSet presAssocID="{F8D05663-38ED-452F-B5A0-26EAD9EEA428}" presName="hierChild3" presStyleCnt="0"/>
      <dgm:spPr/>
    </dgm:pt>
    <dgm:pt modelId="{53C9D5BE-1A32-4D67-95A9-39A4D63B4A01}" type="pres">
      <dgm:prSet presAssocID="{5C237F0F-D2B7-483E-AF1C-F21C4B42CB2A}" presName="Name10" presStyleLbl="parChTrans1D2" presStyleIdx="1" presStyleCnt="4" custSzX="2846181"/>
      <dgm:spPr/>
      <dgm:t>
        <a:bodyPr/>
        <a:lstStyle/>
        <a:p>
          <a:endParaRPr lang="fr-FR"/>
        </a:p>
      </dgm:t>
    </dgm:pt>
    <dgm:pt modelId="{E8428FFE-42A2-4CD2-B1B8-66EDCC8B0F21}" type="pres">
      <dgm:prSet presAssocID="{A0C0D88E-9100-4849-92DF-ABDB8CF7B7ED}" presName="hierRoot2" presStyleCnt="0"/>
      <dgm:spPr/>
    </dgm:pt>
    <dgm:pt modelId="{247D0034-1F3B-4C11-ADB0-3009B5461FE5}" type="pres">
      <dgm:prSet presAssocID="{A0C0D88E-9100-4849-92DF-ABDB8CF7B7ED}" presName="composite2" presStyleCnt="0"/>
      <dgm:spPr/>
    </dgm:pt>
    <dgm:pt modelId="{5DA1CD41-7F9D-4FC3-9117-2CC32ACFFD51}" type="pres">
      <dgm:prSet presAssocID="{A0C0D88E-9100-4849-92DF-ABDB8CF7B7ED}" presName="background2" presStyleLbl="node2" presStyleIdx="1" presStyleCnt="4"/>
      <dgm:spPr/>
    </dgm:pt>
    <dgm:pt modelId="{6A28A61D-270C-4E32-B318-18194F30878C}" type="pres">
      <dgm:prSet presAssocID="{A0C0D88E-9100-4849-92DF-ABDB8CF7B7ED}" presName="text2" presStyleLbl="fgAcc2" presStyleIdx="1" presStyleCnt="4" custScaleX="183465" custLinFactNeighborX="-7158" custLinFactNeighborY="-4929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1F9CBF8-4F08-4DDA-9C35-0E52379A9580}" type="pres">
      <dgm:prSet presAssocID="{A0C0D88E-9100-4849-92DF-ABDB8CF7B7ED}" presName="hierChild3" presStyleCnt="0"/>
      <dgm:spPr/>
    </dgm:pt>
    <dgm:pt modelId="{F7FDB142-B8B9-44F4-BB60-E52E98A4FBA5}" type="pres">
      <dgm:prSet presAssocID="{B3D0435F-EED5-40FF-85BA-4194147E9A75}" presName="Name10" presStyleLbl="parChTrans1D2" presStyleIdx="2" presStyleCnt="4" custSzX="1028260"/>
      <dgm:spPr/>
      <dgm:t>
        <a:bodyPr/>
        <a:lstStyle/>
        <a:p>
          <a:endParaRPr lang="fr-FR"/>
        </a:p>
      </dgm:t>
    </dgm:pt>
    <dgm:pt modelId="{EBC17023-015A-4130-AEA8-5F5D12A574F3}" type="pres">
      <dgm:prSet presAssocID="{2A4FB424-227A-4921-9486-4A0898303D89}" presName="hierRoot2" presStyleCnt="0"/>
      <dgm:spPr/>
    </dgm:pt>
    <dgm:pt modelId="{39CAE30A-209E-4AA4-8B8E-C60B8631F678}" type="pres">
      <dgm:prSet presAssocID="{2A4FB424-227A-4921-9486-4A0898303D89}" presName="composite2" presStyleCnt="0"/>
      <dgm:spPr/>
    </dgm:pt>
    <dgm:pt modelId="{6827CD70-7DEB-40FE-89C7-4EAEE6875479}" type="pres">
      <dgm:prSet presAssocID="{2A4FB424-227A-4921-9486-4A0898303D89}" presName="background2" presStyleLbl="node2" presStyleIdx="2" presStyleCnt="4"/>
      <dgm:spPr/>
    </dgm:pt>
    <dgm:pt modelId="{A78848CB-1B0C-4FCF-9FC4-E201F7AF2842}" type="pres">
      <dgm:prSet presAssocID="{2A4FB424-227A-4921-9486-4A0898303D89}" presName="text2" presStyleLbl="fgAcc2" presStyleIdx="2" presStyleCnt="4" custScaleX="183465" custLinFactNeighborX="-7158" custLinFactNeighborY="-4929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F1BD8E-46E7-47B2-95D2-4604255DA125}" type="pres">
      <dgm:prSet presAssocID="{2A4FB424-227A-4921-9486-4A0898303D89}" presName="hierChild3" presStyleCnt="0"/>
      <dgm:spPr/>
    </dgm:pt>
    <dgm:pt modelId="{24A63275-2A75-4F2A-9232-E2CCEAA83000}" type="pres">
      <dgm:prSet presAssocID="{821B9816-4C5C-4B47-B0BD-511B08BCF05C}" presName="Name17" presStyleLbl="parChTrans1D3" presStyleIdx="0" presStyleCnt="4" custSzX="2602680"/>
      <dgm:spPr/>
      <dgm:t>
        <a:bodyPr/>
        <a:lstStyle/>
        <a:p>
          <a:endParaRPr lang="fr-FR"/>
        </a:p>
      </dgm:t>
    </dgm:pt>
    <dgm:pt modelId="{9792171F-BD7B-4CD0-A039-689860D61F48}" type="pres">
      <dgm:prSet presAssocID="{3A1459D5-1659-46DE-A037-0456351B6C4D}" presName="hierRoot3" presStyleCnt="0"/>
      <dgm:spPr/>
    </dgm:pt>
    <dgm:pt modelId="{A82BED1E-D53E-470B-B1C7-FE8759F58F01}" type="pres">
      <dgm:prSet presAssocID="{3A1459D5-1659-46DE-A037-0456351B6C4D}" presName="composite3" presStyleCnt="0"/>
      <dgm:spPr/>
    </dgm:pt>
    <dgm:pt modelId="{5D788024-F326-49DA-9340-97BE16C19456}" type="pres">
      <dgm:prSet presAssocID="{3A1459D5-1659-46DE-A037-0456351B6C4D}" presName="background3" presStyleLbl="node3" presStyleIdx="0" presStyleCnt="4"/>
      <dgm:spPr/>
    </dgm:pt>
    <dgm:pt modelId="{EFC1F44F-AF25-440C-B3A2-BF2B4664A201}" type="pres">
      <dgm:prSet presAssocID="{3A1459D5-1659-46DE-A037-0456351B6C4D}" presName="text3" presStyleLbl="fgAcc3" presStyleIdx="0" presStyleCnt="4" custScaleX="183465" custLinFactX="-56437" custLinFactNeighborX="-100000" custLinFactNeighborY="-2096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FF35597-3E31-4BA0-AE40-A8AE78D79150}" type="pres">
      <dgm:prSet presAssocID="{3A1459D5-1659-46DE-A037-0456351B6C4D}" presName="hierChild4" presStyleCnt="0"/>
      <dgm:spPr/>
    </dgm:pt>
    <dgm:pt modelId="{4C0B3970-A4CB-4498-B14F-D9C6D7E2D9AF}" type="pres">
      <dgm:prSet presAssocID="{7CA6019F-C819-4B54-BF8A-1B68CA2D6E7C}" presName="Name17" presStyleLbl="parChTrans1D3" presStyleIdx="1" presStyleCnt="4" custSzX="784759"/>
      <dgm:spPr/>
      <dgm:t>
        <a:bodyPr/>
        <a:lstStyle/>
        <a:p>
          <a:endParaRPr lang="fr-FR"/>
        </a:p>
      </dgm:t>
    </dgm:pt>
    <dgm:pt modelId="{B245C2FD-05B8-4147-83E9-9323FE394150}" type="pres">
      <dgm:prSet presAssocID="{5B11FF56-E812-4D4B-9C7C-B80318216F5F}" presName="hierRoot3" presStyleCnt="0"/>
      <dgm:spPr/>
    </dgm:pt>
    <dgm:pt modelId="{B42623C7-044D-40E8-A6CD-1A768F106530}" type="pres">
      <dgm:prSet presAssocID="{5B11FF56-E812-4D4B-9C7C-B80318216F5F}" presName="composite3" presStyleCnt="0"/>
      <dgm:spPr/>
    </dgm:pt>
    <dgm:pt modelId="{608B0F6A-73FF-427B-8C6B-BC53233C2008}" type="pres">
      <dgm:prSet presAssocID="{5B11FF56-E812-4D4B-9C7C-B80318216F5F}" presName="background3" presStyleLbl="node3" presStyleIdx="1" presStyleCnt="4"/>
      <dgm:spPr/>
    </dgm:pt>
    <dgm:pt modelId="{92EA108A-A291-41EE-9174-9C49CF36CD7E}" type="pres">
      <dgm:prSet presAssocID="{5B11FF56-E812-4D4B-9C7C-B80318216F5F}" presName="text3" presStyleLbl="fgAcc3" presStyleIdx="1" presStyleCnt="4" custScaleX="183465" custLinFactX="-56437" custLinFactNeighborX="-100000" custLinFactNeighborY="-2096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14CB085-99AD-477B-9D11-1D64987105BF}" type="pres">
      <dgm:prSet presAssocID="{5B11FF56-E812-4D4B-9C7C-B80318216F5F}" presName="hierChild4" presStyleCnt="0"/>
      <dgm:spPr/>
    </dgm:pt>
    <dgm:pt modelId="{895AFE53-0D5D-4F1E-96C8-B58CFDE66B0D}" type="pres">
      <dgm:prSet presAssocID="{9B660FE6-B516-4F9E-A6FA-6C7212D1575B}" presName="Name23" presStyleLbl="parChTrans1D4" presStyleIdx="0" presStyleCnt="2" custSzX="730366"/>
      <dgm:spPr/>
      <dgm:t>
        <a:bodyPr/>
        <a:lstStyle/>
        <a:p>
          <a:endParaRPr lang="fr-FR"/>
        </a:p>
      </dgm:t>
    </dgm:pt>
    <dgm:pt modelId="{49F7303B-BAA5-4D06-9229-7D19042666B8}" type="pres">
      <dgm:prSet presAssocID="{A7F84EA4-9927-484F-A099-18A7AE45FC25}" presName="hierRoot4" presStyleCnt="0"/>
      <dgm:spPr/>
    </dgm:pt>
    <dgm:pt modelId="{AE698AE3-AC8B-4BD9-978D-0753F34E823B}" type="pres">
      <dgm:prSet presAssocID="{A7F84EA4-9927-484F-A099-18A7AE45FC25}" presName="composite4" presStyleCnt="0"/>
      <dgm:spPr/>
    </dgm:pt>
    <dgm:pt modelId="{EB231BCB-3BEF-4EB7-8631-AE39EB888B46}" type="pres">
      <dgm:prSet presAssocID="{A7F84EA4-9927-484F-A099-18A7AE45FC25}" presName="background4" presStyleLbl="node4" presStyleIdx="0" presStyleCnt="2"/>
      <dgm:spPr/>
    </dgm:pt>
    <dgm:pt modelId="{0D5BC89D-64C4-4341-BC48-40520B200B40}" type="pres">
      <dgm:prSet presAssocID="{A7F84EA4-9927-484F-A099-18A7AE45FC25}" presName="text4" presStyleLbl="fgAcc4" presStyleIdx="0" presStyleCnt="2" custScaleX="183465" custLinFactX="-33900" custLinFactNeighborX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057AC7-F271-48FA-8DA6-96C426391322}" type="pres">
      <dgm:prSet presAssocID="{A7F84EA4-9927-484F-A099-18A7AE45FC25}" presName="hierChild5" presStyleCnt="0"/>
      <dgm:spPr/>
    </dgm:pt>
    <dgm:pt modelId="{CC9DD8AB-5160-4610-92E9-F8DE7D5114D5}" type="pres">
      <dgm:prSet presAssocID="{DA72CF22-C587-4B7A-9D5F-B9D1AE66512E}" presName="Name23" presStyleLbl="parChTrans1D4" presStyleIdx="1" presStyleCnt="2" custSzX="2548286"/>
      <dgm:spPr/>
      <dgm:t>
        <a:bodyPr/>
        <a:lstStyle/>
        <a:p>
          <a:endParaRPr lang="fr-FR"/>
        </a:p>
      </dgm:t>
    </dgm:pt>
    <dgm:pt modelId="{4EC01DBE-12FD-4EF6-AF4A-1B77DEB27B07}" type="pres">
      <dgm:prSet presAssocID="{5278579F-47C8-42F7-BB17-C0F98347A400}" presName="hierRoot4" presStyleCnt="0"/>
      <dgm:spPr/>
    </dgm:pt>
    <dgm:pt modelId="{90F09803-DC2D-4F07-9851-119A7D8D73C9}" type="pres">
      <dgm:prSet presAssocID="{5278579F-47C8-42F7-BB17-C0F98347A400}" presName="composite4" presStyleCnt="0"/>
      <dgm:spPr/>
    </dgm:pt>
    <dgm:pt modelId="{DC8C7DFE-5B7C-44F2-9BE1-6EE569202C71}" type="pres">
      <dgm:prSet presAssocID="{5278579F-47C8-42F7-BB17-C0F98347A400}" presName="background4" presStyleLbl="node4" presStyleIdx="1" presStyleCnt="2"/>
      <dgm:spPr/>
    </dgm:pt>
    <dgm:pt modelId="{963CDCE7-3332-413F-B707-57EB3A2E5ACF}" type="pres">
      <dgm:prSet presAssocID="{5278579F-47C8-42F7-BB17-C0F98347A400}" presName="text4" presStyleLbl="fgAcc4" presStyleIdx="1" presStyleCnt="2" custScaleX="183465" custLinFactX="-33900" custLinFactNeighborX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AB2E66-BC2C-4B68-96AD-CFDFEA0D53AC}" type="pres">
      <dgm:prSet presAssocID="{5278579F-47C8-42F7-BB17-C0F98347A400}" presName="hierChild5" presStyleCnt="0"/>
      <dgm:spPr/>
    </dgm:pt>
    <dgm:pt modelId="{54E98DE6-2487-4419-82FE-3322F48ADD1E}" type="pres">
      <dgm:prSet presAssocID="{85C4CAF5-B417-4084-AF46-15FC6AAB59C1}" presName="Name10" presStyleLbl="parChTrans1D2" presStyleIdx="3" presStyleCnt="4" custSzX="789660"/>
      <dgm:spPr/>
      <dgm:t>
        <a:bodyPr/>
        <a:lstStyle/>
        <a:p>
          <a:endParaRPr lang="fr-FR"/>
        </a:p>
      </dgm:t>
    </dgm:pt>
    <dgm:pt modelId="{C9C1B342-6848-45BF-AF0C-E75E1B7DEB3D}" type="pres">
      <dgm:prSet presAssocID="{0F5EEFDB-0AFC-4420-A3D4-2A99B63F570C}" presName="hierRoot2" presStyleCnt="0"/>
      <dgm:spPr/>
    </dgm:pt>
    <dgm:pt modelId="{C6081AF9-8CE1-45B4-83A9-88BDC72FCF36}" type="pres">
      <dgm:prSet presAssocID="{0F5EEFDB-0AFC-4420-A3D4-2A99B63F570C}" presName="composite2" presStyleCnt="0"/>
      <dgm:spPr/>
    </dgm:pt>
    <dgm:pt modelId="{A4A06F81-4AF7-4FC0-B5A5-152795C41734}" type="pres">
      <dgm:prSet presAssocID="{0F5EEFDB-0AFC-4420-A3D4-2A99B63F570C}" presName="background2" presStyleLbl="node2" presStyleIdx="3" presStyleCnt="4"/>
      <dgm:spPr/>
    </dgm:pt>
    <dgm:pt modelId="{05FD48B8-A31A-4137-9F0D-7478B0E1629A}" type="pres">
      <dgm:prSet presAssocID="{0F5EEFDB-0AFC-4420-A3D4-2A99B63F570C}" presName="text2" presStyleLbl="fgAcc2" presStyleIdx="3" presStyleCnt="4" custScaleX="183465" custLinFactNeighborX="-60072" custLinFactNeighborY="-5053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535271-8A79-4073-9041-DFEFA3530596}" type="pres">
      <dgm:prSet presAssocID="{0F5EEFDB-0AFC-4420-A3D4-2A99B63F570C}" presName="hierChild3" presStyleCnt="0"/>
      <dgm:spPr/>
    </dgm:pt>
    <dgm:pt modelId="{2B512AC4-1725-46AE-AE00-53735151B67A}" type="pres">
      <dgm:prSet presAssocID="{D775FC08-22FD-41A0-96EB-33BB43F2C6C8}" presName="Name17" presStyleLbl="parChTrans1D3" presStyleIdx="2" presStyleCnt="4"/>
      <dgm:spPr/>
      <dgm:t>
        <a:bodyPr/>
        <a:lstStyle/>
        <a:p>
          <a:endParaRPr lang="fr-FR"/>
        </a:p>
      </dgm:t>
    </dgm:pt>
    <dgm:pt modelId="{B747ABB8-BB4A-4171-8FDF-3B0A6252F7B3}" type="pres">
      <dgm:prSet presAssocID="{3A8BD646-5703-4EE0-A6F1-1757C7615535}" presName="hierRoot3" presStyleCnt="0"/>
      <dgm:spPr/>
    </dgm:pt>
    <dgm:pt modelId="{AD704506-89AB-4DE4-9735-C7907CC81ED5}" type="pres">
      <dgm:prSet presAssocID="{3A8BD646-5703-4EE0-A6F1-1757C7615535}" presName="composite3" presStyleCnt="0"/>
      <dgm:spPr/>
    </dgm:pt>
    <dgm:pt modelId="{67E18381-CA7D-47D1-A87E-DBEECA29F55D}" type="pres">
      <dgm:prSet presAssocID="{3A8BD646-5703-4EE0-A6F1-1757C7615535}" presName="background3" presStyleLbl="node3" presStyleIdx="2" presStyleCnt="4"/>
      <dgm:spPr/>
    </dgm:pt>
    <dgm:pt modelId="{1F14F958-FD67-48B9-989F-475B9B8CBA62}" type="pres">
      <dgm:prSet presAssocID="{3A8BD646-5703-4EE0-A6F1-1757C7615535}" presName="text3" presStyleLbl="fgAcc3" presStyleIdx="2" presStyleCnt="4" custScaleX="148619" custLinFactNeighborX="-52914" custLinFactNeighborY="-124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BA256B-4686-4B20-A7B4-BD0C52A04D7C}" type="pres">
      <dgm:prSet presAssocID="{3A8BD646-5703-4EE0-A6F1-1757C7615535}" presName="hierChild4" presStyleCnt="0"/>
      <dgm:spPr/>
    </dgm:pt>
    <dgm:pt modelId="{2FF36F87-95E9-4F33-9E18-BDDEBE52C0D6}" type="pres">
      <dgm:prSet presAssocID="{7C04DEAF-6AB2-4432-9409-1D37E69CCAB1}" presName="Name17" presStyleLbl="parChTrans1D3" presStyleIdx="3" presStyleCnt="4"/>
      <dgm:spPr/>
      <dgm:t>
        <a:bodyPr/>
        <a:lstStyle/>
        <a:p>
          <a:endParaRPr lang="fr-FR"/>
        </a:p>
      </dgm:t>
    </dgm:pt>
    <dgm:pt modelId="{B0E359F5-7D4E-4669-878A-30A23E8EE97E}" type="pres">
      <dgm:prSet presAssocID="{534D2ABB-F58F-467E-904A-F3F9DD90C341}" presName="hierRoot3" presStyleCnt="0"/>
      <dgm:spPr/>
    </dgm:pt>
    <dgm:pt modelId="{8D91ECD5-46CC-4B7C-9BA1-E7EFEE12CBDF}" type="pres">
      <dgm:prSet presAssocID="{534D2ABB-F58F-467E-904A-F3F9DD90C341}" presName="composite3" presStyleCnt="0"/>
      <dgm:spPr/>
    </dgm:pt>
    <dgm:pt modelId="{E84E9811-E350-4047-AB84-79F9746A0395}" type="pres">
      <dgm:prSet presAssocID="{534D2ABB-F58F-467E-904A-F3F9DD90C341}" presName="background3" presStyleLbl="node3" presStyleIdx="3" presStyleCnt="4"/>
      <dgm:spPr/>
    </dgm:pt>
    <dgm:pt modelId="{3160CA98-3AE3-4EA6-BB94-22F150C4A90C}" type="pres">
      <dgm:prSet presAssocID="{534D2ABB-F58F-467E-904A-F3F9DD90C341}" presName="text3" presStyleLbl="fgAcc3" presStyleIdx="3" presStyleCnt="4" custScaleX="148619" custLinFactNeighborX="-52914" custLinFactNeighborY="-124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10DE71E-8361-47CF-976E-E2A310908DEE}" type="pres">
      <dgm:prSet presAssocID="{534D2ABB-F58F-467E-904A-F3F9DD90C341}" presName="hierChild4" presStyleCnt="0"/>
      <dgm:spPr/>
    </dgm:pt>
  </dgm:ptLst>
  <dgm:cxnLst>
    <dgm:cxn modelId="{B0ED5B10-2786-485A-B682-7191EF80090F}" type="presOf" srcId="{F8D05663-38ED-452F-B5A0-26EAD9EEA428}" destId="{42617D60-FB4D-4DA8-BEBE-ED8496A48FBB}" srcOrd="0" destOrd="0" presId="urn:microsoft.com/office/officeart/2005/8/layout/hierarchy1"/>
    <dgm:cxn modelId="{9F3F7EBA-4152-4B65-B50C-BDDA0465AF5A}" type="presOf" srcId="{A7F84EA4-9927-484F-A099-18A7AE45FC25}" destId="{0D5BC89D-64C4-4341-BC48-40520B200B40}" srcOrd="0" destOrd="0" presId="urn:microsoft.com/office/officeart/2005/8/layout/hierarchy1"/>
    <dgm:cxn modelId="{E1527B19-E888-4377-B7D1-9EFEE0B51EE8}" type="presOf" srcId="{5C237F0F-D2B7-483E-AF1C-F21C4B42CB2A}" destId="{53C9D5BE-1A32-4D67-95A9-39A4D63B4A01}" srcOrd="0" destOrd="0" presId="urn:microsoft.com/office/officeart/2005/8/layout/hierarchy1"/>
    <dgm:cxn modelId="{91763ACF-A4AC-4336-8457-A7BECE09A9F3}" srcId="{2A4FB424-227A-4921-9486-4A0898303D89}" destId="{3A1459D5-1659-46DE-A037-0456351B6C4D}" srcOrd="0" destOrd="0" parTransId="{821B9816-4C5C-4B47-B0BD-511B08BCF05C}" sibTransId="{8BE7FA2D-1AF2-4DF9-85E7-2DBD14F3E9E6}"/>
    <dgm:cxn modelId="{631AA1A3-1B20-4BC9-AE51-5C7F7D9E1046}" type="presOf" srcId="{534D2ABB-F58F-467E-904A-F3F9DD90C341}" destId="{3160CA98-3AE3-4EA6-BB94-22F150C4A90C}" srcOrd="0" destOrd="0" presId="urn:microsoft.com/office/officeart/2005/8/layout/hierarchy1"/>
    <dgm:cxn modelId="{D9A5E7F4-A256-4A93-AA52-B26B405212EC}" type="presOf" srcId="{3A1459D5-1659-46DE-A037-0456351B6C4D}" destId="{EFC1F44F-AF25-440C-B3A2-BF2B4664A201}" srcOrd="0" destOrd="0" presId="urn:microsoft.com/office/officeart/2005/8/layout/hierarchy1"/>
    <dgm:cxn modelId="{38A2A942-9F4D-40F0-A2DF-A27A549B4DED}" srcId="{5B11FF56-E812-4D4B-9C7C-B80318216F5F}" destId="{5278579F-47C8-42F7-BB17-C0F98347A400}" srcOrd="1" destOrd="0" parTransId="{DA72CF22-C587-4B7A-9D5F-B9D1AE66512E}" sibTransId="{B9B15E5D-09B0-4E85-870B-6F3F147C1223}"/>
    <dgm:cxn modelId="{095BA66D-3C1A-4B30-AC81-5BAECB572916}" type="presOf" srcId="{5B11FF56-E812-4D4B-9C7C-B80318216F5F}" destId="{92EA108A-A291-41EE-9174-9C49CF36CD7E}" srcOrd="0" destOrd="0" presId="urn:microsoft.com/office/officeart/2005/8/layout/hierarchy1"/>
    <dgm:cxn modelId="{2325D752-708C-44CA-900E-0F339F1442C5}" srcId="{9AD01F30-210B-480E-AF13-FB3B02157C62}" destId="{A0C0D88E-9100-4849-92DF-ABDB8CF7B7ED}" srcOrd="1" destOrd="0" parTransId="{5C237F0F-D2B7-483E-AF1C-F21C4B42CB2A}" sibTransId="{AA36958A-DAFE-442A-BFBA-47DB8DF52709}"/>
    <dgm:cxn modelId="{FD9B3929-9A0A-41DF-B3CE-A3005822F678}" srcId="{0F5EEFDB-0AFC-4420-A3D4-2A99B63F570C}" destId="{3A8BD646-5703-4EE0-A6F1-1757C7615535}" srcOrd="0" destOrd="0" parTransId="{D775FC08-22FD-41A0-96EB-33BB43F2C6C8}" sibTransId="{85159250-B9CB-4783-A3D5-A380C5368BAC}"/>
    <dgm:cxn modelId="{B74489C7-8FF5-4832-85D6-FFFDD210AD30}" srcId="{9AD01F30-210B-480E-AF13-FB3B02157C62}" destId="{0F5EEFDB-0AFC-4420-A3D4-2A99B63F570C}" srcOrd="3" destOrd="0" parTransId="{85C4CAF5-B417-4084-AF46-15FC6AAB59C1}" sibTransId="{7CC8013D-F59C-4050-88C1-F8B764EDE951}"/>
    <dgm:cxn modelId="{E80880EE-D5F8-4F63-ACAB-1AF1A51803E8}" type="presOf" srcId="{3A8BD646-5703-4EE0-A6F1-1757C7615535}" destId="{1F14F958-FD67-48B9-989F-475B9B8CBA62}" srcOrd="0" destOrd="0" presId="urn:microsoft.com/office/officeart/2005/8/layout/hierarchy1"/>
    <dgm:cxn modelId="{D205950C-7062-4CF7-8DBF-0FCA698C9C71}" type="presOf" srcId="{7CA6019F-C819-4B54-BF8A-1B68CA2D6E7C}" destId="{4C0B3970-A4CB-4498-B14F-D9C6D7E2D9AF}" srcOrd="0" destOrd="0" presId="urn:microsoft.com/office/officeart/2005/8/layout/hierarchy1"/>
    <dgm:cxn modelId="{811A229B-48F2-4DC9-B738-AE783B411E2C}" type="presOf" srcId="{7C04DEAF-6AB2-4432-9409-1D37E69CCAB1}" destId="{2FF36F87-95E9-4F33-9E18-BDDEBE52C0D6}" srcOrd="0" destOrd="0" presId="urn:microsoft.com/office/officeart/2005/8/layout/hierarchy1"/>
    <dgm:cxn modelId="{F1586BF3-0CCC-415B-98E1-44A92E336AB8}" srcId="{56469C9F-C3B8-4711-8A5C-6CE53BE03878}" destId="{9AD01F30-210B-480E-AF13-FB3B02157C62}" srcOrd="0" destOrd="0" parTransId="{BB3900C2-EE86-41EE-B6E5-45095FC92AC4}" sibTransId="{1EB77C79-AA1F-472B-B6F1-D5EE51C06768}"/>
    <dgm:cxn modelId="{09A8D3E2-78C4-44E0-BB46-CED38EFB05A4}" type="presOf" srcId="{0F5EEFDB-0AFC-4420-A3D4-2A99B63F570C}" destId="{05FD48B8-A31A-4137-9F0D-7478B0E1629A}" srcOrd="0" destOrd="0" presId="urn:microsoft.com/office/officeart/2005/8/layout/hierarchy1"/>
    <dgm:cxn modelId="{8866F4C9-A22E-483F-8495-F32D2C64E499}" srcId="{2A4FB424-227A-4921-9486-4A0898303D89}" destId="{5B11FF56-E812-4D4B-9C7C-B80318216F5F}" srcOrd="1" destOrd="0" parTransId="{7CA6019F-C819-4B54-BF8A-1B68CA2D6E7C}" sibTransId="{97A4E2B4-E79F-4884-9E90-684D862FDAFD}"/>
    <dgm:cxn modelId="{7A766767-1459-4A19-B3D4-C3FC7C6AF1C9}" type="presOf" srcId="{87AD8711-D2E1-47EB-94DA-86156347E21C}" destId="{26C0F660-D726-4353-B9E9-E4A563946760}" srcOrd="0" destOrd="0" presId="urn:microsoft.com/office/officeart/2005/8/layout/hierarchy1"/>
    <dgm:cxn modelId="{B1A34730-1A66-4976-B318-7E0BC1FDE9AB}" type="presOf" srcId="{821B9816-4C5C-4B47-B0BD-511B08BCF05C}" destId="{24A63275-2A75-4F2A-9232-E2CCEAA83000}" srcOrd="0" destOrd="0" presId="urn:microsoft.com/office/officeart/2005/8/layout/hierarchy1"/>
    <dgm:cxn modelId="{51BB9D38-B760-411E-B4EF-02D2E007B18D}" srcId="{9AD01F30-210B-480E-AF13-FB3B02157C62}" destId="{2A4FB424-227A-4921-9486-4A0898303D89}" srcOrd="2" destOrd="0" parTransId="{B3D0435F-EED5-40FF-85BA-4194147E9A75}" sibTransId="{BE8BAF65-441B-4F05-8C5F-5317F2F80312}"/>
    <dgm:cxn modelId="{8B695B57-D718-4AAE-9756-FFEBA2CDFE62}" type="presOf" srcId="{9AD01F30-210B-480E-AF13-FB3B02157C62}" destId="{36094636-0686-4037-A771-A9C5FCB5B3F8}" srcOrd="0" destOrd="0" presId="urn:microsoft.com/office/officeart/2005/8/layout/hierarchy1"/>
    <dgm:cxn modelId="{F7A02FEE-A389-4510-BCB2-A8980F0ECE3B}" srcId="{9AD01F30-210B-480E-AF13-FB3B02157C62}" destId="{F8D05663-38ED-452F-B5A0-26EAD9EEA428}" srcOrd="0" destOrd="0" parTransId="{87AD8711-D2E1-47EB-94DA-86156347E21C}" sibTransId="{EE72AECA-19BE-4A23-8C81-4209EBD513BF}"/>
    <dgm:cxn modelId="{04FD44CA-5762-44B9-84CD-637882D0C830}" type="presOf" srcId="{D775FC08-22FD-41A0-96EB-33BB43F2C6C8}" destId="{2B512AC4-1725-46AE-AE00-53735151B67A}" srcOrd="0" destOrd="0" presId="urn:microsoft.com/office/officeart/2005/8/layout/hierarchy1"/>
    <dgm:cxn modelId="{10FA4D0E-11EA-4F75-8F7F-CF93B8A2458A}" type="presOf" srcId="{2A4FB424-227A-4921-9486-4A0898303D89}" destId="{A78848CB-1B0C-4FCF-9FC4-E201F7AF2842}" srcOrd="0" destOrd="0" presId="urn:microsoft.com/office/officeart/2005/8/layout/hierarchy1"/>
    <dgm:cxn modelId="{5E038D1E-7BAD-41CA-85F8-9FF7B46E7DE3}" type="presOf" srcId="{9B660FE6-B516-4F9E-A6FA-6C7212D1575B}" destId="{895AFE53-0D5D-4F1E-96C8-B58CFDE66B0D}" srcOrd="0" destOrd="0" presId="urn:microsoft.com/office/officeart/2005/8/layout/hierarchy1"/>
    <dgm:cxn modelId="{71C80B6D-EF41-4BBF-8EB6-F483BF0BC7BF}" type="presOf" srcId="{56469C9F-C3B8-4711-8A5C-6CE53BE03878}" destId="{6721FB62-33FA-44A0-8D21-7F0454DBB0DA}" srcOrd="0" destOrd="0" presId="urn:microsoft.com/office/officeart/2005/8/layout/hierarchy1"/>
    <dgm:cxn modelId="{EFEFEEDA-5281-4B98-A8D8-D32977040F82}" type="presOf" srcId="{5278579F-47C8-42F7-BB17-C0F98347A400}" destId="{963CDCE7-3332-413F-B707-57EB3A2E5ACF}" srcOrd="0" destOrd="0" presId="urn:microsoft.com/office/officeart/2005/8/layout/hierarchy1"/>
    <dgm:cxn modelId="{80A2728D-2CA7-4B2D-832F-79548B0ED749}" type="presOf" srcId="{B3D0435F-EED5-40FF-85BA-4194147E9A75}" destId="{F7FDB142-B8B9-44F4-BB60-E52E98A4FBA5}" srcOrd="0" destOrd="0" presId="urn:microsoft.com/office/officeart/2005/8/layout/hierarchy1"/>
    <dgm:cxn modelId="{D1AF0004-E1F8-4679-B70D-5EACE3B97B77}" srcId="{5B11FF56-E812-4D4B-9C7C-B80318216F5F}" destId="{A7F84EA4-9927-484F-A099-18A7AE45FC25}" srcOrd="0" destOrd="0" parTransId="{9B660FE6-B516-4F9E-A6FA-6C7212D1575B}" sibTransId="{4B233F51-AFED-485B-A294-ED01D5FD2509}"/>
    <dgm:cxn modelId="{2361F05C-4920-4605-A90A-C6D472375D25}" type="presOf" srcId="{85C4CAF5-B417-4084-AF46-15FC6AAB59C1}" destId="{54E98DE6-2487-4419-82FE-3322F48ADD1E}" srcOrd="0" destOrd="0" presId="urn:microsoft.com/office/officeart/2005/8/layout/hierarchy1"/>
    <dgm:cxn modelId="{358380D6-8493-479E-B79E-E749E3AA3A07}" type="presOf" srcId="{A0C0D88E-9100-4849-92DF-ABDB8CF7B7ED}" destId="{6A28A61D-270C-4E32-B318-18194F30878C}" srcOrd="0" destOrd="0" presId="urn:microsoft.com/office/officeart/2005/8/layout/hierarchy1"/>
    <dgm:cxn modelId="{6F0139C6-AC93-4A45-8161-A4DBF566DBEF}" srcId="{0F5EEFDB-0AFC-4420-A3D4-2A99B63F570C}" destId="{534D2ABB-F58F-467E-904A-F3F9DD90C341}" srcOrd="1" destOrd="0" parTransId="{7C04DEAF-6AB2-4432-9409-1D37E69CCAB1}" sibTransId="{62D4B7FE-CAC0-4AF0-A15B-5C9291720C43}"/>
    <dgm:cxn modelId="{724B92DC-F392-4F52-A24A-796C6D79560F}" type="presOf" srcId="{DA72CF22-C587-4B7A-9D5F-B9D1AE66512E}" destId="{CC9DD8AB-5160-4610-92E9-F8DE7D5114D5}" srcOrd="0" destOrd="0" presId="urn:microsoft.com/office/officeart/2005/8/layout/hierarchy1"/>
    <dgm:cxn modelId="{A0AA6B8C-9E1C-4852-BFB9-FF0766BE2E47}" type="presParOf" srcId="{6721FB62-33FA-44A0-8D21-7F0454DBB0DA}" destId="{E6A2E72D-21D3-46F7-ACE3-82BEEEB36D26}" srcOrd="0" destOrd="0" presId="urn:microsoft.com/office/officeart/2005/8/layout/hierarchy1"/>
    <dgm:cxn modelId="{94D05599-87E3-40C7-9A0E-D4F229D8AE20}" type="presParOf" srcId="{E6A2E72D-21D3-46F7-ACE3-82BEEEB36D26}" destId="{016BDDFA-FE90-4CA1-BD67-3A45280A7184}" srcOrd="0" destOrd="0" presId="urn:microsoft.com/office/officeart/2005/8/layout/hierarchy1"/>
    <dgm:cxn modelId="{E8F58417-032C-4E40-BC2C-581E8F93492A}" type="presParOf" srcId="{016BDDFA-FE90-4CA1-BD67-3A45280A7184}" destId="{3AB71815-D814-4614-A90A-A0AB3331AE3B}" srcOrd="0" destOrd="0" presId="urn:microsoft.com/office/officeart/2005/8/layout/hierarchy1"/>
    <dgm:cxn modelId="{44E93774-BC0B-464E-9A3C-8605635605CA}" type="presParOf" srcId="{016BDDFA-FE90-4CA1-BD67-3A45280A7184}" destId="{36094636-0686-4037-A771-A9C5FCB5B3F8}" srcOrd="1" destOrd="0" presId="urn:microsoft.com/office/officeart/2005/8/layout/hierarchy1"/>
    <dgm:cxn modelId="{36A2D407-B468-40AB-A755-7F940719C5DE}" type="presParOf" srcId="{E6A2E72D-21D3-46F7-ACE3-82BEEEB36D26}" destId="{689161F1-7849-49B7-B2C0-15B1CBCC5792}" srcOrd="1" destOrd="0" presId="urn:microsoft.com/office/officeart/2005/8/layout/hierarchy1"/>
    <dgm:cxn modelId="{A21A2235-74AC-424B-9DB8-04D2B9A40314}" type="presParOf" srcId="{689161F1-7849-49B7-B2C0-15B1CBCC5792}" destId="{26C0F660-D726-4353-B9E9-E4A563946760}" srcOrd="0" destOrd="0" presId="urn:microsoft.com/office/officeart/2005/8/layout/hierarchy1"/>
    <dgm:cxn modelId="{51A49FAF-F0D1-47C1-AE36-F23597F37ED3}" type="presParOf" srcId="{689161F1-7849-49B7-B2C0-15B1CBCC5792}" destId="{44574AA5-BA18-4709-9D15-0BBF863842AE}" srcOrd="1" destOrd="0" presId="urn:microsoft.com/office/officeart/2005/8/layout/hierarchy1"/>
    <dgm:cxn modelId="{C8674FC8-8953-4613-B8E5-9ACB849DF951}" type="presParOf" srcId="{44574AA5-BA18-4709-9D15-0BBF863842AE}" destId="{E38DE22D-69CD-49F6-837D-EF99A899781B}" srcOrd="0" destOrd="0" presId="urn:microsoft.com/office/officeart/2005/8/layout/hierarchy1"/>
    <dgm:cxn modelId="{40F558A7-E8EC-49B6-8258-03A8362553FE}" type="presParOf" srcId="{E38DE22D-69CD-49F6-837D-EF99A899781B}" destId="{825FD795-C88A-4E8C-8F54-6F548E2A8965}" srcOrd="0" destOrd="0" presId="urn:microsoft.com/office/officeart/2005/8/layout/hierarchy1"/>
    <dgm:cxn modelId="{52EAAC0B-8515-421C-8D42-298A0CB64BF6}" type="presParOf" srcId="{E38DE22D-69CD-49F6-837D-EF99A899781B}" destId="{42617D60-FB4D-4DA8-BEBE-ED8496A48FBB}" srcOrd="1" destOrd="0" presId="urn:microsoft.com/office/officeart/2005/8/layout/hierarchy1"/>
    <dgm:cxn modelId="{11309554-EEC9-49D7-92F4-E63F79470AA4}" type="presParOf" srcId="{44574AA5-BA18-4709-9D15-0BBF863842AE}" destId="{F9C55AE8-0B35-48CE-AD6C-B0A0FDF2E81E}" srcOrd="1" destOrd="0" presId="urn:microsoft.com/office/officeart/2005/8/layout/hierarchy1"/>
    <dgm:cxn modelId="{84439A98-5A3C-4B69-8AA9-6608B4AC58AA}" type="presParOf" srcId="{689161F1-7849-49B7-B2C0-15B1CBCC5792}" destId="{53C9D5BE-1A32-4D67-95A9-39A4D63B4A01}" srcOrd="2" destOrd="0" presId="urn:microsoft.com/office/officeart/2005/8/layout/hierarchy1"/>
    <dgm:cxn modelId="{5A959969-FD06-4579-8C82-4ABD37A8D397}" type="presParOf" srcId="{689161F1-7849-49B7-B2C0-15B1CBCC5792}" destId="{E8428FFE-42A2-4CD2-B1B8-66EDCC8B0F21}" srcOrd="3" destOrd="0" presId="urn:microsoft.com/office/officeart/2005/8/layout/hierarchy1"/>
    <dgm:cxn modelId="{27225739-C5EF-4FC7-949E-5C6CCF8CD5E9}" type="presParOf" srcId="{E8428FFE-42A2-4CD2-B1B8-66EDCC8B0F21}" destId="{247D0034-1F3B-4C11-ADB0-3009B5461FE5}" srcOrd="0" destOrd="0" presId="urn:microsoft.com/office/officeart/2005/8/layout/hierarchy1"/>
    <dgm:cxn modelId="{F041DC2B-DAF2-4035-832E-32A1F1F6211D}" type="presParOf" srcId="{247D0034-1F3B-4C11-ADB0-3009B5461FE5}" destId="{5DA1CD41-7F9D-4FC3-9117-2CC32ACFFD51}" srcOrd="0" destOrd="0" presId="urn:microsoft.com/office/officeart/2005/8/layout/hierarchy1"/>
    <dgm:cxn modelId="{61FF907A-8715-4C1F-9FBE-D3F83ABA18EC}" type="presParOf" srcId="{247D0034-1F3B-4C11-ADB0-3009B5461FE5}" destId="{6A28A61D-270C-4E32-B318-18194F30878C}" srcOrd="1" destOrd="0" presId="urn:microsoft.com/office/officeart/2005/8/layout/hierarchy1"/>
    <dgm:cxn modelId="{D672AEA6-A14D-469F-83EB-5ECE7BD38766}" type="presParOf" srcId="{E8428FFE-42A2-4CD2-B1B8-66EDCC8B0F21}" destId="{D1F9CBF8-4F08-4DDA-9C35-0E52379A9580}" srcOrd="1" destOrd="0" presId="urn:microsoft.com/office/officeart/2005/8/layout/hierarchy1"/>
    <dgm:cxn modelId="{2305FE9E-3DEB-4475-A57B-06F63A757BD7}" type="presParOf" srcId="{689161F1-7849-49B7-B2C0-15B1CBCC5792}" destId="{F7FDB142-B8B9-44F4-BB60-E52E98A4FBA5}" srcOrd="4" destOrd="0" presId="urn:microsoft.com/office/officeart/2005/8/layout/hierarchy1"/>
    <dgm:cxn modelId="{E64FF935-12D9-4991-BE2C-BE5A331C0EA7}" type="presParOf" srcId="{689161F1-7849-49B7-B2C0-15B1CBCC5792}" destId="{EBC17023-015A-4130-AEA8-5F5D12A574F3}" srcOrd="5" destOrd="0" presId="urn:microsoft.com/office/officeart/2005/8/layout/hierarchy1"/>
    <dgm:cxn modelId="{86FCA145-106B-4C6C-AD9E-85BDF21940AD}" type="presParOf" srcId="{EBC17023-015A-4130-AEA8-5F5D12A574F3}" destId="{39CAE30A-209E-4AA4-8B8E-C60B8631F678}" srcOrd="0" destOrd="0" presId="urn:microsoft.com/office/officeart/2005/8/layout/hierarchy1"/>
    <dgm:cxn modelId="{02D8232E-BDD2-436E-BB28-CDCADC6B132C}" type="presParOf" srcId="{39CAE30A-209E-4AA4-8B8E-C60B8631F678}" destId="{6827CD70-7DEB-40FE-89C7-4EAEE6875479}" srcOrd="0" destOrd="0" presId="urn:microsoft.com/office/officeart/2005/8/layout/hierarchy1"/>
    <dgm:cxn modelId="{96CD4DC5-F78A-48D0-AB3A-E36CE2C25175}" type="presParOf" srcId="{39CAE30A-209E-4AA4-8B8E-C60B8631F678}" destId="{A78848CB-1B0C-4FCF-9FC4-E201F7AF2842}" srcOrd="1" destOrd="0" presId="urn:microsoft.com/office/officeart/2005/8/layout/hierarchy1"/>
    <dgm:cxn modelId="{5B1D73ED-EC30-4EF3-80E0-376A522B1A56}" type="presParOf" srcId="{EBC17023-015A-4130-AEA8-5F5D12A574F3}" destId="{4FF1BD8E-46E7-47B2-95D2-4604255DA125}" srcOrd="1" destOrd="0" presId="urn:microsoft.com/office/officeart/2005/8/layout/hierarchy1"/>
    <dgm:cxn modelId="{A3365E21-8476-44AE-A160-9FCC7DFD49AE}" type="presParOf" srcId="{4FF1BD8E-46E7-47B2-95D2-4604255DA125}" destId="{24A63275-2A75-4F2A-9232-E2CCEAA83000}" srcOrd="0" destOrd="0" presId="urn:microsoft.com/office/officeart/2005/8/layout/hierarchy1"/>
    <dgm:cxn modelId="{B0A01C45-5487-47B8-951F-DDA2E11C3FD4}" type="presParOf" srcId="{4FF1BD8E-46E7-47B2-95D2-4604255DA125}" destId="{9792171F-BD7B-4CD0-A039-689860D61F48}" srcOrd="1" destOrd="0" presId="urn:microsoft.com/office/officeart/2005/8/layout/hierarchy1"/>
    <dgm:cxn modelId="{5BC123DE-7ECB-4BFF-99DF-45F8E8778981}" type="presParOf" srcId="{9792171F-BD7B-4CD0-A039-689860D61F48}" destId="{A82BED1E-D53E-470B-B1C7-FE8759F58F01}" srcOrd="0" destOrd="0" presId="urn:microsoft.com/office/officeart/2005/8/layout/hierarchy1"/>
    <dgm:cxn modelId="{3BBEEDFF-6E25-450A-B439-75D6C4EBCD43}" type="presParOf" srcId="{A82BED1E-D53E-470B-B1C7-FE8759F58F01}" destId="{5D788024-F326-49DA-9340-97BE16C19456}" srcOrd="0" destOrd="0" presId="urn:microsoft.com/office/officeart/2005/8/layout/hierarchy1"/>
    <dgm:cxn modelId="{190FEB4E-E520-475E-86AB-124D990EB00C}" type="presParOf" srcId="{A82BED1E-D53E-470B-B1C7-FE8759F58F01}" destId="{EFC1F44F-AF25-440C-B3A2-BF2B4664A201}" srcOrd="1" destOrd="0" presId="urn:microsoft.com/office/officeart/2005/8/layout/hierarchy1"/>
    <dgm:cxn modelId="{D6E742FE-89DE-4919-9CDF-AA4B4BF56E26}" type="presParOf" srcId="{9792171F-BD7B-4CD0-A039-689860D61F48}" destId="{8FF35597-3E31-4BA0-AE40-A8AE78D79150}" srcOrd="1" destOrd="0" presId="urn:microsoft.com/office/officeart/2005/8/layout/hierarchy1"/>
    <dgm:cxn modelId="{8584A3E9-0663-4083-B5D1-7ADA36772025}" type="presParOf" srcId="{4FF1BD8E-46E7-47B2-95D2-4604255DA125}" destId="{4C0B3970-A4CB-4498-B14F-D9C6D7E2D9AF}" srcOrd="2" destOrd="0" presId="urn:microsoft.com/office/officeart/2005/8/layout/hierarchy1"/>
    <dgm:cxn modelId="{3C455706-088F-45E3-803D-1337C0AECFFD}" type="presParOf" srcId="{4FF1BD8E-46E7-47B2-95D2-4604255DA125}" destId="{B245C2FD-05B8-4147-83E9-9323FE394150}" srcOrd="3" destOrd="0" presId="urn:microsoft.com/office/officeart/2005/8/layout/hierarchy1"/>
    <dgm:cxn modelId="{C16D8785-C8F3-423A-9A1C-B1F8EFF6ED07}" type="presParOf" srcId="{B245C2FD-05B8-4147-83E9-9323FE394150}" destId="{B42623C7-044D-40E8-A6CD-1A768F106530}" srcOrd="0" destOrd="0" presId="urn:microsoft.com/office/officeart/2005/8/layout/hierarchy1"/>
    <dgm:cxn modelId="{59A30D61-510C-4A37-9FDD-D43C715766D2}" type="presParOf" srcId="{B42623C7-044D-40E8-A6CD-1A768F106530}" destId="{608B0F6A-73FF-427B-8C6B-BC53233C2008}" srcOrd="0" destOrd="0" presId="urn:microsoft.com/office/officeart/2005/8/layout/hierarchy1"/>
    <dgm:cxn modelId="{C1A50F7D-2373-4913-A0F9-0CD2FC70BDF7}" type="presParOf" srcId="{B42623C7-044D-40E8-A6CD-1A768F106530}" destId="{92EA108A-A291-41EE-9174-9C49CF36CD7E}" srcOrd="1" destOrd="0" presId="urn:microsoft.com/office/officeart/2005/8/layout/hierarchy1"/>
    <dgm:cxn modelId="{2855504C-AF9B-4515-B778-E5CB05464430}" type="presParOf" srcId="{B245C2FD-05B8-4147-83E9-9323FE394150}" destId="{314CB085-99AD-477B-9D11-1D64987105BF}" srcOrd="1" destOrd="0" presId="urn:microsoft.com/office/officeart/2005/8/layout/hierarchy1"/>
    <dgm:cxn modelId="{0A038D5C-FCA8-4556-8737-3F22D90DB764}" type="presParOf" srcId="{314CB085-99AD-477B-9D11-1D64987105BF}" destId="{895AFE53-0D5D-4F1E-96C8-B58CFDE66B0D}" srcOrd="0" destOrd="0" presId="urn:microsoft.com/office/officeart/2005/8/layout/hierarchy1"/>
    <dgm:cxn modelId="{E503D90E-C321-4CD6-884D-424A30489CEC}" type="presParOf" srcId="{314CB085-99AD-477B-9D11-1D64987105BF}" destId="{49F7303B-BAA5-4D06-9229-7D19042666B8}" srcOrd="1" destOrd="0" presId="urn:microsoft.com/office/officeart/2005/8/layout/hierarchy1"/>
    <dgm:cxn modelId="{1CA12BE1-2205-4678-B580-B7DFBBB7C022}" type="presParOf" srcId="{49F7303B-BAA5-4D06-9229-7D19042666B8}" destId="{AE698AE3-AC8B-4BD9-978D-0753F34E823B}" srcOrd="0" destOrd="0" presId="urn:microsoft.com/office/officeart/2005/8/layout/hierarchy1"/>
    <dgm:cxn modelId="{0C571B39-FF00-4B04-B95A-45971BDDA930}" type="presParOf" srcId="{AE698AE3-AC8B-4BD9-978D-0753F34E823B}" destId="{EB231BCB-3BEF-4EB7-8631-AE39EB888B46}" srcOrd="0" destOrd="0" presId="urn:microsoft.com/office/officeart/2005/8/layout/hierarchy1"/>
    <dgm:cxn modelId="{761A123C-7E7E-4154-9B1C-0499E48D2E0A}" type="presParOf" srcId="{AE698AE3-AC8B-4BD9-978D-0753F34E823B}" destId="{0D5BC89D-64C4-4341-BC48-40520B200B40}" srcOrd="1" destOrd="0" presId="urn:microsoft.com/office/officeart/2005/8/layout/hierarchy1"/>
    <dgm:cxn modelId="{EF6372C1-B89A-4F42-AAF5-7920803C3D7F}" type="presParOf" srcId="{49F7303B-BAA5-4D06-9229-7D19042666B8}" destId="{9D057AC7-F271-48FA-8DA6-96C426391322}" srcOrd="1" destOrd="0" presId="urn:microsoft.com/office/officeart/2005/8/layout/hierarchy1"/>
    <dgm:cxn modelId="{3090202C-3386-4AB5-8FA4-A342DA998968}" type="presParOf" srcId="{314CB085-99AD-477B-9D11-1D64987105BF}" destId="{CC9DD8AB-5160-4610-92E9-F8DE7D5114D5}" srcOrd="2" destOrd="0" presId="urn:microsoft.com/office/officeart/2005/8/layout/hierarchy1"/>
    <dgm:cxn modelId="{04785554-26AF-4072-970D-52736510AB9C}" type="presParOf" srcId="{314CB085-99AD-477B-9D11-1D64987105BF}" destId="{4EC01DBE-12FD-4EF6-AF4A-1B77DEB27B07}" srcOrd="3" destOrd="0" presId="urn:microsoft.com/office/officeart/2005/8/layout/hierarchy1"/>
    <dgm:cxn modelId="{47BE0C33-D4D5-4E8D-B910-4C781383ED5E}" type="presParOf" srcId="{4EC01DBE-12FD-4EF6-AF4A-1B77DEB27B07}" destId="{90F09803-DC2D-4F07-9851-119A7D8D73C9}" srcOrd="0" destOrd="0" presId="urn:microsoft.com/office/officeart/2005/8/layout/hierarchy1"/>
    <dgm:cxn modelId="{7396BEE5-C1A4-427A-B3A6-33B5FE6E036E}" type="presParOf" srcId="{90F09803-DC2D-4F07-9851-119A7D8D73C9}" destId="{DC8C7DFE-5B7C-44F2-9BE1-6EE569202C71}" srcOrd="0" destOrd="0" presId="urn:microsoft.com/office/officeart/2005/8/layout/hierarchy1"/>
    <dgm:cxn modelId="{AEF59638-5F3D-4C72-9798-CABBA8874E24}" type="presParOf" srcId="{90F09803-DC2D-4F07-9851-119A7D8D73C9}" destId="{963CDCE7-3332-413F-B707-57EB3A2E5ACF}" srcOrd="1" destOrd="0" presId="urn:microsoft.com/office/officeart/2005/8/layout/hierarchy1"/>
    <dgm:cxn modelId="{E87E05FA-B2EE-4CA5-9FDE-01CAFA49F275}" type="presParOf" srcId="{4EC01DBE-12FD-4EF6-AF4A-1B77DEB27B07}" destId="{92AB2E66-BC2C-4B68-96AD-CFDFEA0D53AC}" srcOrd="1" destOrd="0" presId="urn:microsoft.com/office/officeart/2005/8/layout/hierarchy1"/>
    <dgm:cxn modelId="{785D6B1D-46D9-4DC1-AB5E-1510E8F52039}" type="presParOf" srcId="{689161F1-7849-49B7-B2C0-15B1CBCC5792}" destId="{54E98DE6-2487-4419-82FE-3322F48ADD1E}" srcOrd="6" destOrd="0" presId="urn:microsoft.com/office/officeart/2005/8/layout/hierarchy1"/>
    <dgm:cxn modelId="{648CD778-7B5E-4083-82B3-CF63F833B4B6}" type="presParOf" srcId="{689161F1-7849-49B7-B2C0-15B1CBCC5792}" destId="{C9C1B342-6848-45BF-AF0C-E75E1B7DEB3D}" srcOrd="7" destOrd="0" presId="urn:microsoft.com/office/officeart/2005/8/layout/hierarchy1"/>
    <dgm:cxn modelId="{E986A521-58BE-4FCD-9AEA-C2E4E0791C94}" type="presParOf" srcId="{C9C1B342-6848-45BF-AF0C-E75E1B7DEB3D}" destId="{C6081AF9-8CE1-45B4-83A9-88BDC72FCF36}" srcOrd="0" destOrd="0" presId="urn:microsoft.com/office/officeart/2005/8/layout/hierarchy1"/>
    <dgm:cxn modelId="{C995845C-3182-4BCB-BD81-4AE91188CC60}" type="presParOf" srcId="{C6081AF9-8CE1-45B4-83A9-88BDC72FCF36}" destId="{A4A06F81-4AF7-4FC0-B5A5-152795C41734}" srcOrd="0" destOrd="0" presId="urn:microsoft.com/office/officeart/2005/8/layout/hierarchy1"/>
    <dgm:cxn modelId="{0B97D9C3-1543-483C-ACB9-42BDA65A6893}" type="presParOf" srcId="{C6081AF9-8CE1-45B4-83A9-88BDC72FCF36}" destId="{05FD48B8-A31A-4137-9F0D-7478B0E1629A}" srcOrd="1" destOrd="0" presId="urn:microsoft.com/office/officeart/2005/8/layout/hierarchy1"/>
    <dgm:cxn modelId="{62778040-A254-4831-837A-BD7C0E19B9AF}" type="presParOf" srcId="{C9C1B342-6848-45BF-AF0C-E75E1B7DEB3D}" destId="{19535271-8A79-4073-9041-DFEFA3530596}" srcOrd="1" destOrd="0" presId="urn:microsoft.com/office/officeart/2005/8/layout/hierarchy1"/>
    <dgm:cxn modelId="{4B033332-07CE-406A-9495-288619B84974}" type="presParOf" srcId="{19535271-8A79-4073-9041-DFEFA3530596}" destId="{2B512AC4-1725-46AE-AE00-53735151B67A}" srcOrd="0" destOrd="0" presId="urn:microsoft.com/office/officeart/2005/8/layout/hierarchy1"/>
    <dgm:cxn modelId="{3BD1D4EE-5EAC-4BD4-B59F-094C9883F9CF}" type="presParOf" srcId="{19535271-8A79-4073-9041-DFEFA3530596}" destId="{B747ABB8-BB4A-4171-8FDF-3B0A6252F7B3}" srcOrd="1" destOrd="0" presId="urn:microsoft.com/office/officeart/2005/8/layout/hierarchy1"/>
    <dgm:cxn modelId="{197D00ED-2657-4EC1-874A-BE1D116DEAA8}" type="presParOf" srcId="{B747ABB8-BB4A-4171-8FDF-3B0A6252F7B3}" destId="{AD704506-89AB-4DE4-9735-C7907CC81ED5}" srcOrd="0" destOrd="0" presId="urn:microsoft.com/office/officeart/2005/8/layout/hierarchy1"/>
    <dgm:cxn modelId="{110B3981-68E9-4A88-AAF5-CBEED5B0748A}" type="presParOf" srcId="{AD704506-89AB-4DE4-9735-C7907CC81ED5}" destId="{67E18381-CA7D-47D1-A87E-DBEECA29F55D}" srcOrd="0" destOrd="0" presId="urn:microsoft.com/office/officeart/2005/8/layout/hierarchy1"/>
    <dgm:cxn modelId="{D365D626-35D1-4921-89E4-10708E318141}" type="presParOf" srcId="{AD704506-89AB-4DE4-9735-C7907CC81ED5}" destId="{1F14F958-FD67-48B9-989F-475B9B8CBA62}" srcOrd="1" destOrd="0" presId="urn:microsoft.com/office/officeart/2005/8/layout/hierarchy1"/>
    <dgm:cxn modelId="{D20D8E11-E2C4-4D9F-ACB3-46321E22121B}" type="presParOf" srcId="{B747ABB8-BB4A-4171-8FDF-3B0A6252F7B3}" destId="{F1BA256B-4686-4B20-A7B4-BD0C52A04D7C}" srcOrd="1" destOrd="0" presId="urn:microsoft.com/office/officeart/2005/8/layout/hierarchy1"/>
    <dgm:cxn modelId="{95475D78-20D5-4307-98BB-BE1B2DDDB362}" type="presParOf" srcId="{19535271-8A79-4073-9041-DFEFA3530596}" destId="{2FF36F87-95E9-4F33-9E18-BDDEBE52C0D6}" srcOrd="2" destOrd="0" presId="urn:microsoft.com/office/officeart/2005/8/layout/hierarchy1"/>
    <dgm:cxn modelId="{15972A93-F83E-4E4F-906D-2F1BDC2F884A}" type="presParOf" srcId="{19535271-8A79-4073-9041-DFEFA3530596}" destId="{B0E359F5-7D4E-4669-878A-30A23E8EE97E}" srcOrd="3" destOrd="0" presId="urn:microsoft.com/office/officeart/2005/8/layout/hierarchy1"/>
    <dgm:cxn modelId="{1184AB10-C641-47E8-AF27-2953059749A8}" type="presParOf" srcId="{B0E359F5-7D4E-4669-878A-30A23E8EE97E}" destId="{8D91ECD5-46CC-4B7C-9BA1-E7EFEE12CBDF}" srcOrd="0" destOrd="0" presId="urn:microsoft.com/office/officeart/2005/8/layout/hierarchy1"/>
    <dgm:cxn modelId="{120F7AF9-DE6C-4EF0-82CF-31C967B5C945}" type="presParOf" srcId="{8D91ECD5-46CC-4B7C-9BA1-E7EFEE12CBDF}" destId="{E84E9811-E350-4047-AB84-79F9746A0395}" srcOrd="0" destOrd="0" presId="urn:microsoft.com/office/officeart/2005/8/layout/hierarchy1"/>
    <dgm:cxn modelId="{5615890B-A9BC-45B3-A78F-C72C401E130E}" type="presParOf" srcId="{8D91ECD5-46CC-4B7C-9BA1-E7EFEE12CBDF}" destId="{3160CA98-3AE3-4EA6-BB94-22F150C4A90C}" srcOrd="1" destOrd="0" presId="urn:microsoft.com/office/officeart/2005/8/layout/hierarchy1"/>
    <dgm:cxn modelId="{824D6350-6809-4F88-ABBB-E8D41E33FA96}" type="presParOf" srcId="{B0E359F5-7D4E-4669-878A-30A23E8EE97E}" destId="{310DE71E-8361-47CF-976E-E2A310908D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6F87-95E9-4F33-9E18-BDDEBE52C0D6}">
      <dsp:nvSpPr>
        <dsp:cNvPr id="0" name=""/>
        <dsp:cNvSpPr/>
      </dsp:nvSpPr>
      <dsp:spPr>
        <a:xfrm>
          <a:off x="6964842" y="1719283"/>
          <a:ext cx="786472" cy="51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267"/>
              </a:lnTo>
              <a:lnTo>
                <a:pt x="786472" y="434267"/>
              </a:lnTo>
              <a:lnTo>
                <a:pt x="786472" y="512965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2AC4-1725-46AE-AE00-53735151B67A}">
      <dsp:nvSpPr>
        <dsp:cNvPr id="0" name=""/>
        <dsp:cNvSpPr/>
      </dsp:nvSpPr>
      <dsp:spPr>
        <a:xfrm>
          <a:off x="6299986" y="1719283"/>
          <a:ext cx="664855" cy="512965"/>
        </a:xfrm>
        <a:custGeom>
          <a:avLst/>
          <a:gdLst/>
          <a:ahLst/>
          <a:cxnLst/>
          <a:rect l="0" t="0" r="0" b="0"/>
          <a:pathLst>
            <a:path>
              <a:moveTo>
                <a:pt x="664855" y="0"/>
              </a:moveTo>
              <a:lnTo>
                <a:pt x="664855" y="434267"/>
              </a:lnTo>
              <a:lnTo>
                <a:pt x="0" y="434267"/>
              </a:lnTo>
              <a:lnTo>
                <a:pt x="0" y="512965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98DE6-2487-4419-82FE-3322F48ADD1E}">
      <dsp:nvSpPr>
        <dsp:cNvPr id="0" name=""/>
        <dsp:cNvSpPr/>
      </dsp:nvSpPr>
      <dsp:spPr>
        <a:xfrm>
          <a:off x="4128474" y="880579"/>
          <a:ext cx="2836367" cy="29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561"/>
              </a:lnTo>
              <a:lnTo>
                <a:pt x="2836367" y="220561"/>
              </a:lnTo>
              <a:lnTo>
                <a:pt x="2836367" y="299259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DD8AB-5160-4610-92E9-F8DE7D5114D5}">
      <dsp:nvSpPr>
        <dsp:cNvPr id="0" name=""/>
        <dsp:cNvSpPr/>
      </dsp:nvSpPr>
      <dsp:spPr>
        <a:xfrm>
          <a:off x="3821200" y="2665293"/>
          <a:ext cx="1065131" cy="36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58"/>
              </a:lnTo>
              <a:lnTo>
                <a:pt x="1065131" y="281458"/>
              </a:lnTo>
              <a:lnTo>
                <a:pt x="1065131" y="360157"/>
              </a:lnTo>
            </a:path>
          </a:pathLst>
        </a:custGeom>
        <a:noFill/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AFE53-0D5D-4F1E-96C8-B58CFDE66B0D}">
      <dsp:nvSpPr>
        <dsp:cNvPr id="0" name=""/>
        <dsp:cNvSpPr/>
      </dsp:nvSpPr>
      <dsp:spPr>
        <a:xfrm>
          <a:off x="3138980" y="2665293"/>
          <a:ext cx="682219" cy="360157"/>
        </a:xfrm>
        <a:custGeom>
          <a:avLst/>
          <a:gdLst/>
          <a:ahLst/>
          <a:cxnLst/>
          <a:rect l="0" t="0" r="0" b="0"/>
          <a:pathLst>
            <a:path>
              <a:moveTo>
                <a:pt x="682219" y="0"/>
              </a:moveTo>
              <a:lnTo>
                <a:pt x="682219" y="281458"/>
              </a:lnTo>
              <a:lnTo>
                <a:pt x="0" y="281458"/>
              </a:lnTo>
              <a:lnTo>
                <a:pt x="0" y="360157"/>
              </a:lnTo>
            </a:path>
          </a:pathLst>
        </a:custGeom>
        <a:noFill/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B3970-A4CB-4498-B14F-D9C6D7E2D9AF}">
      <dsp:nvSpPr>
        <dsp:cNvPr id="0" name=""/>
        <dsp:cNvSpPr/>
      </dsp:nvSpPr>
      <dsp:spPr>
        <a:xfrm>
          <a:off x="3821200" y="1725972"/>
          <a:ext cx="394477" cy="399876"/>
        </a:xfrm>
        <a:custGeom>
          <a:avLst/>
          <a:gdLst/>
          <a:ahLst/>
          <a:cxnLst/>
          <a:rect l="0" t="0" r="0" b="0"/>
          <a:pathLst>
            <a:path>
              <a:moveTo>
                <a:pt x="394477" y="0"/>
              </a:moveTo>
              <a:lnTo>
                <a:pt x="394477" y="321178"/>
              </a:lnTo>
              <a:lnTo>
                <a:pt x="0" y="321178"/>
              </a:lnTo>
              <a:lnTo>
                <a:pt x="0" y="399876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63275-2A75-4F2A-9232-E2CCEAA83000}">
      <dsp:nvSpPr>
        <dsp:cNvPr id="0" name=""/>
        <dsp:cNvSpPr/>
      </dsp:nvSpPr>
      <dsp:spPr>
        <a:xfrm>
          <a:off x="2073848" y="1725972"/>
          <a:ext cx="2141828" cy="399876"/>
        </a:xfrm>
        <a:custGeom>
          <a:avLst/>
          <a:gdLst/>
          <a:ahLst/>
          <a:cxnLst/>
          <a:rect l="0" t="0" r="0" b="0"/>
          <a:pathLst>
            <a:path>
              <a:moveTo>
                <a:pt x="2141828" y="0"/>
              </a:moveTo>
              <a:lnTo>
                <a:pt x="2141828" y="321178"/>
              </a:lnTo>
              <a:lnTo>
                <a:pt x="0" y="321178"/>
              </a:lnTo>
              <a:lnTo>
                <a:pt x="0" y="399876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DB142-B8B9-44F4-BB60-E52E98A4FBA5}">
      <dsp:nvSpPr>
        <dsp:cNvPr id="0" name=""/>
        <dsp:cNvSpPr/>
      </dsp:nvSpPr>
      <dsp:spPr>
        <a:xfrm>
          <a:off x="4082754" y="880579"/>
          <a:ext cx="91440" cy="305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250"/>
              </a:lnTo>
              <a:lnTo>
                <a:pt x="132923" y="227250"/>
              </a:lnTo>
              <a:lnTo>
                <a:pt x="132923" y="305948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9D5BE-1A32-4D67-95A9-39A4D63B4A01}">
      <dsp:nvSpPr>
        <dsp:cNvPr id="0" name=""/>
        <dsp:cNvSpPr/>
      </dsp:nvSpPr>
      <dsp:spPr>
        <a:xfrm>
          <a:off x="2468326" y="880579"/>
          <a:ext cx="1660148" cy="305948"/>
        </a:xfrm>
        <a:custGeom>
          <a:avLst/>
          <a:gdLst/>
          <a:ahLst/>
          <a:cxnLst/>
          <a:rect l="0" t="0" r="0" b="0"/>
          <a:pathLst>
            <a:path>
              <a:moveTo>
                <a:pt x="1660148" y="0"/>
              </a:moveTo>
              <a:lnTo>
                <a:pt x="1660148" y="227250"/>
              </a:lnTo>
              <a:lnTo>
                <a:pt x="0" y="227250"/>
              </a:lnTo>
              <a:lnTo>
                <a:pt x="0" y="305948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0F660-D726-4353-B9E9-E4A563946760}">
      <dsp:nvSpPr>
        <dsp:cNvPr id="0" name=""/>
        <dsp:cNvSpPr/>
      </dsp:nvSpPr>
      <dsp:spPr>
        <a:xfrm>
          <a:off x="684893" y="880579"/>
          <a:ext cx="3443580" cy="305948"/>
        </a:xfrm>
        <a:custGeom>
          <a:avLst/>
          <a:gdLst/>
          <a:ahLst/>
          <a:cxnLst/>
          <a:rect l="0" t="0" r="0" b="0"/>
          <a:pathLst>
            <a:path>
              <a:moveTo>
                <a:pt x="3443580" y="0"/>
              </a:moveTo>
              <a:lnTo>
                <a:pt x="3443580" y="227250"/>
              </a:lnTo>
              <a:lnTo>
                <a:pt x="0" y="227250"/>
              </a:lnTo>
              <a:lnTo>
                <a:pt x="0" y="305948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71815-D814-4614-A90A-A0AB3331AE3B}">
      <dsp:nvSpPr>
        <dsp:cNvPr id="0" name=""/>
        <dsp:cNvSpPr/>
      </dsp:nvSpPr>
      <dsp:spPr>
        <a:xfrm>
          <a:off x="3349189" y="341135"/>
          <a:ext cx="1558569" cy="539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094636-0686-4037-A771-A9C5FCB5B3F8}">
      <dsp:nvSpPr>
        <dsp:cNvPr id="0" name=""/>
        <dsp:cNvSpPr/>
      </dsp:nvSpPr>
      <dsp:spPr>
        <a:xfrm>
          <a:off x="3443580" y="430806"/>
          <a:ext cx="1558569" cy="539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164.4.240.0/20</a:t>
          </a:r>
          <a:endParaRPr lang="fr-FR" sz="1000" kern="1200" dirty="0"/>
        </a:p>
      </dsp:txBody>
      <dsp:txXfrm>
        <a:off x="3459380" y="446606"/>
        <a:ext cx="1526969" cy="507844"/>
      </dsp:txXfrm>
    </dsp:sp>
    <dsp:sp modelId="{825FD795-C88A-4E8C-8F54-6F548E2A8965}">
      <dsp:nvSpPr>
        <dsp:cNvPr id="0" name=""/>
        <dsp:cNvSpPr/>
      </dsp:nvSpPr>
      <dsp:spPr>
        <a:xfrm>
          <a:off x="-94390" y="1186528"/>
          <a:ext cx="1558569" cy="539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617D60-FB4D-4DA8-BEBE-ED8496A48FBB}">
      <dsp:nvSpPr>
        <dsp:cNvPr id="0" name=""/>
        <dsp:cNvSpPr/>
      </dsp:nvSpPr>
      <dsp:spPr>
        <a:xfrm>
          <a:off x="0" y="1276199"/>
          <a:ext cx="1558569" cy="539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SR1 164.4.240.0/22</a:t>
          </a:r>
          <a:endParaRPr lang="fr-FR" sz="1000" kern="1200" dirty="0"/>
        </a:p>
      </dsp:txBody>
      <dsp:txXfrm>
        <a:off x="15800" y="1291999"/>
        <a:ext cx="1526969" cy="507844"/>
      </dsp:txXfrm>
    </dsp:sp>
    <dsp:sp modelId="{5DA1CD41-7F9D-4FC3-9117-2CC32ACFFD51}">
      <dsp:nvSpPr>
        <dsp:cNvPr id="0" name=""/>
        <dsp:cNvSpPr/>
      </dsp:nvSpPr>
      <dsp:spPr>
        <a:xfrm>
          <a:off x="1689041" y="1186528"/>
          <a:ext cx="1558569" cy="539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28A61D-270C-4E32-B318-18194F30878C}">
      <dsp:nvSpPr>
        <dsp:cNvPr id="0" name=""/>
        <dsp:cNvSpPr/>
      </dsp:nvSpPr>
      <dsp:spPr>
        <a:xfrm>
          <a:off x="1783432" y="1276199"/>
          <a:ext cx="1558569" cy="539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SR2 164.4.244.0/22</a:t>
          </a:r>
          <a:endParaRPr lang="fr-FR" sz="1000" kern="1200" dirty="0"/>
        </a:p>
      </dsp:txBody>
      <dsp:txXfrm>
        <a:off x="1799232" y="1291999"/>
        <a:ext cx="1526969" cy="507844"/>
      </dsp:txXfrm>
    </dsp:sp>
    <dsp:sp modelId="{6827CD70-7DEB-40FE-89C7-4EAEE6875479}">
      <dsp:nvSpPr>
        <dsp:cNvPr id="0" name=""/>
        <dsp:cNvSpPr/>
      </dsp:nvSpPr>
      <dsp:spPr>
        <a:xfrm>
          <a:off x="3436392" y="1186528"/>
          <a:ext cx="1558569" cy="539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8848CB-1B0C-4FCF-9FC4-E201F7AF2842}">
      <dsp:nvSpPr>
        <dsp:cNvPr id="0" name=""/>
        <dsp:cNvSpPr/>
      </dsp:nvSpPr>
      <dsp:spPr>
        <a:xfrm>
          <a:off x="3530783" y="1276199"/>
          <a:ext cx="1558569" cy="539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164.4.248.0/22</a:t>
          </a:r>
          <a:endParaRPr lang="fr-FR" sz="1000" kern="1200" dirty="0"/>
        </a:p>
      </dsp:txBody>
      <dsp:txXfrm>
        <a:off x="3546583" y="1291999"/>
        <a:ext cx="1526969" cy="507844"/>
      </dsp:txXfrm>
    </dsp:sp>
    <dsp:sp modelId="{5D788024-F326-49DA-9340-97BE16C19456}">
      <dsp:nvSpPr>
        <dsp:cNvPr id="0" name=""/>
        <dsp:cNvSpPr/>
      </dsp:nvSpPr>
      <dsp:spPr>
        <a:xfrm>
          <a:off x="1294564" y="2125849"/>
          <a:ext cx="1558569" cy="539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C1F44F-AF25-440C-B3A2-BF2B4664A201}">
      <dsp:nvSpPr>
        <dsp:cNvPr id="0" name=""/>
        <dsp:cNvSpPr/>
      </dsp:nvSpPr>
      <dsp:spPr>
        <a:xfrm>
          <a:off x="1388955" y="2215520"/>
          <a:ext cx="1558569" cy="539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SR3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164.4.248.0/23</a:t>
          </a:r>
          <a:endParaRPr lang="fr-FR" sz="1000" kern="1200" dirty="0"/>
        </a:p>
      </dsp:txBody>
      <dsp:txXfrm>
        <a:off x="1404755" y="2231320"/>
        <a:ext cx="1526969" cy="507844"/>
      </dsp:txXfrm>
    </dsp:sp>
    <dsp:sp modelId="{608B0F6A-73FF-427B-8C6B-BC53233C2008}">
      <dsp:nvSpPr>
        <dsp:cNvPr id="0" name=""/>
        <dsp:cNvSpPr/>
      </dsp:nvSpPr>
      <dsp:spPr>
        <a:xfrm>
          <a:off x="3041915" y="2125849"/>
          <a:ext cx="1558569" cy="539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EA108A-A291-41EE-9174-9C49CF36CD7E}">
      <dsp:nvSpPr>
        <dsp:cNvPr id="0" name=""/>
        <dsp:cNvSpPr/>
      </dsp:nvSpPr>
      <dsp:spPr>
        <a:xfrm>
          <a:off x="3136306" y="2215520"/>
          <a:ext cx="1558569" cy="539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164.4.250.0/23</a:t>
          </a:r>
          <a:endParaRPr lang="fr-FR" sz="1000" kern="1200" dirty="0"/>
        </a:p>
      </dsp:txBody>
      <dsp:txXfrm>
        <a:off x="3152106" y="2231320"/>
        <a:ext cx="1526969" cy="507844"/>
      </dsp:txXfrm>
    </dsp:sp>
    <dsp:sp modelId="{EB231BCB-3BEF-4EB7-8631-AE39EB888B46}">
      <dsp:nvSpPr>
        <dsp:cNvPr id="0" name=""/>
        <dsp:cNvSpPr/>
      </dsp:nvSpPr>
      <dsp:spPr>
        <a:xfrm>
          <a:off x="2359695" y="3025451"/>
          <a:ext cx="1558569" cy="539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5BC89D-64C4-4341-BC48-40520B200B40}">
      <dsp:nvSpPr>
        <dsp:cNvPr id="0" name=""/>
        <dsp:cNvSpPr/>
      </dsp:nvSpPr>
      <dsp:spPr>
        <a:xfrm>
          <a:off x="2454086" y="3115122"/>
          <a:ext cx="1558569" cy="539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SR4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164.4.250.0/24</a:t>
          </a:r>
          <a:endParaRPr lang="fr-FR" sz="1000" kern="1200" dirty="0"/>
        </a:p>
      </dsp:txBody>
      <dsp:txXfrm>
        <a:off x="2469886" y="3130922"/>
        <a:ext cx="1526969" cy="507844"/>
      </dsp:txXfrm>
    </dsp:sp>
    <dsp:sp modelId="{DC8C7DFE-5B7C-44F2-9BE1-6EE569202C71}">
      <dsp:nvSpPr>
        <dsp:cNvPr id="0" name=""/>
        <dsp:cNvSpPr/>
      </dsp:nvSpPr>
      <dsp:spPr>
        <a:xfrm>
          <a:off x="4107047" y="3025451"/>
          <a:ext cx="1558569" cy="539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63CDCE7-3332-413F-B707-57EB3A2E5ACF}">
      <dsp:nvSpPr>
        <dsp:cNvPr id="0" name=""/>
        <dsp:cNvSpPr/>
      </dsp:nvSpPr>
      <dsp:spPr>
        <a:xfrm>
          <a:off x="4201438" y="3115122"/>
          <a:ext cx="1558569" cy="539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SR5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 164.4.251.0/24</a:t>
          </a:r>
          <a:endParaRPr lang="fr-FR" sz="1000" kern="1200" dirty="0"/>
        </a:p>
      </dsp:txBody>
      <dsp:txXfrm>
        <a:off x="4217238" y="3130922"/>
        <a:ext cx="1526969" cy="507844"/>
      </dsp:txXfrm>
    </dsp:sp>
    <dsp:sp modelId="{A4A06F81-4AF7-4FC0-B5A5-152795C41734}">
      <dsp:nvSpPr>
        <dsp:cNvPr id="0" name=""/>
        <dsp:cNvSpPr/>
      </dsp:nvSpPr>
      <dsp:spPr>
        <a:xfrm>
          <a:off x="6185557" y="1179839"/>
          <a:ext cx="1558569" cy="539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FD48B8-A31A-4137-9F0D-7478B0E1629A}">
      <dsp:nvSpPr>
        <dsp:cNvPr id="0" name=""/>
        <dsp:cNvSpPr/>
      </dsp:nvSpPr>
      <dsp:spPr>
        <a:xfrm>
          <a:off x="6279948" y="1269510"/>
          <a:ext cx="1558569" cy="539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164.4.252.0/22</a:t>
          </a:r>
          <a:endParaRPr lang="fr-FR" sz="1000" kern="1200" dirty="0"/>
        </a:p>
      </dsp:txBody>
      <dsp:txXfrm>
        <a:off x="6295748" y="1285310"/>
        <a:ext cx="1526969" cy="507844"/>
      </dsp:txXfrm>
    </dsp:sp>
    <dsp:sp modelId="{67E18381-CA7D-47D1-A87E-DBEECA29F55D}">
      <dsp:nvSpPr>
        <dsp:cNvPr id="0" name=""/>
        <dsp:cNvSpPr/>
      </dsp:nvSpPr>
      <dsp:spPr>
        <a:xfrm>
          <a:off x="5668713" y="2232249"/>
          <a:ext cx="1262546" cy="539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14F958-FD67-48B9-989F-475B9B8CBA62}">
      <dsp:nvSpPr>
        <dsp:cNvPr id="0" name=""/>
        <dsp:cNvSpPr/>
      </dsp:nvSpPr>
      <dsp:spPr>
        <a:xfrm>
          <a:off x="5763104" y="2321920"/>
          <a:ext cx="1262546" cy="539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Interconnexion R1-R2 164.4.252.0/30</a:t>
          </a:r>
          <a:endParaRPr lang="fr-FR" sz="1000" kern="1200" dirty="0"/>
        </a:p>
      </dsp:txBody>
      <dsp:txXfrm>
        <a:off x="5778904" y="2337720"/>
        <a:ext cx="1230946" cy="507844"/>
      </dsp:txXfrm>
    </dsp:sp>
    <dsp:sp modelId="{E84E9811-E350-4047-AB84-79F9746A0395}">
      <dsp:nvSpPr>
        <dsp:cNvPr id="0" name=""/>
        <dsp:cNvSpPr/>
      </dsp:nvSpPr>
      <dsp:spPr>
        <a:xfrm>
          <a:off x="7120041" y="2232249"/>
          <a:ext cx="1262546" cy="539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60CA98-3AE3-4EA6-BB94-22F150C4A90C}">
      <dsp:nvSpPr>
        <dsp:cNvPr id="0" name=""/>
        <dsp:cNvSpPr/>
      </dsp:nvSpPr>
      <dsp:spPr>
        <a:xfrm>
          <a:off x="7214432" y="2321920"/>
          <a:ext cx="1262546" cy="539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Interconnexion R2-R3 164.4.252.4/30</a:t>
          </a:r>
          <a:endParaRPr lang="fr-FR" sz="1000" kern="1200" dirty="0"/>
        </a:p>
      </dsp:txBody>
      <dsp:txXfrm>
        <a:off x="7230232" y="2337720"/>
        <a:ext cx="1230946" cy="50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FB49419C-29D0-496D-A262-99E7925471C9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EA1284CC-1D3B-4E28-AAA2-BDAB1EE37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92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4DBDC4EE-70F8-426E-A979-3A24381DAC69}" type="datetimeFigureOut">
              <a:rPr lang="fr-FR" smtClean="0"/>
              <a:t>05/11/2018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768350"/>
            <a:ext cx="6140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326E87DA-F049-44D1-9158-34B5B998216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9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29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33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69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les profs: Expliquer l’intérêt d’utiliser les interfaces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Loopback</a:t>
            </a:r>
            <a:r>
              <a:rPr lang="fr-FR" baseline="0" dirty="0" smtClean="0"/>
              <a:t> dans notre cas </a:t>
            </a:r>
          </a:p>
          <a:p>
            <a:r>
              <a:rPr lang="fr-FR" baseline="0" dirty="0" smtClean="0"/>
              <a:t>Pour les élèves qui n’arrivent pas à faire le plan VLSM vous pouvez leur donner le plan dans le slide masqué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33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33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69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337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69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55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les profs:</a:t>
            </a:r>
          </a:p>
          <a:p>
            <a:r>
              <a:rPr lang="fr-FR" baseline="0" dirty="0" smtClean="0"/>
              <a:t>Bien expliquer cet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55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3244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53444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424F-D180-45D4-AEBD-117C11B68DFA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209428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DE34-F435-49B3-8E7D-7E88F731586A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8000"/>
            <a:ext cx="2057400" cy="48895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6019800" cy="48895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4B7-37B8-41DA-AF9F-4F43D5B5D459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FA78-EE5F-475C-BFDE-C8815D8624A0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501"/>
            <a:ext cx="7772400" cy="1833562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5721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E68-5BE5-462A-A3C3-16C80B8646EE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832861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A45D-ED7C-4E61-ADFE-713DE69C33DD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 marL="731520" indent="-182880">
              <a:buFont typeface="Arial" panose="020B0604020202020204" pitchFamily="34" charset="0"/>
              <a:buChar char="-"/>
              <a:defRPr sz="1800"/>
            </a:lvl3pPr>
            <a:lvl4pPr marL="1005840" indent="-182880">
              <a:buFont typeface="Arial" panose="020B0604020202020204" pitchFamily="34" charset="0"/>
              <a:buChar char="-"/>
              <a:defRPr sz="1600"/>
            </a:lvl4pPr>
            <a:lvl5pPr marL="1188720" indent="-137160">
              <a:buFont typeface="Arial" panose="020B0604020202020204" pitchFamily="34" charset="0"/>
              <a:buChar char="-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AD5-544C-43FC-9E87-CF9614F0E7F6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17340"/>
            <a:ext cx="0" cy="39166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EFC2-701B-43D1-861D-657BFD88B098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DDDC-B634-4B52-BF17-C03D35382223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67"/>
            <a:ext cx="2139696" cy="1051560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60067"/>
            <a:ext cx="5715000" cy="464820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3200"/>
            </a:lvl1pPr>
            <a:lvl2pPr marL="457200" indent="-182880">
              <a:buFont typeface="Arial" panose="020B0604020202020204" pitchFamily="34" charset="0"/>
              <a:buChar char="-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5461"/>
            <a:ext cx="2139696" cy="3536346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7653-2B8E-462D-9899-90B2DDE9A0B8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51704" y="2983373"/>
            <a:ext cx="46482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2142680" cy="10541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98501"/>
            <a:ext cx="5904390" cy="458371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8000"/>
            <a:ext cx="2139696" cy="35356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B63A-5210-4CC6-9084-2BF3FFBC554D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83989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5240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22987F5-1E4E-4DCD-A810-0F80A8E9FA96}" type="datetime1">
              <a:rPr lang="fr-FR" smtClean="0"/>
              <a:t>05/11/2018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5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5240"/>
            <a:ext cx="1066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Module Concepts des Réseaux et Protocoles (CRP)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353444"/>
            <a:ext cx="7054552" cy="1460500"/>
          </a:xfrm>
        </p:spPr>
        <p:txBody>
          <a:bodyPr/>
          <a:lstStyle/>
          <a:p>
            <a:r>
              <a:rPr lang="fr-FR" dirty="0"/>
              <a:t>7</a:t>
            </a:r>
            <a:r>
              <a:rPr lang="fr-FR" baseline="30000" dirty="0" smtClean="0"/>
              <a:t>ème</a:t>
            </a:r>
            <a:r>
              <a:rPr lang="fr-FR" dirty="0" smtClean="0"/>
              <a:t> séance : TP Adressage IPv4 et segmentation des réseaux IP</a:t>
            </a:r>
          </a:p>
          <a:p>
            <a:pPr lvl="0">
              <a:buClr>
                <a:srgbClr val="4F81BD"/>
              </a:buClr>
            </a:pPr>
            <a:r>
              <a:rPr lang="fr-FR" sz="2000" i="1">
                <a:solidFill>
                  <a:srgbClr val="002060"/>
                </a:solidFill>
              </a:rPr>
              <a:t>Taghrid </a:t>
            </a:r>
            <a:r>
              <a:rPr lang="fr-FR" sz="2000" i="1" smtClean="0">
                <a:solidFill>
                  <a:srgbClr val="002060"/>
                </a:solidFill>
              </a:rPr>
              <a:t>Asfour</a:t>
            </a:r>
            <a:endParaRPr lang="fr-FR" sz="2000" i="1" dirty="0">
              <a:solidFill>
                <a:srgbClr val="002060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95983"/>
            <a:ext cx="7920880" cy="152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Un peu de théorie: DHCP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80392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Attribuer les adresses IP dynamiquement aux hôtes</a:t>
            </a:r>
          </a:p>
          <a:p>
            <a:r>
              <a:rPr lang="fr-FR" sz="1800" dirty="0" smtClean="0"/>
              <a:t>Fonctionne en mode client/serveur</a:t>
            </a:r>
          </a:p>
          <a:p>
            <a:pPr lvl="1"/>
            <a:endParaRPr lang="fr-FR" sz="1800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53444"/>
            <a:ext cx="6192838" cy="312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ZoneTexte 5"/>
          <p:cNvSpPr txBox="1">
            <a:spLocks noChangeArrowheads="1"/>
          </p:cNvSpPr>
          <p:nvPr/>
        </p:nvSpPr>
        <p:spPr bwMode="auto">
          <a:xfrm>
            <a:off x="3852715" y="3013580"/>
            <a:ext cx="1774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charset="0"/>
              </a:rPr>
              <a:t>Requête DHCP</a:t>
            </a:r>
          </a:p>
        </p:txBody>
      </p:sp>
    </p:spTree>
    <p:extLst>
      <p:ext uri="{BB962C8B-B14F-4D97-AF65-F5344CB8AC3E}">
        <p14:creationId xmlns:p14="http://schemas.microsoft.com/office/powerpoint/2010/main" val="15139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Un peu de théorie: DHCP</a:t>
            </a:r>
            <a:endParaRPr lang="en-US" altLang="fr-FR" dirty="0" smtClean="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9208"/>
            <a:ext cx="6553200" cy="334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2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 smtClean="0"/>
              <a:t>Un peu de théorie: Le protocole DHCP</a:t>
            </a:r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1" y="1993404"/>
            <a:ext cx="4541353" cy="2664296"/>
          </a:xfrm>
        </p:spPr>
      </p:pic>
      <p:pic>
        <p:nvPicPr>
          <p:cNvPr id="27652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965854"/>
            <a:ext cx="4336498" cy="2691846"/>
          </a:xfrm>
        </p:spPr>
      </p:pic>
    </p:spTree>
    <p:extLst>
      <p:ext uri="{BB962C8B-B14F-4D97-AF65-F5344CB8AC3E}">
        <p14:creationId xmlns:p14="http://schemas.microsoft.com/office/powerpoint/2010/main" val="34162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altLang="fr-FR" sz="2800" dirty="0" smtClean="0"/>
              <a:t>Un peu de théorie: Les informations envoyées par DHCP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179512" y="2127361"/>
            <a:ext cx="4038600" cy="2736304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Un serveur DHCP est capable de répondre à une requête cliente avec les informations suivantes:</a:t>
            </a:r>
          </a:p>
          <a:p>
            <a:pPr lvl="1"/>
            <a:r>
              <a:rPr lang="fr-FR" dirty="0" smtClean="0"/>
              <a:t>Une adresse IP valide avec le masque</a:t>
            </a:r>
          </a:p>
          <a:p>
            <a:pPr lvl="1"/>
            <a:r>
              <a:rPr lang="fr-FR" dirty="0" smtClean="0"/>
              <a:t>L’adresse de la passerelle</a:t>
            </a:r>
          </a:p>
          <a:p>
            <a:pPr lvl="1"/>
            <a:r>
              <a:rPr lang="fr-FR" dirty="0" smtClean="0"/>
              <a:t>L’adresse du serveur DNS</a:t>
            </a:r>
          </a:p>
          <a:p>
            <a:pPr lvl="1"/>
            <a:r>
              <a:rPr lang="fr-FR" dirty="0" smtClean="0"/>
              <a:t>Le « </a:t>
            </a:r>
            <a:r>
              <a:rPr lang="fr-FR" dirty="0" err="1" smtClean="0"/>
              <a:t>lease</a:t>
            </a:r>
            <a:r>
              <a:rPr lang="fr-FR" dirty="0" smtClean="0"/>
              <a:t> time »</a:t>
            </a:r>
          </a:p>
          <a:p>
            <a:pPr lvl="2"/>
            <a:r>
              <a:rPr lang="fr-FR" dirty="0" smtClean="0"/>
              <a:t> Le temps pendant lequel le client garde ces informations</a:t>
            </a:r>
          </a:p>
          <a:p>
            <a:pPr lvl="1"/>
            <a:r>
              <a:rPr lang="fr-FR" dirty="0" smtClean="0"/>
              <a:t>Etc…</a:t>
            </a:r>
            <a:endParaRPr lang="fr-FR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6" y="1357313"/>
            <a:ext cx="48418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 smtClean="0"/>
              <a:t>Un peu de théorie: Serveur DHCP et Relay DHCP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6680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FR" sz="1600" dirty="0" smtClean="0"/>
              <a:t>Les étapes de configuration d’un serveur DHCP sur un routeur:</a:t>
            </a:r>
          </a:p>
          <a:p>
            <a:pPr marL="731520" lvl="1" indent="-457200">
              <a:buFont typeface="+mj-lt"/>
              <a:buAutoNum type="arabicPeriod"/>
              <a:defRPr/>
            </a:pPr>
            <a:r>
              <a:rPr lang="fr-FR" sz="1600" dirty="0" smtClean="0"/>
              <a:t>Définir les pools d’adresses IP à attribuer à chaque réseau</a:t>
            </a:r>
            <a:endParaRPr lang="fr-FR" sz="1600" dirty="0"/>
          </a:p>
          <a:p>
            <a:pPr marL="731520" lvl="1" indent="-457200">
              <a:buFont typeface="+mj-lt"/>
              <a:buAutoNum type="arabicPeriod"/>
              <a:defRPr/>
            </a:pPr>
            <a:r>
              <a:rPr lang="fr-FR" sz="1600" dirty="0" smtClean="0"/>
              <a:t>Exclure les adresses que l’administrateur attribue statiquement (serveurs, interfaces des routeurs,…)</a:t>
            </a:r>
          </a:p>
          <a:p>
            <a:pPr>
              <a:defRPr/>
            </a:pPr>
            <a:r>
              <a:rPr lang="fr-FR" sz="1600" dirty="0" smtClean="0"/>
              <a:t>Un Relay DHCP doit être configuré sur les routeurs distants </a:t>
            </a:r>
          </a:p>
          <a:p>
            <a:pPr lvl="1">
              <a:defRPr/>
            </a:pPr>
            <a:r>
              <a:rPr lang="fr-FR" sz="1600" dirty="0" smtClean="0"/>
              <a:t>Le but est d’indiquer au routeur distant  l’adresse IP du serveur DHCP</a:t>
            </a:r>
          </a:p>
          <a:p>
            <a:pPr>
              <a:defRPr/>
            </a:pPr>
            <a:endParaRPr lang="fr-FR" sz="1600" dirty="0" smtClean="0"/>
          </a:p>
        </p:txBody>
      </p:sp>
      <p:grpSp>
        <p:nvGrpSpPr>
          <p:cNvPr id="61" name="Groupe 60"/>
          <p:cNvGrpSpPr/>
          <p:nvPr/>
        </p:nvGrpSpPr>
        <p:grpSpPr>
          <a:xfrm>
            <a:off x="323529" y="3304794"/>
            <a:ext cx="8424935" cy="2237570"/>
            <a:chOff x="195436" y="3161194"/>
            <a:chExt cx="8192988" cy="2237570"/>
          </a:xfrm>
        </p:grpSpPr>
        <p:pic>
          <p:nvPicPr>
            <p:cNvPr id="1027" name="Picture 3" descr="C:\Users\taghrid.asfour\AppData\Local\Microsoft\Windows\Temporary Internet Files\Content.IE5\ORDUKHSX\1200px-Router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9628"/>
              <a:ext cx="792088" cy="536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taghrid.asfour\AppData\Local\Microsoft\Windows\Temporary Internet Files\Content.IE5\ORDUKHSX\1200px-Router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4009627"/>
              <a:ext cx="792088" cy="536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>
              <a:off x="4757598" y="4173989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Serveur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918289" y="4225652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Relay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 rot="16200000">
              <a:off x="6181845" y="3027185"/>
              <a:ext cx="1604846" cy="2808312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 rot="16200000">
              <a:off x="827586" y="3089448"/>
              <a:ext cx="1440157" cy="2704457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en angle 10"/>
            <p:cNvCxnSpPr>
              <a:stCxn id="1027" idx="3"/>
              <a:endCxn id="10" idx="1"/>
            </p:cNvCxnSpPr>
            <p:nvPr/>
          </p:nvCxnSpPr>
          <p:spPr>
            <a:xfrm flipV="1">
              <a:off x="3635896" y="4277947"/>
              <a:ext cx="1152128" cy="1"/>
            </a:xfrm>
            <a:prstGeom prst="bentConnector3">
              <a:avLst>
                <a:gd name="adj1" fmla="val 551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C:\Users\taghrid.asfour\AppData\Local\Microsoft\Windows\Temporary Internet Files\Content.IE5\3SY40NMV\Gnome-computer.svg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52065" y="410933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C:\Users\taghrid.asfour\AppData\Local\Microsoft\Windows\Temporary Internet Files\Content.IE5\3SY40NMV\Gnome-computer.svg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6001" y="4153849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Connecteur droit avec flèche 16"/>
            <p:cNvCxnSpPr>
              <a:endCxn id="10" idx="3"/>
            </p:cNvCxnSpPr>
            <p:nvPr/>
          </p:nvCxnSpPr>
          <p:spPr>
            <a:xfrm flipH="1">
              <a:off x="5580112" y="4277945"/>
              <a:ext cx="158417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5715467" y="3801164"/>
              <a:ext cx="2093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Requête DHCP: broadcast vers le serveur</a:t>
              </a:r>
              <a:endParaRPr lang="fr-FR" sz="12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66001" y="3721596"/>
              <a:ext cx="2093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Requête DHCP: broadcast vers le </a:t>
              </a:r>
              <a:r>
                <a:rPr lang="fr-FR" sz="1200" dirty="0" err="1" smtClean="0"/>
                <a:t>relay</a:t>
              </a:r>
              <a:r>
                <a:rPr lang="fr-FR" sz="1200" dirty="0" smtClean="0"/>
                <a:t> DHCP</a:t>
              </a:r>
              <a:endParaRPr lang="fr-FR" sz="1200" dirty="0"/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899469" y="4262829"/>
              <a:ext cx="20883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5715467" y="4423705"/>
              <a:ext cx="1437057" cy="152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5757455" y="4510357"/>
              <a:ext cx="2093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Réponse envoyée du serveur au client par unicast</a:t>
              </a:r>
              <a:endParaRPr lang="fr-FR" sz="1200" dirty="0"/>
            </a:p>
          </p:txBody>
        </p:sp>
        <p:cxnSp>
          <p:nvCxnSpPr>
            <p:cNvPr id="34" name="Connecteur en angle 33"/>
            <p:cNvCxnSpPr/>
            <p:nvPr/>
          </p:nvCxnSpPr>
          <p:spPr>
            <a:xfrm flipV="1">
              <a:off x="2977853" y="4035849"/>
              <a:ext cx="2196244" cy="253202"/>
            </a:xfrm>
            <a:prstGeom prst="bentConnector4">
              <a:avLst>
                <a:gd name="adj1" fmla="val -651"/>
                <a:gd name="adj2" fmla="val 190284"/>
              </a:avLst>
            </a:prstGeom>
            <a:ln>
              <a:prstDash val="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108271" y="3161194"/>
              <a:ext cx="2093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Requête DHCP encapsulée dans un message unicast et envoyée vers le serveur</a:t>
              </a:r>
            </a:p>
          </p:txBody>
        </p:sp>
        <p:cxnSp>
          <p:nvCxnSpPr>
            <p:cNvPr id="54" name="Connecteur en angle 53"/>
            <p:cNvCxnSpPr>
              <a:stCxn id="10" idx="2"/>
              <a:endCxn id="1027" idx="2"/>
            </p:cNvCxnSpPr>
            <p:nvPr/>
          </p:nvCxnSpPr>
          <p:spPr>
            <a:xfrm rot="5400000">
              <a:off x="4211960" y="3574158"/>
              <a:ext cx="1" cy="1944216"/>
            </a:xfrm>
            <a:prstGeom prst="bentConnector3">
              <a:avLst>
                <a:gd name="adj1" fmla="val 22860100000"/>
              </a:avLst>
            </a:prstGeom>
            <a:ln>
              <a:prstDash val="dash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3165238" y="4937099"/>
              <a:ext cx="2093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Réponse envoyée du serveur au </a:t>
              </a:r>
              <a:r>
                <a:rPr lang="fr-FR" sz="1200" dirty="0" err="1" smtClean="0"/>
                <a:t>relay</a:t>
              </a:r>
              <a:r>
                <a:rPr lang="fr-FR" sz="1200" dirty="0" smtClean="0"/>
                <a:t> par unicast</a:t>
              </a:r>
              <a:endParaRPr lang="fr-FR" sz="1200" dirty="0"/>
            </a:p>
          </p:txBody>
        </p:sp>
        <p:cxnSp>
          <p:nvCxnSpPr>
            <p:cNvPr id="57" name="Connecteur droit avec flèche 56"/>
            <p:cNvCxnSpPr>
              <a:stCxn id="14" idx="4"/>
            </p:cNvCxnSpPr>
            <p:nvPr/>
          </p:nvCxnSpPr>
          <p:spPr>
            <a:xfrm flipH="1">
              <a:off x="803222" y="4441676"/>
              <a:ext cx="2096670" cy="4879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6761614" y="399996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(1)</a:t>
              </a:r>
              <a:endParaRPr lang="fr-FR" sz="14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5588226" y="4341079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(2)</a:t>
              </a:r>
              <a:endParaRPr lang="fr-FR" sz="1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1851557" y="395242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(1)</a:t>
              </a:r>
              <a:endParaRPr lang="fr-FR" sz="1400" dirty="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3874638" y="379108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(2)</a:t>
              </a:r>
              <a:endParaRPr lang="fr-FR" sz="1400" dirty="0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3953656" y="453951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(3)</a:t>
              </a:r>
              <a:endParaRPr lang="fr-FR" sz="1400" dirty="0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1503678" y="4332732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(4)</a:t>
              </a:r>
              <a:endParaRPr lang="fr-FR" sz="1400" dirty="0"/>
            </a:p>
          </p:txBody>
        </p:sp>
      </p:grpSp>
      <p:sp>
        <p:nvSpPr>
          <p:cNvPr id="71" name="ZoneTexte 70"/>
          <p:cNvSpPr txBox="1"/>
          <p:nvPr/>
        </p:nvSpPr>
        <p:spPr>
          <a:xfrm>
            <a:off x="627874" y="4744564"/>
            <a:ext cx="215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Réponse envoyée du </a:t>
            </a:r>
            <a:r>
              <a:rPr lang="fr-FR" sz="1200" dirty="0" err="1" smtClean="0"/>
              <a:t>relay</a:t>
            </a:r>
            <a:r>
              <a:rPr lang="fr-FR" sz="1200" dirty="0" smtClean="0"/>
              <a:t> au client par unicast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990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peu de théorie: Exemple de configuration d’un serveur et d’un Relay DHCP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4635" r="19457" b="23491"/>
          <a:stretch/>
        </p:blipFill>
        <p:spPr>
          <a:xfrm>
            <a:off x="1115616" y="1487312"/>
            <a:ext cx="6700800" cy="422768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912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118362" y="409228"/>
            <a:ext cx="8918134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Travail à faire: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Configurer un serveur DHCP sur R1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Configurer un Relay DHCP sur R2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Configurer un Relay DHCP sur R3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Configurer les hôtes (PC0, PC1 et PC2) pour récupérer les @IP par DHCP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Attention: les interfaces des routeurs (Fa0/0 et </a:t>
            </a:r>
            <a:r>
              <a:rPr lang="fr-FR" sz="1400" dirty="0" err="1" smtClean="0"/>
              <a:t>loopback</a:t>
            </a:r>
            <a:r>
              <a:rPr lang="fr-FR" sz="1400" dirty="0" smtClean="0"/>
              <a:t> doivent être attribuées statiquement dans notre cas)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" t="16594" r="16547" b="26050"/>
          <a:stretch/>
        </p:blipFill>
        <p:spPr>
          <a:xfrm>
            <a:off x="611560" y="2073410"/>
            <a:ext cx="7783501" cy="363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réviser 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100064"/>
          </a:xfrm>
        </p:spPr>
        <p:txBody>
          <a:bodyPr>
            <a:normAutofit fontScale="92500"/>
          </a:bodyPr>
          <a:lstStyle/>
          <a:p>
            <a:r>
              <a:rPr lang="fr-FR" dirty="0"/>
              <a:t>Module </a:t>
            </a:r>
            <a:r>
              <a:rPr lang="fr-FR" dirty="0" smtClean="0"/>
              <a:t>4ETI-CRP-2018-2019 sur le site de cisco.netacad.com</a:t>
            </a:r>
          </a:p>
          <a:p>
            <a:pPr lvl="1"/>
            <a:r>
              <a:rPr lang="fr-FR" dirty="0" smtClean="0"/>
              <a:t>Lire le chapitre 8 (A votre rythme à l’école ou chez vous)</a:t>
            </a:r>
          </a:p>
          <a:p>
            <a:r>
              <a:rPr lang="fr-FR" dirty="0" smtClean="0"/>
              <a:t>Auto-évaluation (Très fortement conseillée)</a:t>
            </a:r>
          </a:p>
          <a:p>
            <a:pPr lvl="1"/>
            <a:r>
              <a:rPr lang="fr-FR" dirty="0" smtClean="0"/>
              <a:t>Répondre aux questions de l’examen de fin de chapitre 8 en ligne </a:t>
            </a:r>
          </a:p>
          <a:p>
            <a:pPr lvl="1"/>
            <a:r>
              <a:rPr lang="fr-FR" dirty="0" smtClean="0"/>
              <a:t>Répondre au questionnaire du chapitre 8 en ligne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477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TP Réseaux locaux commutés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700" dirty="0" smtClean="0"/>
              <a:t>Définir un plan d’adressage IP</a:t>
            </a:r>
          </a:p>
          <a:p>
            <a:r>
              <a:rPr lang="fr-FR" sz="1700" dirty="0" smtClean="0"/>
              <a:t>Configurer les routeurs</a:t>
            </a:r>
          </a:p>
          <a:p>
            <a:r>
              <a:rPr lang="fr-FR" sz="1700" dirty="0" smtClean="0"/>
              <a:t>Configurer le routage statique de manière optimale</a:t>
            </a:r>
          </a:p>
          <a:p>
            <a:r>
              <a:rPr lang="fr-FR" sz="1700" dirty="0" smtClean="0"/>
              <a:t>Configurer un serveur DHCP pour l’attribution dynamique d’@IP</a:t>
            </a:r>
          </a:p>
          <a:p>
            <a:pPr marL="0" indent="0">
              <a:buNone/>
            </a:pPr>
            <a:endParaRPr lang="fr-FR" sz="1700" dirty="0" smtClean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Etapes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4209608" cy="32927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Définir un plan d’adressage IP VLSM pour CPE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Configurer le réseau de CPE (hôtes et routeurs)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Configurer et optimiser le routage statique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Configurer un serveur DHCP (partie optionnelle)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707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half" idx="2"/>
          </p:nvPr>
        </p:nvSpPr>
        <p:spPr>
          <a:xfrm>
            <a:off x="4716016" y="1273324"/>
            <a:ext cx="4316288" cy="4104455"/>
          </a:xfrm>
        </p:spPr>
        <p:txBody>
          <a:bodyPr>
            <a:normAutofit/>
          </a:bodyPr>
          <a:lstStyle/>
          <a:p>
            <a:r>
              <a:rPr lang="fr-FR" sz="1600" dirty="0" smtClean="0"/>
              <a:t>Travailler par groupe </a:t>
            </a:r>
            <a:r>
              <a:rPr lang="fr-FR" sz="1600" dirty="0"/>
              <a:t>de 3 ou 4 </a:t>
            </a:r>
            <a:r>
              <a:rPr lang="fr-FR" sz="1600" dirty="0" smtClean="0"/>
              <a:t>élèves maximum</a:t>
            </a:r>
          </a:p>
          <a:p>
            <a:r>
              <a:rPr lang="fr-FR" sz="1600" dirty="0" smtClean="0"/>
              <a:t>Chaque groupe dispose de</a:t>
            </a:r>
          </a:p>
          <a:p>
            <a:pPr lvl="1"/>
            <a:r>
              <a:rPr lang="fr-FR" sz="1600" dirty="0" smtClean="0"/>
              <a:t>3 routeurs</a:t>
            </a:r>
          </a:p>
          <a:p>
            <a:pPr lvl="1"/>
            <a:r>
              <a:rPr lang="fr-FR" sz="1600" dirty="0" smtClean="0"/>
              <a:t>3 </a:t>
            </a:r>
            <a:r>
              <a:rPr lang="fr-FR" sz="1600" dirty="0" err="1" smtClean="0"/>
              <a:t>PCs</a:t>
            </a:r>
            <a:endParaRPr lang="fr-FR" sz="1600" dirty="0" smtClean="0"/>
          </a:p>
          <a:p>
            <a:pPr lvl="1"/>
            <a:r>
              <a:rPr lang="fr-FR" sz="1600" dirty="0" smtClean="0"/>
              <a:t>2 câbles consoles</a:t>
            </a:r>
          </a:p>
          <a:p>
            <a:pPr lvl="1"/>
            <a:r>
              <a:rPr lang="fr-FR" sz="1600" dirty="0" smtClean="0"/>
              <a:t>3 câbles Ethernet croisés</a:t>
            </a:r>
          </a:p>
          <a:p>
            <a:pPr lvl="1"/>
            <a:r>
              <a:rPr lang="fr-FR" sz="1600" dirty="0" smtClean="0"/>
              <a:t>2 câbles séries VT35</a:t>
            </a:r>
          </a:p>
          <a:p>
            <a:pPr lvl="1"/>
            <a:r>
              <a:rPr lang="fr-FR" sz="1600" dirty="0" smtClean="0"/>
              <a:t>Si les routeurs choisis ne disposent pas d’interfaces séries alors vous pouvez utiliser les interfaces Ethernet </a:t>
            </a:r>
          </a:p>
          <a:p>
            <a:r>
              <a:rPr lang="fr-FR" sz="2000" b="1" dirty="0" smtClean="0">
                <a:solidFill>
                  <a:srgbClr val="0070C0"/>
                </a:solidFill>
              </a:rPr>
              <a:t>Faire le plan d’adressage VLSM avant de commencer le travail sur le matériel</a:t>
            </a:r>
          </a:p>
          <a:p>
            <a:pPr lvl="1"/>
            <a:endParaRPr lang="fr-FR" sz="1600" dirty="0"/>
          </a:p>
          <a:p>
            <a:endParaRPr lang="fr-FR" sz="16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  <p:grpSp>
        <p:nvGrpSpPr>
          <p:cNvPr id="37" name="Groupe 36"/>
          <p:cNvGrpSpPr/>
          <p:nvPr/>
        </p:nvGrpSpPr>
        <p:grpSpPr>
          <a:xfrm>
            <a:off x="293558" y="1961609"/>
            <a:ext cx="4608512" cy="2943909"/>
            <a:chOff x="611560" y="1849388"/>
            <a:chExt cx="4608512" cy="2943909"/>
          </a:xfrm>
        </p:grpSpPr>
        <p:sp>
          <p:nvSpPr>
            <p:cNvPr id="38" name="Rectangle 37"/>
            <p:cNvSpPr/>
            <p:nvPr/>
          </p:nvSpPr>
          <p:spPr>
            <a:xfrm>
              <a:off x="611560" y="2929508"/>
              <a:ext cx="4608512" cy="7200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Picture 3" descr="C:\Users\taghrid.asfour\AppData\Local\Microsoft\Windows\Temporary Internet Files\Content.IE5\ORDUKHSX\profile-42914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4009628"/>
              <a:ext cx="843533" cy="78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taghrid.asfour\AppData\Local\Microsoft\Windows\Temporary Internet Files\Content.IE5\ORDUKHSX\profile-42914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009628"/>
              <a:ext cx="843533" cy="78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taghrid.asfour\AppData\Local\Microsoft\Windows\Temporary Internet Files\Content.IE5\ORDUKHSX\profile-42914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849388"/>
              <a:ext cx="843533" cy="78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taghrid.asfour\AppData\Local\Microsoft\Windows\Temporary Internet Files\Content.IE5\ORDUKHSX\profile-42914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1" y="1849388"/>
              <a:ext cx="843533" cy="78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C:\Users\taghrid.asfour\AppData\Local\Microsoft\Windows\Temporary Internet Files\Content.IE5\ORDUKHSX\1200px-Router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979" y="2964324"/>
              <a:ext cx="509186" cy="3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taghrid.asfour\AppData\Local\Microsoft\Windows\Temporary Internet Files\Content.IE5\ORDUKHSX\1200px-Router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3165" y="3240411"/>
              <a:ext cx="509186" cy="3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taghrid.asfour\AppData\Local\Microsoft\Windows\Temporary Internet Files\Content.IE5\ORDUKHSX\1200px-Router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1223" y="2975351"/>
              <a:ext cx="509186" cy="3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taghrid.asfour\AppData\Local\Microsoft\Windows\Temporary Internet Files\Content.IE5\3SY40NMV\Gnome-computer.svg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46" y="2975351"/>
              <a:ext cx="474086" cy="474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taghrid.asfour\AppData\Local\Microsoft\Windows\Temporary Internet Files\Content.IE5\3SY40NMV\Gnome-computer.svg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3028598"/>
              <a:ext cx="474086" cy="474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taghrid.asfour\AppData\Local\Microsoft\Windows\Temporary Internet Files\Content.IE5\3SY40NMV\Gnome-computer.svg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594" y="3028598"/>
              <a:ext cx="474086" cy="474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00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 smtClean="0"/>
              <a:t>Plan d’adressage VLSM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09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481236"/>
            <a:ext cx="849675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Travail à faire: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/>
              <a:t>Proposer un plan d’adressage VLSM du réseau suivant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/>
              <a:t>Valider votre plan avec l’enseignant avant de passer aux étapes suivantes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9" y="1273324"/>
            <a:ext cx="8028384" cy="37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3193457" y="625252"/>
            <a:ext cx="258275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Un plan VLSM possible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370467394"/>
              </p:ext>
            </p:extLst>
          </p:nvPr>
        </p:nvGraphicFramePr>
        <p:xfrm>
          <a:off x="107504" y="1129309"/>
          <a:ext cx="89289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9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/>
              <a:t>Configurer le réseau de CPE (hôtes et routeurs)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543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118362" y="481236"/>
            <a:ext cx="8918134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Travail à faire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Configurer les hôtes: @IP, masque et @IP de la passerelle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Configurer les interfaces des routeurs: @IP, masque et « no </a:t>
            </a:r>
            <a:r>
              <a:rPr lang="fr-FR" sz="1400" dirty="0" err="1" smtClean="0"/>
              <a:t>shutdown</a:t>
            </a:r>
            <a:r>
              <a:rPr lang="fr-FR" sz="1400" dirty="0" smtClean="0"/>
              <a:t> »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Configurer le routage statique de manière optimisée sur les 3 routeurs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Tous les hôtes et les interfaces de </a:t>
            </a:r>
            <a:r>
              <a:rPr lang="fr-FR" sz="1400" dirty="0" err="1" smtClean="0"/>
              <a:t>loopback</a:t>
            </a:r>
            <a:r>
              <a:rPr lang="fr-FR" sz="1400" dirty="0" smtClean="0"/>
              <a:t> doivent communiquer ensemble suite à vos configurations</a:t>
            </a:r>
            <a:endParaRPr lang="fr-FR" sz="1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63282"/>
            <a:ext cx="7380312" cy="345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III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 smtClean="0"/>
              <a:t>Configurer un serveur DHCP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773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14188</TotalTime>
  <Words>658</Words>
  <Application>Microsoft Office PowerPoint</Application>
  <PresentationFormat>Affichage à l'écran (16:10)</PresentationFormat>
  <Paragraphs>126</Paragraphs>
  <Slides>17</Slides>
  <Notes>10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Clarté</vt:lpstr>
      <vt:lpstr>Module Concepts des Réseaux et Protocoles (CRP)</vt:lpstr>
      <vt:lpstr>TP Réseaux locaux commutés</vt:lpstr>
      <vt:lpstr>Organisation</vt:lpstr>
      <vt:lpstr>EtapE I</vt:lpstr>
      <vt:lpstr>Présentation PowerPoint</vt:lpstr>
      <vt:lpstr>Présentation PowerPoint</vt:lpstr>
      <vt:lpstr>EtapE II</vt:lpstr>
      <vt:lpstr>Présentation PowerPoint</vt:lpstr>
      <vt:lpstr>EtapE III</vt:lpstr>
      <vt:lpstr>Un peu de théorie: DHCP</vt:lpstr>
      <vt:lpstr>Un peu de théorie: DHCP</vt:lpstr>
      <vt:lpstr>Un peu de théorie: Le protocole DHCP</vt:lpstr>
      <vt:lpstr>Un peu de théorie: Les informations envoyées par DHCP</vt:lpstr>
      <vt:lpstr>Un peu de théorie: Serveur DHCP et Relay DHCP</vt:lpstr>
      <vt:lpstr>Un peu de théorie: Exemple de configuration d’un serveur et d’un Relay DHCP</vt:lpstr>
      <vt:lpstr>Présentation PowerPoint</vt:lpstr>
      <vt:lpstr>Pour réviser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Concepts des Réseaux et Protocoles (CRP)</dc:title>
  <dc:creator>Taghrid ASFOUR</dc:creator>
  <cp:lastModifiedBy>GAMAIN Antoine Ext OWF/DSO</cp:lastModifiedBy>
  <cp:revision>485</cp:revision>
  <cp:lastPrinted>2018-10-08T10:38:07Z</cp:lastPrinted>
  <dcterms:created xsi:type="dcterms:W3CDTF">2018-05-17T09:57:17Z</dcterms:created>
  <dcterms:modified xsi:type="dcterms:W3CDTF">2018-11-05T14:55:24Z</dcterms:modified>
</cp:coreProperties>
</file>