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327" r:id="rId7"/>
    <p:sldId id="261" r:id="rId8"/>
    <p:sldId id="262" r:id="rId9"/>
    <p:sldId id="263" r:id="rId10"/>
    <p:sldId id="264" r:id="rId11"/>
    <p:sldId id="328" r:id="rId12"/>
    <p:sldId id="326" r:id="rId13"/>
    <p:sldId id="329" r:id="rId14"/>
    <p:sldId id="268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71" r:id="rId23"/>
    <p:sldId id="285" r:id="rId24"/>
    <p:sldId id="283" r:id="rId25"/>
    <p:sldId id="286" r:id="rId26"/>
    <p:sldId id="315" r:id="rId27"/>
    <p:sldId id="316" r:id="rId28"/>
    <p:sldId id="287" r:id="rId29"/>
    <p:sldId id="288" r:id="rId30"/>
    <p:sldId id="330" r:id="rId31"/>
    <p:sldId id="289" r:id="rId32"/>
    <p:sldId id="290" r:id="rId33"/>
    <p:sldId id="331" r:id="rId34"/>
    <p:sldId id="293" r:id="rId35"/>
    <p:sldId id="332" r:id="rId36"/>
    <p:sldId id="294" r:id="rId37"/>
    <p:sldId id="334" r:id="rId38"/>
    <p:sldId id="333" r:id="rId39"/>
    <p:sldId id="320" r:id="rId40"/>
    <p:sldId id="335" r:id="rId41"/>
    <p:sldId id="336" r:id="rId42"/>
    <p:sldId id="337" r:id="rId43"/>
    <p:sldId id="338" r:id="rId44"/>
    <p:sldId id="339" r:id="rId45"/>
    <p:sldId id="340" r:id="rId46"/>
    <p:sldId id="298" r:id="rId47"/>
    <p:sldId id="299" r:id="rId48"/>
    <p:sldId id="342" r:id="rId49"/>
    <p:sldId id="301" r:id="rId50"/>
    <p:sldId id="343" r:id="rId51"/>
    <p:sldId id="344" r:id="rId52"/>
    <p:sldId id="345" r:id="rId53"/>
    <p:sldId id="346" r:id="rId54"/>
    <p:sldId id="347" r:id="rId55"/>
    <p:sldId id="306" r:id="rId56"/>
    <p:sldId id="348" r:id="rId57"/>
    <p:sldId id="309" r:id="rId5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8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>
      <p:cViewPr varScale="1">
        <p:scale>
          <a:sx n="81" d="100"/>
          <a:sy n="81" d="100"/>
        </p:scale>
        <p:origin x="133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B97EE-3483-4E17-ACB5-D091125FF4E0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FB9A47-AA3A-4A08-BD51-CE1DA1DB7E42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2000" dirty="0" smtClean="0">
              <a:solidFill>
                <a:schemeClr val="tx1"/>
              </a:solidFill>
            </a:rPr>
            <a:t>Ne peut pourvoir durablement un emploi permanent de l’entreprise</a:t>
          </a:r>
          <a:endParaRPr lang="fr-FR" sz="2000" dirty="0">
            <a:solidFill>
              <a:schemeClr val="tx1"/>
            </a:solidFill>
          </a:endParaRPr>
        </a:p>
      </dgm:t>
    </dgm:pt>
    <dgm:pt modelId="{822CC6E5-BEEA-4BD5-B195-D098FCB38A92}" type="parTrans" cxnId="{3DAF62DC-F6AC-4712-BAAB-544653449C88}">
      <dgm:prSet/>
      <dgm:spPr/>
      <dgm:t>
        <a:bodyPr/>
        <a:lstStyle/>
        <a:p>
          <a:endParaRPr lang="fr-FR"/>
        </a:p>
      </dgm:t>
    </dgm:pt>
    <dgm:pt modelId="{A70AD2A9-0C84-4FF2-86FC-FBE312FE45A6}" type="sibTrans" cxnId="{3DAF62DC-F6AC-4712-BAAB-544653449C88}">
      <dgm:prSet/>
      <dgm:spPr/>
      <dgm:t>
        <a:bodyPr/>
        <a:lstStyle/>
        <a:p>
          <a:endParaRPr lang="fr-FR"/>
        </a:p>
      </dgm:t>
    </dgm:pt>
    <dgm:pt modelId="{90696C1A-A368-47B7-9A26-C19C846537B6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fr-FR" sz="2000" dirty="0" smtClean="0">
              <a:solidFill>
                <a:schemeClr val="tx1"/>
              </a:solidFill>
            </a:rPr>
            <a:t>Conclu uniquement dans les </a:t>
          </a:r>
          <a:r>
            <a:rPr lang="fr-FR" sz="2000" b="1" dirty="0" smtClean="0">
              <a:solidFill>
                <a:schemeClr val="tx1"/>
              </a:solidFill>
            </a:rPr>
            <a:t>cas prévus par la loi</a:t>
          </a:r>
        </a:p>
        <a:p>
          <a:endParaRPr lang="fr-FR" sz="2000" dirty="0"/>
        </a:p>
      </dgm:t>
    </dgm:pt>
    <dgm:pt modelId="{FFC08F1E-89B5-417F-9F38-F5A8648CC909}" type="parTrans" cxnId="{BA18CD38-EF8A-4C59-813F-ACECDA21DF3F}">
      <dgm:prSet/>
      <dgm:spPr/>
      <dgm:t>
        <a:bodyPr/>
        <a:lstStyle/>
        <a:p>
          <a:endParaRPr lang="fr-FR"/>
        </a:p>
      </dgm:t>
    </dgm:pt>
    <dgm:pt modelId="{D7C4393C-7289-4E08-BDE6-9E60A7CF8D53}" type="sibTrans" cxnId="{BA18CD38-EF8A-4C59-813F-ACECDA21DF3F}">
      <dgm:prSet/>
      <dgm:spPr/>
      <dgm:t>
        <a:bodyPr/>
        <a:lstStyle/>
        <a:p>
          <a:endParaRPr lang="fr-FR"/>
        </a:p>
      </dgm:t>
    </dgm:pt>
    <dgm:pt modelId="{81895292-BB9A-464A-9765-AFBF53CC93EF}">
      <dgm:prSet phldrT="[Texte]" custT="1"/>
      <dgm:spPr>
        <a:solidFill>
          <a:srgbClr val="CCECFF"/>
        </a:solidFill>
      </dgm:spPr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Mêmes droits que pour </a:t>
          </a:r>
        </a:p>
        <a:p>
          <a:r>
            <a:rPr lang="fr-FR" sz="1600" dirty="0" smtClean="0">
              <a:solidFill>
                <a:schemeClr val="tx1"/>
              </a:solidFill>
            </a:rPr>
            <a:t>Salariés en CDI</a:t>
          </a:r>
          <a:endParaRPr lang="fr-FR" sz="2000" dirty="0"/>
        </a:p>
      </dgm:t>
    </dgm:pt>
    <dgm:pt modelId="{6DD3C16A-DBA3-45F0-8AD5-4C4BF131D86E}" type="parTrans" cxnId="{F37AB3C9-3693-4E0C-AF24-5FC97401EF71}">
      <dgm:prSet/>
      <dgm:spPr/>
      <dgm:t>
        <a:bodyPr/>
        <a:lstStyle/>
        <a:p>
          <a:endParaRPr lang="fr-FR"/>
        </a:p>
      </dgm:t>
    </dgm:pt>
    <dgm:pt modelId="{D686890D-7A00-418F-AEA1-4C4A62FE7F58}" type="sibTrans" cxnId="{F37AB3C9-3693-4E0C-AF24-5FC97401EF71}">
      <dgm:prSet/>
      <dgm:spPr/>
      <dgm:t>
        <a:bodyPr/>
        <a:lstStyle/>
        <a:p>
          <a:endParaRPr lang="fr-FR"/>
        </a:p>
      </dgm:t>
    </dgm:pt>
    <dgm:pt modelId="{A1A02F2E-4511-4281-A2FB-49FBECA99C57}">
      <dgm:prSet phldrT="[Texte]" custT="1"/>
      <dgm:spPr>
        <a:solidFill>
          <a:srgbClr val="FF9966"/>
        </a:solidFill>
      </dgm:spPr>
      <dgm:t>
        <a:bodyPr/>
        <a:lstStyle/>
        <a:p>
          <a:r>
            <a:rPr lang="fr-FR" sz="2000" dirty="0" smtClean="0">
              <a:solidFill>
                <a:schemeClr val="tx1"/>
              </a:solidFill>
            </a:rPr>
            <a:t>Même rémunération</a:t>
          </a:r>
          <a:endParaRPr lang="fr-FR" sz="2000" dirty="0">
            <a:solidFill>
              <a:schemeClr val="tx1"/>
            </a:solidFill>
          </a:endParaRPr>
        </a:p>
      </dgm:t>
    </dgm:pt>
    <dgm:pt modelId="{B6767EA7-5340-4080-BA81-2825B0A838DB}" type="parTrans" cxnId="{25E2C983-0627-4590-9543-973F7EA2577A}">
      <dgm:prSet/>
      <dgm:spPr/>
      <dgm:t>
        <a:bodyPr/>
        <a:lstStyle/>
        <a:p>
          <a:endParaRPr lang="fr-FR"/>
        </a:p>
      </dgm:t>
    </dgm:pt>
    <dgm:pt modelId="{1C8FFC84-AC76-4954-81F3-0B12878B9226}" type="sibTrans" cxnId="{25E2C983-0627-4590-9543-973F7EA2577A}">
      <dgm:prSet/>
      <dgm:spPr/>
      <dgm:t>
        <a:bodyPr/>
        <a:lstStyle/>
        <a:p>
          <a:endParaRPr lang="fr-FR"/>
        </a:p>
      </dgm:t>
    </dgm:pt>
    <dgm:pt modelId="{BD25E109-529E-41FA-B9F2-EBB3CEAD3FDD}">
      <dgm:prSet phldrT="[Texte]" custT="1"/>
      <dgm:spPr>
        <a:solidFill>
          <a:srgbClr val="FFCC99"/>
        </a:solidFill>
      </dgm:spPr>
      <dgm:t>
        <a:bodyPr/>
        <a:lstStyle/>
        <a:p>
          <a:pPr>
            <a:lnSpc>
              <a:spcPct val="100000"/>
            </a:lnSpc>
          </a:pPr>
          <a:r>
            <a:rPr lang="fr-FR" sz="1800" dirty="0" smtClean="0">
              <a:solidFill>
                <a:schemeClr val="tx1"/>
              </a:solidFill>
            </a:rPr>
            <a:t>Toujours </a:t>
          </a:r>
        </a:p>
        <a:p>
          <a:pPr>
            <a:lnSpc>
              <a:spcPct val="100000"/>
            </a:lnSpc>
          </a:pPr>
          <a:r>
            <a:rPr lang="fr-FR" sz="1800" dirty="0" smtClean="0">
              <a:solidFill>
                <a:schemeClr val="tx1"/>
              </a:solidFill>
            </a:rPr>
            <a:t> </a:t>
          </a:r>
          <a:r>
            <a:rPr lang="fr-FR" sz="1800" b="1" dirty="0" smtClean="0">
              <a:solidFill>
                <a:schemeClr val="tx1"/>
              </a:solidFill>
            </a:rPr>
            <a:t>écrit</a:t>
          </a:r>
          <a:endParaRPr lang="fr-FR" sz="1800" b="1" dirty="0">
            <a:solidFill>
              <a:schemeClr val="tx1"/>
            </a:solidFill>
          </a:endParaRPr>
        </a:p>
      </dgm:t>
    </dgm:pt>
    <dgm:pt modelId="{50365F6D-B47E-448A-A2C5-CACE5CBF915F}" type="parTrans" cxnId="{7A0495CF-9F6C-4041-A646-E25BD4E53D6E}">
      <dgm:prSet/>
      <dgm:spPr/>
      <dgm:t>
        <a:bodyPr/>
        <a:lstStyle/>
        <a:p>
          <a:endParaRPr lang="fr-FR"/>
        </a:p>
      </dgm:t>
    </dgm:pt>
    <dgm:pt modelId="{A20A98D4-8684-42DE-8C7C-8167ACCDA25D}" type="sibTrans" cxnId="{7A0495CF-9F6C-4041-A646-E25BD4E53D6E}">
      <dgm:prSet/>
      <dgm:spPr/>
      <dgm:t>
        <a:bodyPr/>
        <a:lstStyle/>
        <a:p>
          <a:endParaRPr lang="fr-FR"/>
        </a:p>
      </dgm:t>
    </dgm:pt>
    <dgm:pt modelId="{20502AA8-0C83-4010-B144-4C9999C2BBBE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Transmis dans </a:t>
          </a:r>
          <a:r>
            <a:rPr lang="fr-FR" sz="1600" b="1" dirty="0" smtClean="0">
              <a:solidFill>
                <a:schemeClr val="tx1"/>
              </a:solidFill>
            </a:rPr>
            <a:t>les 2 j ouvrables </a:t>
          </a:r>
          <a:r>
            <a:rPr lang="fr-FR" sz="1600" dirty="0" smtClean="0">
              <a:solidFill>
                <a:schemeClr val="tx1"/>
              </a:solidFill>
            </a:rPr>
            <a:t>suivant embauche</a:t>
          </a:r>
          <a:endParaRPr lang="fr-FR" sz="1600" dirty="0">
            <a:solidFill>
              <a:schemeClr val="tx1"/>
            </a:solidFill>
          </a:endParaRPr>
        </a:p>
      </dgm:t>
    </dgm:pt>
    <dgm:pt modelId="{2068D27B-DE4E-451A-B772-D5F33E81ED3C}" type="sibTrans" cxnId="{EF15FC5D-62EE-4018-B2C2-F45E2C9A1031}">
      <dgm:prSet/>
      <dgm:spPr/>
      <dgm:t>
        <a:bodyPr/>
        <a:lstStyle/>
        <a:p>
          <a:endParaRPr lang="fr-FR"/>
        </a:p>
      </dgm:t>
    </dgm:pt>
    <dgm:pt modelId="{97870207-C732-4024-AD00-AAF496BE3D61}" type="parTrans" cxnId="{EF15FC5D-62EE-4018-B2C2-F45E2C9A1031}">
      <dgm:prSet/>
      <dgm:spPr/>
      <dgm:t>
        <a:bodyPr/>
        <a:lstStyle/>
        <a:p>
          <a:endParaRPr lang="fr-FR"/>
        </a:p>
      </dgm:t>
    </dgm:pt>
    <dgm:pt modelId="{3DB9AC74-D360-405C-80A0-A56D4477F026}" type="pres">
      <dgm:prSet presAssocID="{79FB97EE-3483-4E17-ACB5-D091125FF4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9A3261F-E263-4E20-AAC4-FAB43CDAE421}" type="pres">
      <dgm:prSet presAssocID="{9FFB9A47-AA3A-4A08-BD51-CE1DA1DB7E42}" presName="vertOne" presStyleCnt="0"/>
      <dgm:spPr/>
    </dgm:pt>
    <dgm:pt modelId="{44FEB6E5-BCE3-4B66-A45D-02F924019366}" type="pres">
      <dgm:prSet presAssocID="{9FFB9A47-AA3A-4A08-BD51-CE1DA1DB7E4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F714FB-4B79-4861-B149-33FF981CE5B0}" type="pres">
      <dgm:prSet presAssocID="{9FFB9A47-AA3A-4A08-BD51-CE1DA1DB7E42}" presName="parTransOne" presStyleCnt="0"/>
      <dgm:spPr/>
    </dgm:pt>
    <dgm:pt modelId="{4EE8E32A-00DC-4CE2-BBF1-310F8D3E0E82}" type="pres">
      <dgm:prSet presAssocID="{9FFB9A47-AA3A-4A08-BD51-CE1DA1DB7E42}" presName="horzOne" presStyleCnt="0"/>
      <dgm:spPr/>
    </dgm:pt>
    <dgm:pt modelId="{B95503B5-A970-471E-8C55-82B4E0AE479D}" type="pres">
      <dgm:prSet presAssocID="{90696C1A-A368-47B7-9A26-C19C846537B6}" presName="vertTwo" presStyleCnt="0"/>
      <dgm:spPr/>
    </dgm:pt>
    <dgm:pt modelId="{D5F2FDF0-963B-436E-839B-A1C184AE455C}" type="pres">
      <dgm:prSet presAssocID="{90696C1A-A368-47B7-9A26-C19C846537B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3DBDE7-6411-4379-AA73-C45F04846C44}" type="pres">
      <dgm:prSet presAssocID="{90696C1A-A368-47B7-9A26-C19C846537B6}" presName="parTransTwo" presStyleCnt="0"/>
      <dgm:spPr/>
    </dgm:pt>
    <dgm:pt modelId="{C5CDD570-1D1A-4189-8AC7-5E88C3F46EA3}" type="pres">
      <dgm:prSet presAssocID="{90696C1A-A368-47B7-9A26-C19C846537B6}" presName="horzTwo" presStyleCnt="0"/>
      <dgm:spPr/>
    </dgm:pt>
    <dgm:pt modelId="{78C05344-F2AE-465C-9E5C-C04E0128E6C3}" type="pres">
      <dgm:prSet presAssocID="{81895292-BB9A-464A-9765-AFBF53CC93EF}" presName="vertThree" presStyleCnt="0"/>
      <dgm:spPr/>
    </dgm:pt>
    <dgm:pt modelId="{056256E1-F2BA-4C5E-8DD0-A8B08D1AC134}" type="pres">
      <dgm:prSet presAssocID="{81895292-BB9A-464A-9765-AFBF53CC93E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E9DC93-3346-4EEA-8D94-64ECE501EF5B}" type="pres">
      <dgm:prSet presAssocID="{81895292-BB9A-464A-9765-AFBF53CC93EF}" presName="horzThree" presStyleCnt="0"/>
      <dgm:spPr/>
    </dgm:pt>
    <dgm:pt modelId="{FCB73B80-4AB2-4313-B9DB-42D68ABEE465}" type="pres">
      <dgm:prSet presAssocID="{D686890D-7A00-418F-AEA1-4C4A62FE7F58}" presName="sibSpaceThree" presStyleCnt="0"/>
      <dgm:spPr/>
    </dgm:pt>
    <dgm:pt modelId="{D67150E2-7CB0-4422-AEBB-C84F07A09919}" type="pres">
      <dgm:prSet presAssocID="{A1A02F2E-4511-4281-A2FB-49FBECA99C57}" presName="vertThree" presStyleCnt="0"/>
      <dgm:spPr/>
    </dgm:pt>
    <dgm:pt modelId="{5C89B179-1EB1-467F-BCA1-F56B4446B9AD}" type="pres">
      <dgm:prSet presAssocID="{A1A02F2E-4511-4281-A2FB-49FBECA99C5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79320D-A87B-4FD1-AD77-E5329E5E0D1D}" type="pres">
      <dgm:prSet presAssocID="{A1A02F2E-4511-4281-A2FB-49FBECA99C57}" presName="horzThree" presStyleCnt="0"/>
      <dgm:spPr/>
    </dgm:pt>
    <dgm:pt modelId="{83296884-D023-4486-8F52-12E9ED578A0E}" type="pres">
      <dgm:prSet presAssocID="{D7C4393C-7289-4E08-BDE6-9E60A7CF8D53}" presName="sibSpaceTwo" presStyleCnt="0"/>
      <dgm:spPr/>
    </dgm:pt>
    <dgm:pt modelId="{91B83620-BF29-423F-81B8-2D36871D1AC7}" type="pres">
      <dgm:prSet presAssocID="{BD25E109-529E-41FA-B9F2-EBB3CEAD3FDD}" presName="vertTwo" presStyleCnt="0"/>
      <dgm:spPr/>
    </dgm:pt>
    <dgm:pt modelId="{43BDCE02-03AD-42B9-904A-58281ADAC308}" type="pres">
      <dgm:prSet presAssocID="{BD25E109-529E-41FA-B9F2-EBB3CEAD3FD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19D002A-0ED4-4225-88B1-DB9744B534BD}" type="pres">
      <dgm:prSet presAssocID="{BD25E109-529E-41FA-B9F2-EBB3CEAD3FDD}" presName="parTransTwo" presStyleCnt="0"/>
      <dgm:spPr/>
    </dgm:pt>
    <dgm:pt modelId="{4BF39374-0D9F-4831-9FF7-52E8C57B0CEE}" type="pres">
      <dgm:prSet presAssocID="{BD25E109-529E-41FA-B9F2-EBB3CEAD3FDD}" presName="horzTwo" presStyleCnt="0"/>
      <dgm:spPr/>
    </dgm:pt>
    <dgm:pt modelId="{A565EC5B-1745-4BD1-8696-75D1A6FC0A5A}" type="pres">
      <dgm:prSet presAssocID="{20502AA8-0C83-4010-B144-4C9999C2BBBE}" presName="vertThree" presStyleCnt="0"/>
      <dgm:spPr/>
    </dgm:pt>
    <dgm:pt modelId="{5D824C15-C1FB-4567-AACE-4CC1AA7AF219}" type="pres">
      <dgm:prSet presAssocID="{20502AA8-0C83-4010-B144-4C9999C2BBBE}" presName="txThree" presStyleLbl="node3" presStyleIdx="2" presStyleCnt="3" custLinFactNeighborX="2794" custLinFactNeighborY="-222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3780BC-AA8B-466B-AC8B-FC1E7F2FAAB9}" type="pres">
      <dgm:prSet presAssocID="{20502AA8-0C83-4010-B144-4C9999C2BBBE}" presName="horzThree" presStyleCnt="0"/>
      <dgm:spPr/>
    </dgm:pt>
  </dgm:ptLst>
  <dgm:cxnLst>
    <dgm:cxn modelId="{7811D74B-5BF2-4CF2-9AFC-8955FAC35FAE}" type="presOf" srcId="{81895292-BB9A-464A-9765-AFBF53CC93EF}" destId="{056256E1-F2BA-4C5E-8DD0-A8B08D1AC134}" srcOrd="0" destOrd="0" presId="urn:microsoft.com/office/officeart/2005/8/layout/hierarchy4"/>
    <dgm:cxn modelId="{8CF4B9AE-3422-4968-AAF2-C1D4D8C5CD09}" type="presOf" srcId="{90696C1A-A368-47B7-9A26-C19C846537B6}" destId="{D5F2FDF0-963B-436E-839B-A1C184AE455C}" srcOrd="0" destOrd="0" presId="urn:microsoft.com/office/officeart/2005/8/layout/hierarchy4"/>
    <dgm:cxn modelId="{9861E5B6-63E9-448E-9CA7-911B4099DBFE}" type="presOf" srcId="{A1A02F2E-4511-4281-A2FB-49FBECA99C57}" destId="{5C89B179-1EB1-467F-BCA1-F56B4446B9AD}" srcOrd="0" destOrd="0" presId="urn:microsoft.com/office/officeart/2005/8/layout/hierarchy4"/>
    <dgm:cxn modelId="{459C96CA-7FD8-4B9B-9959-9D3731A1334F}" type="presOf" srcId="{9FFB9A47-AA3A-4A08-BD51-CE1DA1DB7E42}" destId="{44FEB6E5-BCE3-4B66-A45D-02F924019366}" srcOrd="0" destOrd="0" presId="urn:microsoft.com/office/officeart/2005/8/layout/hierarchy4"/>
    <dgm:cxn modelId="{BA18CD38-EF8A-4C59-813F-ACECDA21DF3F}" srcId="{9FFB9A47-AA3A-4A08-BD51-CE1DA1DB7E42}" destId="{90696C1A-A368-47B7-9A26-C19C846537B6}" srcOrd="0" destOrd="0" parTransId="{FFC08F1E-89B5-417F-9F38-F5A8648CC909}" sibTransId="{D7C4393C-7289-4E08-BDE6-9E60A7CF8D53}"/>
    <dgm:cxn modelId="{3DAF62DC-F6AC-4712-BAAB-544653449C88}" srcId="{79FB97EE-3483-4E17-ACB5-D091125FF4E0}" destId="{9FFB9A47-AA3A-4A08-BD51-CE1DA1DB7E42}" srcOrd="0" destOrd="0" parTransId="{822CC6E5-BEEA-4BD5-B195-D098FCB38A92}" sibTransId="{A70AD2A9-0C84-4FF2-86FC-FBE312FE45A6}"/>
    <dgm:cxn modelId="{F37AB3C9-3693-4E0C-AF24-5FC97401EF71}" srcId="{90696C1A-A368-47B7-9A26-C19C846537B6}" destId="{81895292-BB9A-464A-9765-AFBF53CC93EF}" srcOrd="0" destOrd="0" parTransId="{6DD3C16A-DBA3-45F0-8AD5-4C4BF131D86E}" sibTransId="{D686890D-7A00-418F-AEA1-4C4A62FE7F58}"/>
    <dgm:cxn modelId="{7A0495CF-9F6C-4041-A646-E25BD4E53D6E}" srcId="{9FFB9A47-AA3A-4A08-BD51-CE1DA1DB7E42}" destId="{BD25E109-529E-41FA-B9F2-EBB3CEAD3FDD}" srcOrd="1" destOrd="0" parTransId="{50365F6D-B47E-448A-A2C5-CACE5CBF915F}" sibTransId="{A20A98D4-8684-42DE-8C7C-8167ACCDA25D}"/>
    <dgm:cxn modelId="{448E8912-6FFE-4E7E-ADD5-E24B152EEAA0}" type="presOf" srcId="{20502AA8-0C83-4010-B144-4C9999C2BBBE}" destId="{5D824C15-C1FB-4567-AACE-4CC1AA7AF219}" srcOrd="0" destOrd="0" presId="urn:microsoft.com/office/officeart/2005/8/layout/hierarchy4"/>
    <dgm:cxn modelId="{E195042B-1962-434F-83E6-00E448CC5266}" type="presOf" srcId="{79FB97EE-3483-4E17-ACB5-D091125FF4E0}" destId="{3DB9AC74-D360-405C-80A0-A56D4477F026}" srcOrd="0" destOrd="0" presId="urn:microsoft.com/office/officeart/2005/8/layout/hierarchy4"/>
    <dgm:cxn modelId="{25E2C983-0627-4590-9543-973F7EA2577A}" srcId="{90696C1A-A368-47B7-9A26-C19C846537B6}" destId="{A1A02F2E-4511-4281-A2FB-49FBECA99C57}" srcOrd="1" destOrd="0" parTransId="{B6767EA7-5340-4080-BA81-2825B0A838DB}" sibTransId="{1C8FFC84-AC76-4954-81F3-0B12878B9226}"/>
    <dgm:cxn modelId="{EF15FC5D-62EE-4018-B2C2-F45E2C9A1031}" srcId="{BD25E109-529E-41FA-B9F2-EBB3CEAD3FDD}" destId="{20502AA8-0C83-4010-B144-4C9999C2BBBE}" srcOrd="0" destOrd="0" parTransId="{97870207-C732-4024-AD00-AAF496BE3D61}" sibTransId="{2068D27B-DE4E-451A-B772-D5F33E81ED3C}"/>
    <dgm:cxn modelId="{41FD7C0D-DC00-4B1A-BF34-362EB93DB848}" type="presOf" srcId="{BD25E109-529E-41FA-B9F2-EBB3CEAD3FDD}" destId="{43BDCE02-03AD-42B9-904A-58281ADAC308}" srcOrd="0" destOrd="0" presId="urn:microsoft.com/office/officeart/2005/8/layout/hierarchy4"/>
    <dgm:cxn modelId="{06305EBE-4A8A-40A6-B995-5E6CE4C38CB9}" type="presParOf" srcId="{3DB9AC74-D360-405C-80A0-A56D4477F026}" destId="{F9A3261F-E263-4E20-AAC4-FAB43CDAE421}" srcOrd="0" destOrd="0" presId="urn:microsoft.com/office/officeart/2005/8/layout/hierarchy4"/>
    <dgm:cxn modelId="{D4DBA989-4FEF-41C3-9E4D-769FBD0631B4}" type="presParOf" srcId="{F9A3261F-E263-4E20-AAC4-FAB43CDAE421}" destId="{44FEB6E5-BCE3-4B66-A45D-02F924019366}" srcOrd="0" destOrd="0" presId="urn:microsoft.com/office/officeart/2005/8/layout/hierarchy4"/>
    <dgm:cxn modelId="{3435D31E-647E-4A64-86B4-866F59451CF9}" type="presParOf" srcId="{F9A3261F-E263-4E20-AAC4-FAB43CDAE421}" destId="{D8F714FB-4B79-4861-B149-33FF981CE5B0}" srcOrd="1" destOrd="0" presId="urn:microsoft.com/office/officeart/2005/8/layout/hierarchy4"/>
    <dgm:cxn modelId="{EADE5C7F-B7FF-4BF5-8C5B-A36465CEDBF0}" type="presParOf" srcId="{F9A3261F-E263-4E20-AAC4-FAB43CDAE421}" destId="{4EE8E32A-00DC-4CE2-BBF1-310F8D3E0E82}" srcOrd="2" destOrd="0" presId="urn:microsoft.com/office/officeart/2005/8/layout/hierarchy4"/>
    <dgm:cxn modelId="{32809E4A-76A3-423C-BA34-1D36CB99F1DC}" type="presParOf" srcId="{4EE8E32A-00DC-4CE2-BBF1-310F8D3E0E82}" destId="{B95503B5-A970-471E-8C55-82B4E0AE479D}" srcOrd="0" destOrd="0" presId="urn:microsoft.com/office/officeart/2005/8/layout/hierarchy4"/>
    <dgm:cxn modelId="{8FF074A8-A78F-4D83-9F5B-6037D73B94DB}" type="presParOf" srcId="{B95503B5-A970-471E-8C55-82B4E0AE479D}" destId="{D5F2FDF0-963B-436E-839B-A1C184AE455C}" srcOrd="0" destOrd="0" presId="urn:microsoft.com/office/officeart/2005/8/layout/hierarchy4"/>
    <dgm:cxn modelId="{7ED09677-9B23-4274-BB9A-38A922522AD7}" type="presParOf" srcId="{B95503B5-A970-471E-8C55-82B4E0AE479D}" destId="{1A3DBDE7-6411-4379-AA73-C45F04846C44}" srcOrd="1" destOrd="0" presId="urn:microsoft.com/office/officeart/2005/8/layout/hierarchy4"/>
    <dgm:cxn modelId="{93D7BD6F-A244-4D5B-B770-B343B2932E3F}" type="presParOf" srcId="{B95503B5-A970-471E-8C55-82B4E0AE479D}" destId="{C5CDD570-1D1A-4189-8AC7-5E88C3F46EA3}" srcOrd="2" destOrd="0" presId="urn:microsoft.com/office/officeart/2005/8/layout/hierarchy4"/>
    <dgm:cxn modelId="{1B14866B-F0EB-442C-9DA7-244DFE4E3FE4}" type="presParOf" srcId="{C5CDD570-1D1A-4189-8AC7-5E88C3F46EA3}" destId="{78C05344-F2AE-465C-9E5C-C04E0128E6C3}" srcOrd="0" destOrd="0" presId="urn:microsoft.com/office/officeart/2005/8/layout/hierarchy4"/>
    <dgm:cxn modelId="{EE0501AD-2B52-418D-AAFB-5E63BF3BBC88}" type="presParOf" srcId="{78C05344-F2AE-465C-9E5C-C04E0128E6C3}" destId="{056256E1-F2BA-4C5E-8DD0-A8B08D1AC134}" srcOrd="0" destOrd="0" presId="urn:microsoft.com/office/officeart/2005/8/layout/hierarchy4"/>
    <dgm:cxn modelId="{5BF0BC95-28C7-4B10-A927-3E645E4D4EA0}" type="presParOf" srcId="{78C05344-F2AE-465C-9E5C-C04E0128E6C3}" destId="{66E9DC93-3346-4EEA-8D94-64ECE501EF5B}" srcOrd="1" destOrd="0" presId="urn:microsoft.com/office/officeart/2005/8/layout/hierarchy4"/>
    <dgm:cxn modelId="{2EB0CC1F-BF7E-4323-B0D5-075ED46ECE65}" type="presParOf" srcId="{C5CDD570-1D1A-4189-8AC7-5E88C3F46EA3}" destId="{FCB73B80-4AB2-4313-B9DB-42D68ABEE465}" srcOrd="1" destOrd="0" presId="urn:microsoft.com/office/officeart/2005/8/layout/hierarchy4"/>
    <dgm:cxn modelId="{418D89C4-47B2-4AB2-A309-7252D9455154}" type="presParOf" srcId="{C5CDD570-1D1A-4189-8AC7-5E88C3F46EA3}" destId="{D67150E2-7CB0-4422-AEBB-C84F07A09919}" srcOrd="2" destOrd="0" presId="urn:microsoft.com/office/officeart/2005/8/layout/hierarchy4"/>
    <dgm:cxn modelId="{6814591E-ECEE-4A6B-AC96-71738E95E596}" type="presParOf" srcId="{D67150E2-7CB0-4422-AEBB-C84F07A09919}" destId="{5C89B179-1EB1-467F-BCA1-F56B4446B9AD}" srcOrd="0" destOrd="0" presId="urn:microsoft.com/office/officeart/2005/8/layout/hierarchy4"/>
    <dgm:cxn modelId="{F94BDF82-DEEF-4D8F-9D86-937475045306}" type="presParOf" srcId="{D67150E2-7CB0-4422-AEBB-C84F07A09919}" destId="{1A79320D-A87B-4FD1-AD77-E5329E5E0D1D}" srcOrd="1" destOrd="0" presId="urn:microsoft.com/office/officeart/2005/8/layout/hierarchy4"/>
    <dgm:cxn modelId="{9998AEEA-5152-4505-9504-6F4811D21444}" type="presParOf" srcId="{4EE8E32A-00DC-4CE2-BBF1-310F8D3E0E82}" destId="{83296884-D023-4486-8F52-12E9ED578A0E}" srcOrd="1" destOrd="0" presId="urn:microsoft.com/office/officeart/2005/8/layout/hierarchy4"/>
    <dgm:cxn modelId="{08D3ADC4-05C7-4B36-803E-F706B0176A1D}" type="presParOf" srcId="{4EE8E32A-00DC-4CE2-BBF1-310F8D3E0E82}" destId="{91B83620-BF29-423F-81B8-2D36871D1AC7}" srcOrd="2" destOrd="0" presId="urn:microsoft.com/office/officeart/2005/8/layout/hierarchy4"/>
    <dgm:cxn modelId="{E4305D16-A65A-4967-88B0-CB3BE04D20F9}" type="presParOf" srcId="{91B83620-BF29-423F-81B8-2D36871D1AC7}" destId="{43BDCE02-03AD-42B9-904A-58281ADAC308}" srcOrd="0" destOrd="0" presId="urn:microsoft.com/office/officeart/2005/8/layout/hierarchy4"/>
    <dgm:cxn modelId="{EBF124AB-0347-4897-8B81-F130429128E2}" type="presParOf" srcId="{91B83620-BF29-423F-81B8-2D36871D1AC7}" destId="{419D002A-0ED4-4225-88B1-DB9744B534BD}" srcOrd="1" destOrd="0" presId="urn:microsoft.com/office/officeart/2005/8/layout/hierarchy4"/>
    <dgm:cxn modelId="{E504874A-6E00-4981-89A4-7CD24937AA10}" type="presParOf" srcId="{91B83620-BF29-423F-81B8-2D36871D1AC7}" destId="{4BF39374-0D9F-4831-9FF7-52E8C57B0CEE}" srcOrd="2" destOrd="0" presId="urn:microsoft.com/office/officeart/2005/8/layout/hierarchy4"/>
    <dgm:cxn modelId="{A70AF62E-43D6-43A0-B6D8-19797F930579}" type="presParOf" srcId="{4BF39374-0D9F-4831-9FF7-52E8C57B0CEE}" destId="{A565EC5B-1745-4BD1-8696-75D1A6FC0A5A}" srcOrd="0" destOrd="0" presId="urn:microsoft.com/office/officeart/2005/8/layout/hierarchy4"/>
    <dgm:cxn modelId="{1062E6E5-57F6-48E5-9F58-BB431F4011CB}" type="presParOf" srcId="{A565EC5B-1745-4BD1-8696-75D1A6FC0A5A}" destId="{5D824C15-C1FB-4567-AACE-4CC1AA7AF219}" srcOrd="0" destOrd="0" presId="urn:microsoft.com/office/officeart/2005/8/layout/hierarchy4"/>
    <dgm:cxn modelId="{011AFDD7-84D9-4CE3-84A4-2EAA49D82EF8}" type="presParOf" srcId="{A565EC5B-1745-4BD1-8696-75D1A6FC0A5A}" destId="{A53780BC-AA8B-466B-AC8B-FC1E7F2FAA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07327-5098-407C-BE2E-8D765EA58DC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74D12F-14E0-40F7-963C-04DC453FD3C2}">
      <dgm:prSet phldrT="[Texte]"/>
      <dgm:spPr>
        <a:solidFill>
          <a:srgbClr val="FFCC66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Versement d’une indemnité</a:t>
          </a:r>
          <a:endParaRPr lang="fr-FR" dirty="0">
            <a:solidFill>
              <a:schemeClr val="tx1"/>
            </a:solidFill>
          </a:endParaRPr>
        </a:p>
      </dgm:t>
    </dgm:pt>
    <dgm:pt modelId="{242816CD-0475-4816-B25C-0646A8D24C7F}" type="parTrans" cxnId="{0E2D6CE5-6EE4-4CEE-963D-4D999AED1F16}">
      <dgm:prSet/>
      <dgm:spPr/>
      <dgm:t>
        <a:bodyPr/>
        <a:lstStyle/>
        <a:p>
          <a:endParaRPr lang="fr-FR"/>
        </a:p>
      </dgm:t>
    </dgm:pt>
    <dgm:pt modelId="{6E5A0CCC-C20F-475F-9759-8049FA7BC4F0}" type="sibTrans" cxnId="{0E2D6CE5-6EE4-4CEE-963D-4D999AED1F16}">
      <dgm:prSet/>
      <dgm:spPr/>
      <dgm:t>
        <a:bodyPr/>
        <a:lstStyle/>
        <a:p>
          <a:endParaRPr lang="fr-FR"/>
        </a:p>
      </dgm:t>
    </dgm:pt>
    <dgm:pt modelId="{A0E14878-F625-47F8-AD57-4831C06524C0}">
      <dgm:prSet phldrT="[Texte]"/>
      <dgm:spPr>
        <a:solidFill>
          <a:srgbClr val="FFCC66">
            <a:alpha val="90000"/>
          </a:srgbClr>
        </a:solidFill>
      </dgm:spPr>
      <dgm:t>
        <a:bodyPr/>
        <a:lstStyle/>
        <a:p>
          <a:r>
            <a:rPr lang="fr-FR" dirty="0" smtClean="0"/>
            <a:t>Indemnité de fin de mission de 10% de la rémunération totale brute </a:t>
          </a:r>
          <a:endParaRPr lang="fr-FR" dirty="0"/>
        </a:p>
      </dgm:t>
    </dgm:pt>
    <dgm:pt modelId="{FC0C677B-59CB-479B-95BA-7DDC3AC5740A}" type="parTrans" cxnId="{EA14597D-A69B-4836-A29D-28C067B2F0AA}">
      <dgm:prSet/>
      <dgm:spPr/>
      <dgm:t>
        <a:bodyPr/>
        <a:lstStyle/>
        <a:p>
          <a:endParaRPr lang="fr-FR"/>
        </a:p>
      </dgm:t>
    </dgm:pt>
    <dgm:pt modelId="{FA6BC601-0624-4C59-8ACE-8183A04621AD}" type="sibTrans" cxnId="{EA14597D-A69B-4836-A29D-28C067B2F0AA}">
      <dgm:prSet/>
      <dgm:spPr/>
      <dgm:t>
        <a:bodyPr/>
        <a:lstStyle/>
        <a:p>
          <a:endParaRPr lang="fr-FR"/>
        </a:p>
      </dgm:t>
    </dgm:pt>
    <dgm:pt modelId="{B13C20F9-7866-4FB0-AC2C-6AD4C2D46C79}">
      <dgm:prSet phldrT="[Texte]"/>
      <dgm:spPr>
        <a:solidFill>
          <a:srgbClr val="F2D1A6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Exceptions au versement de cette indemnité</a:t>
          </a:r>
          <a:endParaRPr lang="fr-FR" dirty="0">
            <a:solidFill>
              <a:schemeClr val="tx1"/>
            </a:solidFill>
          </a:endParaRPr>
        </a:p>
      </dgm:t>
    </dgm:pt>
    <dgm:pt modelId="{DE9FE7DD-3BDE-4541-A7F6-52349FBF0D71}" type="parTrans" cxnId="{66584DFC-8811-42E6-948A-C20D4EE17051}">
      <dgm:prSet/>
      <dgm:spPr/>
      <dgm:t>
        <a:bodyPr/>
        <a:lstStyle/>
        <a:p>
          <a:endParaRPr lang="fr-FR"/>
        </a:p>
      </dgm:t>
    </dgm:pt>
    <dgm:pt modelId="{8309D422-083A-4542-A8DE-6F132C08D937}" type="sibTrans" cxnId="{66584DFC-8811-42E6-948A-C20D4EE17051}">
      <dgm:prSet/>
      <dgm:spPr/>
      <dgm:t>
        <a:bodyPr/>
        <a:lstStyle/>
        <a:p>
          <a:endParaRPr lang="fr-FR"/>
        </a:p>
      </dgm:t>
    </dgm:pt>
    <dgm:pt modelId="{648744A7-A943-4D1C-BA8C-A6C87A95C28E}">
      <dgm:prSet phldrT="[Texte]"/>
      <dgm:spPr>
        <a:solidFill>
          <a:srgbClr val="F2D1A6">
            <a:alpha val="90000"/>
          </a:srgbClr>
        </a:solidFill>
      </dgm:spPr>
      <dgm:t>
        <a:bodyPr/>
        <a:lstStyle/>
        <a:p>
          <a:r>
            <a:rPr lang="fr-FR" dirty="0" smtClean="0"/>
            <a:t>Rupture à l’initiative de l’intérimaire</a:t>
          </a:r>
          <a:endParaRPr lang="fr-FR" dirty="0"/>
        </a:p>
      </dgm:t>
    </dgm:pt>
    <dgm:pt modelId="{E4551AFA-4C19-48A8-8F33-C5D3EF3F7BC9}" type="parTrans" cxnId="{A626BEAB-CBF5-403F-A1ED-296DF0D6A671}">
      <dgm:prSet/>
      <dgm:spPr/>
      <dgm:t>
        <a:bodyPr/>
        <a:lstStyle/>
        <a:p>
          <a:endParaRPr lang="fr-FR"/>
        </a:p>
      </dgm:t>
    </dgm:pt>
    <dgm:pt modelId="{605188C6-0566-475E-8707-94CABA8D49B5}" type="sibTrans" cxnId="{A626BEAB-CBF5-403F-A1ED-296DF0D6A671}">
      <dgm:prSet/>
      <dgm:spPr/>
      <dgm:t>
        <a:bodyPr/>
        <a:lstStyle/>
        <a:p>
          <a:endParaRPr lang="fr-FR"/>
        </a:p>
      </dgm:t>
    </dgm:pt>
    <dgm:pt modelId="{FF62A793-A9E1-436B-9177-EB7CB077E7C5}">
      <dgm:prSet phldrT="[Texte]"/>
      <dgm:spPr>
        <a:solidFill>
          <a:srgbClr val="F2D1A6">
            <a:alpha val="90000"/>
          </a:srgbClr>
        </a:solidFill>
      </dgm:spPr>
      <dgm:t>
        <a:bodyPr/>
        <a:lstStyle/>
        <a:p>
          <a:r>
            <a:rPr lang="fr-FR" dirty="0" smtClean="0"/>
            <a:t>Mission liée à une formation</a:t>
          </a:r>
          <a:endParaRPr lang="fr-FR" dirty="0"/>
        </a:p>
      </dgm:t>
    </dgm:pt>
    <dgm:pt modelId="{073ECA81-83DB-4A5E-BA27-A98252BE87D1}" type="parTrans" cxnId="{3E3AE48C-25D6-4F9C-90D6-BB4BAF6635A2}">
      <dgm:prSet/>
      <dgm:spPr/>
      <dgm:t>
        <a:bodyPr/>
        <a:lstStyle/>
        <a:p>
          <a:endParaRPr lang="fr-FR"/>
        </a:p>
      </dgm:t>
    </dgm:pt>
    <dgm:pt modelId="{618E3C09-33B9-4137-B02E-5BF5718C28A4}" type="sibTrans" cxnId="{3E3AE48C-25D6-4F9C-90D6-BB4BAF6635A2}">
      <dgm:prSet/>
      <dgm:spPr/>
      <dgm:t>
        <a:bodyPr/>
        <a:lstStyle/>
        <a:p>
          <a:endParaRPr lang="fr-FR"/>
        </a:p>
      </dgm:t>
    </dgm:pt>
    <dgm:pt modelId="{5473E34E-E3EC-441A-82C9-8AF8BA2EC37B}">
      <dgm:prSet phldrT="[Texte]"/>
      <dgm:spPr>
        <a:solidFill>
          <a:srgbClr val="F2D1A6">
            <a:alpha val="90000"/>
          </a:srgbClr>
        </a:solidFill>
      </dgm:spPr>
      <dgm:t>
        <a:bodyPr/>
        <a:lstStyle/>
        <a:p>
          <a:r>
            <a:rPr lang="fr-FR" dirty="0" smtClean="0"/>
            <a:t>Faute grave ou lourde</a:t>
          </a:r>
          <a:endParaRPr lang="fr-FR" dirty="0"/>
        </a:p>
      </dgm:t>
    </dgm:pt>
    <dgm:pt modelId="{1AAEAF56-C19F-4735-94EB-0F249A53A0D1}" type="parTrans" cxnId="{55F9E363-8BC8-4389-A3F1-FB14CE78FD63}">
      <dgm:prSet/>
      <dgm:spPr/>
    </dgm:pt>
    <dgm:pt modelId="{347C8F80-96A4-4DA5-9D71-04EB66F686D2}" type="sibTrans" cxnId="{55F9E363-8BC8-4389-A3F1-FB14CE78FD63}">
      <dgm:prSet/>
      <dgm:spPr/>
    </dgm:pt>
    <dgm:pt modelId="{4140903C-E3A1-4372-B1C4-174E319F116D}">
      <dgm:prSet phldrT="[Texte]"/>
      <dgm:spPr>
        <a:solidFill>
          <a:srgbClr val="F2D1A6">
            <a:alpha val="90000"/>
          </a:srgbClr>
        </a:solidFill>
      </dgm:spPr>
      <dgm:t>
        <a:bodyPr/>
        <a:lstStyle/>
        <a:p>
          <a:r>
            <a:rPr lang="fr-FR" dirty="0" smtClean="0"/>
            <a:t>Embauche en CDI dans l’entreprise utilisatrice</a:t>
          </a:r>
          <a:endParaRPr lang="fr-FR" dirty="0"/>
        </a:p>
      </dgm:t>
    </dgm:pt>
    <dgm:pt modelId="{10816E18-DEF0-44BD-AC03-2307899D6C9F}" type="parTrans" cxnId="{7B60A6B3-BE4E-4317-A761-797D5DB6D3F6}">
      <dgm:prSet/>
      <dgm:spPr/>
    </dgm:pt>
    <dgm:pt modelId="{7A203B60-3F6F-4424-B702-F3773CDCDC9C}" type="sibTrans" cxnId="{7B60A6B3-BE4E-4317-A761-797D5DB6D3F6}">
      <dgm:prSet/>
      <dgm:spPr/>
    </dgm:pt>
    <dgm:pt modelId="{00214052-E5CD-457E-A985-309E8A8AB25E}">
      <dgm:prSet phldrT="[Texte]"/>
      <dgm:spPr>
        <a:solidFill>
          <a:srgbClr val="F2D1A6">
            <a:alpha val="90000"/>
          </a:srgbClr>
        </a:solidFill>
      </dgm:spPr>
      <dgm:t>
        <a:bodyPr/>
        <a:lstStyle/>
        <a:p>
          <a:r>
            <a:rPr lang="fr-FR" dirty="0" smtClean="0"/>
            <a:t>Refus de la souplesse (aménagement du terme)</a:t>
          </a:r>
          <a:endParaRPr lang="fr-FR" dirty="0"/>
        </a:p>
      </dgm:t>
    </dgm:pt>
    <dgm:pt modelId="{F763EB09-068C-4645-AFA2-60BAF26DE28B}" type="parTrans" cxnId="{515D6B5B-0548-4D27-9498-DB1474370872}">
      <dgm:prSet/>
      <dgm:spPr/>
    </dgm:pt>
    <dgm:pt modelId="{9981137C-DB18-428D-A714-7A2FF9FE0D4A}" type="sibTrans" cxnId="{515D6B5B-0548-4D27-9498-DB1474370872}">
      <dgm:prSet/>
      <dgm:spPr/>
    </dgm:pt>
    <dgm:pt modelId="{715C9338-CA96-4C62-A337-A31672F90E0B}" type="pres">
      <dgm:prSet presAssocID="{49207327-5098-407C-BE2E-8D765EA58D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9D814C6-55FB-431A-911E-9E5F459491E6}" type="pres">
      <dgm:prSet presAssocID="{C874D12F-14E0-40F7-963C-04DC453FD3C2}" presName="linNode" presStyleCnt="0"/>
      <dgm:spPr/>
    </dgm:pt>
    <dgm:pt modelId="{D9614B45-70B0-4682-95A7-CF854643EAF5}" type="pres">
      <dgm:prSet presAssocID="{C874D12F-14E0-40F7-963C-04DC453FD3C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02A6C8-E640-44A7-8E8E-6F882F6A112B}" type="pres">
      <dgm:prSet presAssocID="{C874D12F-14E0-40F7-963C-04DC453FD3C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151320-30C1-451B-B58C-028C112C3548}" type="pres">
      <dgm:prSet presAssocID="{6E5A0CCC-C20F-475F-9759-8049FA7BC4F0}" presName="sp" presStyleCnt="0"/>
      <dgm:spPr/>
    </dgm:pt>
    <dgm:pt modelId="{06C31E47-3B17-48FE-9775-0F4E9B960406}" type="pres">
      <dgm:prSet presAssocID="{B13C20F9-7866-4FB0-AC2C-6AD4C2D46C79}" presName="linNode" presStyleCnt="0"/>
      <dgm:spPr/>
    </dgm:pt>
    <dgm:pt modelId="{D38696DB-F968-4EB4-889F-E14241DAC778}" type="pres">
      <dgm:prSet presAssocID="{B13C20F9-7866-4FB0-AC2C-6AD4C2D46C7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3D5ABD-EC9C-49B0-B0CF-63AEAAB3A96B}" type="pres">
      <dgm:prSet presAssocID="{B13C20F9-7866-4FB0-AC2C-6AD4C2D46C7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61EEAD-35F8-4483-B207-FE292C19369C}" type="presOf" srcId="{A0E14878-F625-47F8-AD57-4831C06524C0}" destId="{B302A6C8-E640-44A7-8E8E-6F882F6A112B}" srcOrd="0" destOrd="0" presId="urn:microsoft.com/office/officeart/2005/8/layout/vList5"/>
    <dgm:cxn modelId="{55F9E363-8BC8-4389-A3F1-FB14CE78FD63}" srcId="{B13C20F9-7866-4FB0-AC2C-6AD4C2D46C79}" destId="{5473E34E-E3EC-441A-82C9-8AF8BA2EC37B}" srcOrd="1" destOrd="0" parTransId="{1AAEAF56-C19F-4735-94EB-0F249A53A0D1}" sibTransId="{347C8F80-96A4-4DA5-9D71-04EB66F686D2}"/>
    <dgm:cxn modelId="{EA14597D-A69B-4836-A29D-28C067B2F0AA}" srcId="{C874D12F-14E0-40F7-963C-04DC453FD3C2}" destId="{A0E14878-F625-47F8-AD57-4831C06524C0}" srcOrd="0" destOrd="0" parTransId="{FC0C677B-59CB-479B-95BA-7DDC3AC5740A}" sibTransId="{FA6BC601-0624-4C59-8ACE-8183A04621AD}"/>
    <dgm:cxn modelId="{A68E60E4-7080-489C-8429-4FB7A9D0A057}" type="presOf" srcId="{5473E34E-E3EC-441A-82C9-8AF8BA2EC37B}" destId="{9C3D5ABD-EC9C-49B0-B0CF-63AEAAB3A96B}" srcOrd="0" destOrd="1" presId="urn:microsoft.com/office/officeart/2005/8/layout/vList5"/>
    <dgm:cxn modelId="{5BD00FA0-286B-4D12-A75C-95F2D819AD49}" type="presOf" srcId="{FF62A793-A9E1-436B-9177-EB7CB077E7C5}" destId="{9C3D5ABD-EC9C-49B0-B0CF-63AEAAB3A96B}" srcOrd="0" destOrd="2" presId="urn:microsoft.com/office/officeart/2005/8/layout/vList5"/>
    <dgm:cxn modelId="{7B60A6B3-BE4E-4317-A761-797D5DB6D3F6}" srcId="{B13C20F9-7866-4FB0-AC2C-6AD4C2D46C79}" destId="{4140903C-E3A1-4372-B1C4-174E319F116D}" srcOrd="3" destOrd="0" parTransId="{10816E18-DEF0-44BD-AC03-2307899D6C9F}" sibTransId="{7A203B60-3F6F-4424-B702-F3773CDCDC9C}"/>
    <dgm:cxn modelId="{66584DFC-8811-42E6-948A-C20D4EE17051}" srcId="{49207327-5098-407C-BE2E-8D765EA58DCB}" destId="{B13C20F9-7866-4FB0-AC2C-6AD4C2D46C79}" srcOrd="1" destOrd="0" parTransId="{DE9FE7DD-3BDE-4541-A7F6-52349FBF0D71}" sibTransId="{8309D422-083A-4542-A8DE-6F132C08D937}"/>
    <dgm:cxn modelId="{3E3AE48C-25D6-4F9C-90D6-BB4BAF6635A2}" srcId="{B13C20F9-7866-4FB0-AC2C-6AD4C2D46C79}" destId="{FF62A793-A9E1-436B-9177-EB7CB077E7C5}" srcOrd="2" destOrd="0" parTransId="{073ECA81-83DB-4A5E-BA27-A98252BE87D1}" sibTransId="{618E3C09-33B9-4137-B02E-5BF5718C28A4}"/>
    <dgm:cxn modelId="{64DA167B-4471-4E3E-B0AE-F97837DC1C47}" type="presOf" srcId="{4140903C-E3A1-4372-B1C4-174E319F116D}" destId="{9C3D5ABD-EC9C-49B0-B0CF-63AEAAB3A96B}" srcOrd="0" destOrd="3" presId="urn:microsoft.com/office/officeart/2005/8/layout/vList5"/>
    <dgm:cxn modelId="{B955BEFF-EB6E-4C18-9D18-0F8DEE14206E}" type="presOf" srcId="{B13C20F9-7866-4FB0-AC2C-6AD4C2D46C79}" destId="{D38696DB-F968-4EB4-889F-E14241DAC778}" srcOrd="0" destOrd="0" presId="urn:microsoft.com/office/officeart/2005/8/layout/vList5"/>
    <dgm:cxn modelId="{62419F8A-240D-4060-81E7-794D843B02F0}" type="presOf" srcId="{00214052-E5CD-457E-A985-309E8A8AB25E}" destId="{9C3D5ABD-EC9C-49B0-B0CF-63AEAAB3A96B}" srcOrd="0" destOrd="4" presId="urn:microsoft.com/office/officeart/2005/8/layout/vList5"/>
    <dgm:cxn modelId="{9A50A646-6271-4E99-8706-6EAE1EE128FC}" type="presOf" srcId="{648744A7-A943-4D1C-BA8C-A6C87A95C28E}" destId="{9C3D5ABD-EC9C-49B0-B0CF-63AEAAB3A96B}" srcOrd="0" destOrd="0" presId="urn:microsoft.com/office/officeart/2005/8/layout/vList5"/>
    <dgm:cxn modelId="{515D6B5B-0548-4D27-9498-DB1474370872}" srcId="{B13C20F9-7866-4FB0-AC2C-6AD4C2D46C79}" destId="{00214052-E5CD-457E-A985-309E8A8AB25E}" srcOrd="4" destOrd="0" parTransId="{F763EB09-068C-4645-AFA2-60BAF26DE28B}" sibTransId="{9981137C-DB18-428D-A714-7A2FF9FE0D4A}"/>
    <dgm:cxn modelId="{BA3C987C-F091-43DE-B17B-E6DEDE92AB01}" type="presOf" srcId="{C874D12F-14E0-40F7-963C-04DC453FD3C2}" destId="{D9614B45-70B0-4682-95A7-CF854643EAF5}" srcOrd="0" destOrd="0" presId="urn:microsoft.com/office/officeart/2005/8/layout/vList5"/>
    <dgm:cxn modelId="{A626BEAB-CBF5-403F-A1ED-296DF0D6A671}" srcId="{B13C20F9-7866-4FB0-AC2C-6AD4C2D46C79}" destId="{648744A7-A943-4D1C-BA8C-A6C87A95C28E}" srcOrd="0" destOrd="0" parTransId="{E4551AFA-4C19-48A8-8F33-C5D3EF3F7BC9}" sibTransId="{605188C6-0566-475E-8707-94CABA8D49B5}"/>
    <dgm:cxn modelId="{0E2D6CE5-6EE4-4CEE-963D-4D999AED1F16}" srcId="{49207327-5098-407C-BE2E-8D765EA58DCB}" destId="{C874D12F-14E0-40F7-963C-04DC453FD3C2}" srcOrd="0" destOrd="0" parTransId="{242816CD-0475-4816-B25C-0646A8D24C7F}" sibTransId="{6E5A0CCC-C20F-475F-9759-8049FA7BC4F0}"/>
    <dgm:cxn modelId="{E4005B6E-5EA4-4849-BC80-6EE458D442C1}" type="presOf" srcId="{49207327-5098-407C-BE2E-8D765EA58DCB}" destId="{715C9338-CA96-4C62-A337-A31672F90E0B}" srcOrd="0" destOrd="0" presId="urn:microsoft.com/office/officeart/2005/8/layout/vList5"/>
    <dgm:cxn modelId="{D4186159-3A5C-4B61-9273-49A7091946C7}" type="presParOf" srcId="{715C9338-CA96-4C62-A337-A31672F90E0B}" destId="{79D814C6-55FB-431A-911E-9E5F459491E6}" srcOrd="0" destOrd="0" presId="urn:microsoft.com/office/officeart/2005/8/layout/vList5"/>
    <dgm:cxn modelId="{38DCF150-39E5-49EC-86E7-4AEB634782CE}" type="presParOf" srcId="{79D814C6-55FB-431A-911E-9E5F459491E6}" destId="{D9614B45-70B0-4682-95A7-CF854643EAF5}" srcOrd="0" destOrd="0" presId="urn:microsoft.com/office/officeart/2005/8/layout/vList5"/>
    <dgm:cxn modelId="{A93C364F-0A1E-4FDB-9498-D70B2958E339}" type="presParOf" srcId="{79D814C6-55FB-431A-911E-9E5F459491E6}" destId="{B302A6C8-E640-44A7-8E8E-6F882F6A112B}" srcOrd="1" destOrd="0" presId="urn:microsoft.com/office/officeart/2005/8/layout/vList5"/>
    <dgm:cxn modelId="{AB7CCBB2-5284-4689-94E9-BCB408C0EFBE}" type="presParOf" srcId="{715C9338-CA96-4C62-A337-A31672F90E0B}" destId="{AD151320-30C1-451B-B58C-028C112C3548}" srcOrd="1" destOrd="0" presId="urn:microsoft.com/office/officeart/2005/8/layout/vList5"/>
    <dgm:cxn modelId="{2A771B7A-1F91-409F-81DA-7B6544600B59}" type="presParOf" srcId="{715C9338-CA96-4C62-A337-A31672F90E0B}" destId="{06C31E47-3B17-48FE-9775-0F4E9B960406}" srcOrd="2" destOrd="0" presId="urn:microsoft.com/office/officeart/2005/8/layout/vList5"/>
    <dgm:cxn modelId="{C67D205B-463D-4C9C-89ED-22335BA53D1E}" type="presParOf" srcId="{06C31E47-3B17-48FE-9775-0F4E9B960406}" destId="{D38696DB-F968-4EB4-889F-E14241DAC778}" srcOrd="0" destOrd="0" presId="urn:microsoft.com/office/officeart/2005/8/layout/vList5"/>
    <dgm:cxn modelId="{4789AB60-C686-49E3-8C66-0279A9E6C31F}" type="presParOf" srcId="{06C31E47-3B17-48FE-9775-0F4E9B960406}" destId="{9C3D5ABD-EC9C-49B0-B0CF-63AEAAB3A9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4DB5EA-A4F6-41A3-AD73-C3E8410D609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A5E3C7-7DE6-4563-9204-60900A51CEEB}">
      <dgm:prSet phldrT="[Texte]" custT="1"/>
      <dgm:spPr>
        <a:solidFill>
          <a:srgbClr val="D6AF84"/>
        </a:solidFill>
      </dgm:spPr>
      <dgm:t>
        <a:bodyPr/>
        <a:lstStyle/>
        <a:p>
          <a:r>
            <a:rPr lang="fr-FR" sz="1800" b="1" dirty="0" smtClean="0">
              <a:solidFill>
                <a:schemeClr val="tx1"/>
              </a:solidFill>
            </a:rPr>
            <a:t>Formation en alternance</a:t>
          </a:r>
          <a:endParaRPr lang="fr-FR" sz="1800" b="1" dirty="0">
            <a:solidFill>
              <a:schemeClr val="tx1"/>
            </a:solidFill>
          </a:endParaRPr>
        </a:p>
      </dgm:t>
    </dgm:pt>
    <dgm:pt modelId="{297088AF-A927-407F-A21C-11BD705C702D}" type="parTrans" cxnId="{91747123-A316-4538-9AA7-70B5A13CA161}">
      <dgm:prSet/>
      <dgm:spPr/>
      <dgm:t>
        <a:bodyPr/>
        <a:lstStyle/>
        <a:p>
          <a:endParaRPr lang="fr-FR"/>
        </a:p>
      </dgm:t>
    </dgm:pt>
    <dgm:pt modelId="{669C655D-CF71-413B-B2D2-6A4E07CB77A4}" type="sibTrans" cxnId="{91747123-A316-4538-9AA7-70B5A13CA161}">
      <dgm:prSet/>
      <dgm:spPr/>
      <dgm:t>
        <a:bodyPr/>
        <a:lstStyle/>
        <a:p>
          <a:endParaRPr lang="fr-FR"/>
        </a:p>
      </dgm:t>
    </dgm:pt>
    <dgm:pt modelId="{AF1258A1-1911-4034-847C-1907E316AEE8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1800" b="1" dirty="0" smtClean="0">
              <a:solidFill>
                <a:schemeClr val="tx1"/>
              </a:solidFill>
            </a:rPr>
            <a:t>Financement assuré par le produit de la taxe d’apprentissage</a:t>
          </a:r>
          <a:endParaRPr lang="fr-FR" sz="1800" b="1" dirty="0">
            <a:solidFill>
              <a:schemeClr val="tx1"/>
            </a:solidFill>
          </a:endParaRPr>
        </a:p>
      </dgm:t>
    </dgm:pt>
    <dgm:pt modelId="{FFF03700-7709-429D-A258-7E66F9DC5521}" type="parTrans" cxnId="{AB82379D-09BE-499B-92C1-88E173B416FD}">
      <dgm:prSet/>
      <dgm:spPr/>
      <dgm:t>
        <a:bodyPr/>
        <a:lstStyle/>
        <a:p>
          <a:endParaRPr lang="fr-FR"/>
        </a:p>
      </dgm:t>
    </dgm:pt>
    <dgm:pt modelId="{EF910850-9D7A-41D2-8EC4-83C2526DEB89}" type="sibTrans" cxnId="{AB82379D-09BE-499B-92C1-88E173B416FD}">
      <dgm:prSet/>
      <dgm:spPr/>
      <dgm:t>
        <a:bodyPr/>
        <a:lstStyle/>
        <a:p>
          <a:endParaRPr lang="fr-FR"/>
        </a:p>
      </dgm:t>
    </dgm:pt>
    <dgm:pt modelId="{B89331A6-1601-498D-BB12-44B38B5CD2D5}">
      <dgm:prSet phldrT="[Texte]" custT="1"/>
      <dgm:spPr>
        <a:solidFill>
          <a:srgbClr val="E6A84C"/>
        </a:solidFill>
      </dgm:spPr>
      <dgm:t>
        <a:bodyPr/>
        <a:lstStyle/>
        <a:p>
          <a:r>
            <a:rPr lang="fr-FR" sz="1800" b="1" dirty="0" smtClean="0">
              <a:solidFill>
                <a:schemeClr val="tx1"/>
              </a:solidFill>
            </a:rPr>
            <a:t>Prépare aux diplômes de niveau V(CAP, BEP..) au niveau I (ingénieur, master..)</a:t>
          </a:r>
          <a:endParaRPr lang="fr-FR" sz="1800" b="1" dirty="0">
            <a:solidFill>
              <a:schemeClr val="tx1"/>
            </a:solidFill>
          </a:endParaRPr>
        </a:p>
      </dgm:t>
    </dgm:pt>
    <dgm:pt modelId="{550C1EF5-9B98-45A8-BD5C-2D18737B9E25}" type="parTrans" cxnId="{1C4A2234-7C6F-4259-8811-232025F65895}">
      <dgm:prSet/>
      <dgm:spPr/>
      <dgm:t>
        <a:bodyPr/>
        <a:lstStyle/>
        <a:p>
          <a:endParaRPr lang="fr-FR"/>
        </a:p>
      </dgm:t>
    </dgm:pt>
    <dgm:pt modelId="{94953C1A-4270-4383-BF52-2939157808FD}" type="sibTrans" cxnId="{1C4A2234-7C6F-4259-8811-232025F65895}">
      <dgm:prSet/>
      <dgm:spPr/>
      <dgm:t>
        <a:bodyPr/>
        <a:lstStyle/>
        <a:p>
          <a:endParaRPr lang="fr-FR"/>
        </a:p>
      </dgm:t>
    </dgm:pt>
    <dgm:pt modelId="{AF456827-437A-4261-8F5B-A6CEC70D3111}">
      <dgm:prSet phldrT="[Texte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fr-FR" sz="1800" b="1" dirty="0" smtClean="0">
              <a:solidFill>
                <a:schemeClr val="tx1"/>
              </a:solidFill>
            </a:rPr>
            <a:t>Le CE est consulté en matière d’apprentissage</a:t>
          </a:r>
          <a:endParaRPr lang="fr-FR" sz="1800" b="1" dirty="0">
            <a:solidFill>
              <a:schemeClr val="tx1"/>
            </a:solidFill>
          </a:endParaRPr>
        </a:p>
      </dgm:t>
    </dgm:pt>
    <dgm:pt modelId="{91C0B078-E56C-4653-90A8-5F6400744E38}" type="parTrans" cxnId="{A57563E4-0686-4B3A-9C6B-3C1ACB31937D}">
      <dgm:prSet/>
      <dgm:spPr/>
      <dgm:t>
        <a:bodyPr/>
        <a:lstStyle/>
        <a:p>
          <a:endParaRPr lang="fr-FR"/>
        </a:p>
      </dgm:t>
    </dgm:pt>
    <dgm:pt modelId="{D9D6AF0F-E824-47C6-ABF6-DCA4442B4404}" type="sibTrans" cxnId="{A57563E4-0686-4B3A-9C6B-3C1ACB31937D}">
      <dgm:prSet/>
      <dgm:spPr/>
      <dgm:t>
        <a:bodyPr/>
        <a:lstStyle/>
        <a:p>
          <a:endParaRPr lang="fr-FR"/>
        </a:p>
      </dgm:t>
    </dgm:pt>
    <dgm:pt modelId="{A0D8FDCE-5C06-4336-BBA2-3F33D6787D5A}" type="pres">
      <dgm:prSet presAssocID="{BF4DB5EA-A4F6-41A3-AD73-C3E8410D60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D1FACEE-5DB0-41C7-84A5-DA1C0A7B10E0}" type="pres">
      <dgm:prSet presAssocID="{8AA5E3C7-7DE6-4563-9204-60900A51CE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F2717D-4F67-4E05-B27B-13E005AA1622}" type="pres">
      <dgm:prSet presAssocID="{669C655D-CF71-413B-B2D2-6A4E07CB77A4}" presName="sibTrans" presStyleCnt="0"/>
      <dgm:spPr/>
    </dgm:pt>
    <dgm:pt modelId="{44F12D2C-FB39-40D3-ACEE-0B6A4CE3DF84}" type="pres">
      <dgm:prSet presAssocID="{AF1258A1-1911-4034-847C-1907E316AEE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5758BD-EE37-4F64-AA3E-2BE14A4C7204}" type="pres">
      <dgm:prSet presAssocID="{EF910850-9D7A-41D2-8EC4-83C2526DEB89}" presName="sibTrans" presStyleCnt="0"/>
      <dgm:spPr/>
    </dgm:pt>
    <dgm:pt modelId="{718C4502-1024-4F6C-AB4D-1A17B5F8C96A}" type="pres">
      <dgm:prSet presAssocID="{B89331A6-1601-498D-BB12-44B38B5CD2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F78A2D-B512-4400-88AE-7A4FAF2AC78D}" type="pres">
      <dgm:prSet presAssocID="{94953C1A-4270-4383-BF52-2939157808FD}" presName="sibTrans" presStyleCnt="0"/>
      <dgm:spPr/>
    </dgm:pt>
    <dgm:pt modelId="{A0E1630E-5DAA-470F-B46C-39107D742A82}" type="pres">
      <dgm:prSet presAssocID="{AF456827-437A-4261-8F5B-A6CEC70D3111}" presName="node" presStyleLbl="node1" presStyleIdx="3" presStyleCnt="4" custLinFactNeighborX="-1159" custLinFactNeighborY="-29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4A2234-7C6F-4259-8811-232025F65895}" srcId="{BF4DB5EA-A4F6-41A3-AD73-C3E8410D6096}" destId="{B89331A6-1601-498D-BB12-44B38B5CD2D5}" srcOrd="2" destOrd="0" parTransId="{550C1EF5-9B98-45A8-BD5C-2D18737B9E25}" sibTransId="{94953C1A-4270-4383-BF52-2939157808FD}"/>
    <dgm:cxn modelId="{3023FD2A-9ED7-4EAB-9DAB-18E53A60A08A}" type="presOf" srcId="{B89331A6-1601-498D-BB12-44B38B5CD2D5}" destId="{718C4502-1024-4F6C-AB4D-1A17B5F8C96A}" srcOrd="0" destOrd="0" presId="urn:microsoft.com/office/officeart/2005/8/layout/default"/>
    <dgm:cxn modelId="{2C0DFAFF-D44B-4864-9BB7-86F66674EB38}" type="presOf" srcId="{AF1258A1-1911-4034-847C-1907E316AEE8}" destId="{44F12D2C-FB39-40D3-ACEE-0B6A4CE3DF84}" srcOrd="0" destOrd="0" presId="urn:microsoft.com/office/officeart/2005/8/layout/default"/>
    <dgm:cxn modelId="{A57563E4-0686-4B3A-9C6B-3C1ACB31937D}" srcId="{BF4DB5EA-A4F6-41A3-AD73-C3E8410D6096}" destId="{AF456827-437A-4261-8F5B-A6CEC70D3111}" srcOrd="3" destOrd="0" parTransId="{91C0B078-E56C-4653-90A8-5F6400744E38}" sibTransId="{D9D6AF0F-E824-47C6-ABF6-DCA4442B4404}"/>
    <dgm:cxn modelId="{05CFC637-6BDA-4ED5-954C-C35716261DB5}" type="presOf" srcId="{8AA5E3C7-7DE6-4563-9204-60900A51CEEB}" destId="{7D1FACEE-5DB0-41C7-84A5-DA1C0A7B10E0}" srcOrd="0" destOrd="0" presId="urn:microsoft.com/office/officeart/2005/8/layout/default"/>
    <dgm:cxn modelId="{91747123-A316-4538-9AA7-70B5A13CA161}" srcId="{BF4DB5EA-A4F6-41A3-AD73-C3E8410D6096}" destId="{8AA5E3C7-7DE6-4563-9204-60900A51CEEB}" srcOrd="0" destOrd="0" parTransId="{297088AF-A927-407F-A21C-11BD705C702D}" sibTransId="{669C655D-CF71-413B-B2D2-6A4E07CB77A4}"/>
    <dgm:cxn modelId="{D7FDC21C-467E-4E3A-816E-D441ED2A6B7E}" type="presOf" srcId="{AF456827-437A-4261-8F5B-A6CEC70D3111}" destId="{A0E1630E-5DAA-470F-B46C-39107D742A82}" srcOrd="0" destOrd="0" presId="urn:microsoft.com/office/officeart/2005/8/layout/default"/>
    <dgm:cxn modelId="{65A89351-EC7B-4F30-AFA0-07CDB597E346}" type="presOf" srcId="{BF4DB5EA-A4F6-41A3-AD73-C3E8410D6096}" destId="{A0D8FDCE-5C06-4336-BBA2-3F33D6787D5A}" srcOrd="0" destOrd="0" presId="urn:microsoft.com/office/officeart/2005/8/layout/default"/>
    <dgm:cxn modelId="{AB82379D-09BE-499B-92C1-88E173B416FD}" srcId="{BF4DB5EA-A4F6-41A3-AD73-C3E8410D6096}" destId="{AF1258A1-1911-4034-847C-1907E316AEE8}" srcOrd="1" destOrd="0" parTransId="{FFF03700-7709-429D-A258-7E66F9DC5521}" sibTransId="{EF910850-9D7A-41D2-8EC4-83C2526DEB89}"/>
    <dgm:cxn modelId="{FA15F77D-D52E-4535-8202-029CD6BA5B71}" type="presParOf" srcId="{A0D8FDCE-5C06-4336-BBA2-3F33D6787D5A}" destId="{7D1FACEE-5DB0-41C7-84A5-DA1C0A7B10E0}" srcOrd="0" destOrd="0" presId="urn:microsoft.com/office/officeart/2005/8/layout/default"/>
    <dgm:cxn modelId="{055176E0-69B9-469F-98AE-B7441B684419}" type="presParOf" srcId="{A0D8FDCE-5C06-4336-BBA2-3F33D6787D5A}" destId="{02F2717D-4F67-4E05-B27B-13E005AA1622}" srcOrd="1" destOrd="0" presId="urn:microsoft.com/office/officeart/2005/8/layout/default"/>
    <dgm:cxn modelId="{7A7047B0-9572-4515-BE3C-6698E966D4EE}" type="presParOf" srcId="{A0D8FDCE-5C06-4336-BBA2-3F33D6787D5A}" destId="{44F12D2C-FB39-40D3-ACEE-0B6A4CE3DF84}" srcOrd="2" destOrd="0" presId="urn:microsoft.com/office/officeart/2005/8/layout/default"/>
    <dgm:cxn modelId="{06391698-3957-4568-9DA4-F8B2ACC3D563}" type="presParOf" srcId="{A0D8FDCE-5C06-4336-BBA2-3F33D6787D5A}" destId="{245758BD-EE37-4F64-AA3E-2BE14A4C7204}" srcOrd="3" destOrd="0" presId="urn:microsoft.com/office/officeart/2005/8/layout/default"/>
    <dgm:cxn modelId="{03640DD1-E856-410A-870F-7758A4EFD435}" type="presParOf" srcId="{A0D8FDCE-5C06-4336-BBA2-3F33D6787D5A}" destId="{718C4502-1024-4F6C-AB4D-1A17B5F8C96A}" srcOrd="4" destOrd="0" presId="urn:microsoft.com/office/officeart/2005/8/layout/default"/>
    <dgm:cxn modelId="{B3FC4900-9FBC-4F31-9240-26E15FAEFCF3}" type="presParOf" srcId="{A0D8FDCE-5C06-4336-BBA2-3F33D6787D5A}" destId="{F7F78A2D-B512-4400-88AE-7A4FAF2AC78D}" srcOrd="5" destOrd="0" presId="urn:microsoft.com/office/officeart/2005/8/layout/default"/>
    <dgm:cxn modelId="{A4A0396D-9806-4DDB-8584-00E03AF5A38E}" type="presParOf" srcId="{A0D8FDCE-5C06-4336-BBA2-3F33D6787D5A}" destId="{A0E1630E-5DAA-470F-B46C-39107D742A8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42973A-79D6-45D7-A0BA-02184C36790B}" type="doc">
      <dgm:prSet loTypeId="urn:microsoft.com/office/officeart/2005/8/layout/orgChart1" loCatId="hierarchy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A9AC055C-901F-454E-B430-1D416D5367CF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Calibri" pitchFamily="34" charset="0"/>
            </a:rPr>
            <a:t>L’apprentissage est une forme d’éducation alternée</a:t>
          </a:r>
          <a:endParaRPr lang="fr-FR" dirty="0">
            <a:solidFill>
              <a:schemeClr val="tx1"/>
            </a:solidFill>
            <a:latin typeface="Calibri" pitchFamily="34" charset="0"/>
          </a:endParaRPr>
        </a:p>
      </dgm:t>
    </dgm:pt>
    <dgm:pt modelId="{549E0CAF-EF56-48C3-B1A6-9A64BD8AB206}" type="parTrans" cxnId="{553570D3-B9C2-4E5A-A8B2-50312531712C}">
      <dgm:prSet/>
      <dgm:spPr/>
      <dgm:t>
        <a:bodyPr/>
        <a:lstStyle/>
        <a:p>
          <a:endParaRPr lang="fr-FR">
            <a:solidFill>
              <a:schemeClr val="bg1"/>
            </a:solidFill>
            <a:latin typeface="Calibri" pitchFamily="34" charset="0"/>
          </a:endParaRPr>
        </a:p>
      </dgm:t>
    </dgm:pt>
    <dgm:pt modelId="{32733049-1226-4D96-91A4-9200CCFB32B2}" type="sibTrans" cxnId="{553570D3-B9C2-4E5A-A8B2-50312531712C}">
      <dgm:prSet/>
      <dgm:spPr/>
      <dgm:t>
        <a:bodyPr/>
        <a:lstStyle/>
        <a:p>
          <a:endParaRPr lang="fr-FR">
            <a:solidFill>
              <a:schemeClr val="bg1"/>
            </a:solidFill>
            <a:latin typeface="Calibri" pitchFamily="34" charset="0"/>
          </a:endParaRPr>
        </a:p>
      </dgm:t>
    </dgm:pt>
    <dgm:pt modelId="{8DFE7695-42C2-47DE-917E-CFF017514335}">
      <dgm:prSet phldrT="[Texte]"/>
      <dgm:spPr>
        <a:solidFill>
          <a:srgbClr val="FFCC99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Calibri" pitchFamily="34" charset="0"/>
            </a:rPr>
            <a:t>Une partie de la formation se passe en entreprise ; l’employeur verse un salaire</a:t>
          </a:r>
          <a:endParaRPr lang="fr-FR" dirty="0">
            <a:solidFill>
              <a:schemeClr val="tx1"/>
            </a:solidFill>
            <a:latin typeface="Calibri" pitchFamily="34" charset="0"/>
          </a:endParaRPr>
        </a:p>
      </dgm:t>
    </dgm:pt>
    <dgm:pt modelId="{34C28AB2-289E-4E39-B79B-F3BABC2DECFF}" type="parTrans" cxnId="{C1689BCF-F680-46EA-A346-3647A03E77C3}">
      <dgm:prSet/>
      <dgm:spPr/>
      <dgm:t>
        <a:bodyPr/>
        <a:lstStyle/>
        <a:p>
          <a:endParaRPr lang="fr-FR">
            <a:solidFill>
              <a:schemeClr val="bg1"/>
            </a:solidFill>
            <a:latin typeface="Calibri" pitchFamily="34" charset="0"/>
          </a:endParaRPr>
        </a:p>
      </dgm:t>
    </dgm:pt>
    <dgm:pt modelId="{7AFBE72C-34C9-487B-BA7A-6D4DE9997F62}" type="sibTrans" cxnId="{C1689BCF-F680-46EA-A346-3647A03E77C3}">
      <dgm:prSet/>
      <dgm:spPr/>
      <dgm:t>
        <a:bodyPr/>
        <a:lstStyle/>
        <a:p>
          <a:endParaRPr lang="fr-FR">
            <a:solidFill>
              <a:schemeClr val="bg1"/>
            </a:solidFill>
            <a:latin typeface="Calibri" pitchFamily="34" charset="0"/>
          </a:endParaRPr>
        </a:p>
      </dgm:t>
    </dgm:pt>
    <dgm:pt modelId="{D4E7808F-B060-4621-B7F3-49D0B5DE8E23}">
      <dgm:prSet phldrT="[Texte]"/>
      <dgm:spPr>
        <a:solidFill>
          <a:srgbClr val="E6A84C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  <a:latin typeface="Calibri" pitchFamily="34" charset="0"/>
            </a:rPr>
            <a:t>Une partie de la formation se passe en Centre de Formation des Apprentis (CFA)</a:t>
          </a:r>
          <a:endParaRPr lang="fr-FR" dirty="0">
            <a:solidFill>
              <a:schemeClr val="tx1"/>
            </a:solidFill>
            <a:latin typeface="Calibri" pitchFamily="34" charset="0"/>
          </a:endParaRPr>
        </a:p>
      </dgm:t>
    </dgm:pt>
    <dgm:pt modelId="{AC045A1C-CC58-4752-8574-003F89AD7D5C}" type="parTrans" cxnId="{3A8D50C2-10C4-4413-A7B3-DB25C2EDFCF5}">
      <dgm:prSet/>
      <dgm:spPr/>
      <dgm:t>
        <a:bodyPr/>
        <a:lstStyle/>
        <a:p>
          <a:endParaRPr lang="fr-FR">
            <a:solidFill>
              <a:schemeClr val="bg1"/>
            </a:solidFill>
            <a:latin typeface="Calibri" pitchFamily="34" charset="0"/>
          </a:endParaRPr>
        </a:p>
      </dgm:t>
    </dgm:pt>
    <dgm:pt modelId="{6DCC37A8-62E7-4715-98E5-B191F71ACCCD}" type="sibTrans" cxnId="{3A8D50C2-10C4-4413-A7B3-DB25C2EDFCF5}">
      <dgm:prSet/>
      <dgm:spPr/>
      <dgm:t>
        <a:bodyPr/>
        <a:lstStyle/>
        <a:p>
          <a:endParaRPr lang="fr-FR">
            <a:solidFill>
              <a:schemeClr val="bg1"/>
            </a:solidFill>
            <a:latin typeface="Calibri" pitchFamily="34" charset="0"/>
          </a:endParaRPr>
        </a:p>
      </dgm:t>
    </dgm:pt>
    <dgm:pt modelId="{1DBEFCA0-BA2D-437A-A5E9-F6D068ADED29}" type="pres">
      <dgm:prSet presAssocID="{EE42973A-79D6-45D7-A0BA-02184C3679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74D64E3-668F-49D6-84C9-BBE704F836AC}" type="pres">
      <dgm:prSet presAssocID="{A9AC055C-901F-454E-B430-1D416D5367CF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8CEF48A-AD1F-488B-B397-58CD4CC9AFBC}" type="pres">
      <dgm:prSet presAssocID="{A9AC055C-901F-454E-B430-1D416D5367CF}" presName="rootComposite1" presStyleCnt="0"/>
      <dgm:spPr/>
      <dgm:t>
        <a:bodyPr/>
        <a:lstStyle/>
        <a:p>
          <a:endParaRPr lang="fr-FR"/>
        </a:p>
      </dgm:t>
    </dgm:pt>
    <dgm:pt modelId="{E512F46F-82E7-47E1-9AB1-C0E401F422AA}" type="pres">
      <dgm:prSet presAssocID="{A9AC055C-901F-454E-B430-1D416D5367C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FC03916-E4BB-4906-A647-02C5B67E3654}" type="pres">
      <dgm:prSet presAssocID="{A9AC055C-901F-454E-B430-1D416D5367C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FAA8D27-E2F6-4101-9CA2-5473BB9AB3EE}" type="pres">
      <dgm:prSet presAssocID="{A9AC055C-901F-454E-B430-1D416D5367CF}" presName="hierChild2" presStyleCnt="0"/>
      <dgm:spPr/>
      <dgm:t>
        <a:bodyPr/>
        <a:lstStyle/>
        <a:p>
          <a:endParaRPr lang="fr-FR"/>
        </a:p>
      </dgm:t>
    </dgm:pt>
    <dgm:pt modelId="{FCB73822-568B-412B-9D7F-3BAD8994E94B}" type="pres">
      <dgm:prSet presAssocID="{34C28AB2-289E-4E39-B79B-F3BABC2DECFF}" presName="Name37" presStyleLbl="parChTrans1D2" presStyleIdx="0" presStyleCnt="2"/>
      <dgm:spPr/>
      <dgm:t>
        <a:bodyPr/>
        <a:lstStyle/>
        <a:p>
          <a:endParaRPr lang="fr-FR"/>
        </a:p>
      </dgm:t>
    </dgm:pt>
    <dgm:pt modelId="{763A8727-AA83-415E-888F-F499B95D7DDD}" type="pres">
      <dgm:prSet presAssocID="{8DFE7695-42C2-47DE-917E-CFF01751433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3C38844-52AD-483A-9742-938DA1BC8D76}" type="pres">
      <dgm:prSet presAssocID="{8DFE7695-42C2-47DE-917E-CFF017514335}" presName="rootComposite" presStyleCnt="0"/>
      <dgm:spPr/>
      <dgm:t>
        <a:bodyPr/>
        <a:lstStyle/>
        <a:p>
          <a:endParaRPr lang="fr-FR"/>
        </a:p>
      </dgm:t>
    </dgm:pt>
    <dgm:pt modelId="{0246A6A2-B065-4D69-B771-83F1F2D62C79}" type="pres">
      <dgm:prSet presAssocID="{8DFE7695-42C2-47DE-917E-CFF017514335}" presName="rootText" presStyleLbl="node2" presStyleIdx="0" presStyleCnt="2" custLinFactNeighborX="2469" custLinFactNeighborY="28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DCBCC1-F151-4EBC-A1A8-340B8423ED93}" type="pres">
      <dgm:prSet presAssocID="{8DFE7695-42C2-47DE-917E-CFF017514335}" presName="rootConnector" presStyleLbl="node2" presStyleIdx="0" presStyleCnt="2"/>
      <dgm:spPr/>
      <dgm:t>
        <a:bodyPr/>
        <a:lstStyle/>
        <a:p>
          <a:endParaRPr lang="fr-FR"/>
        </a:p>
      </dgm:t>
    </dgm:pt>
    <dgm:pt modelId="{25B74BE0-D0A4-47FC-B94D-C9014D28C457}" type="pres">
      <dgm:prSet presAssocID="{8DFE7695-42C2-47DE-917E-CFF017514335}" presName="hierChild4" presStyleCnt="0"/>
      <dgm:spPr/>
      <dgm:t>
        <a:bodyPr/>
        <a:lstStyle/>
        <a:p>
          <a:endParaRPr lang="fr-FR"/>
        </a:p>
      </dgm:t>
    </dgm:pt>
    <dgm:pt modelId="{451FC62A-AD40-4C2F-A03B-94058DE6DAB6}" type="pres">
      <dgm:prSet presAssocID="{8DFE7695-42C2-47DE-917E-CFF017514335}" presName="hierChild5" presStyleCnt="0"/>
      <dgm:spPr/>
      <dgm:t>
        <a:bodyPr/>
        <a:lstStyle/>
        <a:p>
          <a:endParaRPr lang="fr-FR"/>
        </a:p>
      </dgm:t>
    </dgm:pt>
    <dgm:pt modelId="{F59E6CFD-E6D6-4CC4-B33F-52783E05ABB0}" type="pres">
      <dgm:prSet presAssocID="{AC045A1C-CC58-4752-8574-003F89AD7D5C}" presName="Name37" presStyleLbl="parChTrans1D2" presStyleIdx="1" presStyleCnt="2"/>
      <dgm:spPr/>
      <dgm:t>
        <a:bodyPr/>
        <a:lstStyle/>
        <a:p>
          <a:endParaRPr lang="fr-FR"/>
        </a:p>
      </dgm:t>
    </dgm:pt>
    <dgm:pt modelId="{D2FB2453-0F31-450B-8808-0706E945B8C1}" type="pres">
      <dgm:prSet presAssocID="{D4E7808F-B060-4621-B7F3-49D0B5DE8E2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247105C-C3A5-4A53-878D-71B749B8C161}" type="pres">
      <dgm:prSet presAssocID="{D4E7808F-B060-4621-B7F3-49D0B5DE8E23}" presName="rootComposite" presStyleCnt="0"/>
      <dgm:spPr/>
      <dgm:t>
        <a:bodyPr/>
        <a:lstStyle/>
        <a:p>
          <a:endParaRPr lang="fr-FR"/>
        </a:p>
      </dgm:t>
    </dgm:pt>
    <dgm:pt modelId="{EBDBA3A0-CD90-4B6C-8310-72DFA409C3E7}" type="pres">
      <dgm:prSet presAssocID="{D4E7808F-B060-4621-B7F3-49D0B5DE8E2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6462C0-6DC1-4224-88D4-D6EF2CACD3CE}" type="pres">
      <dgm:prSet presAssocID="{D4E7808F-B060-4621-B7F3-49D0B5DE8E23}" presName="rootConnector" presStyleLbl="node2" presStyleIdx="1" presStyleCnt="2"/>
      <dgm:spPr/>
      <dgm:t>
        <a:bodyPr/>
        <a:lstStyle/>
        <a:p>
          <a:endParaRPr lang="fr-FR"/>
        </a:p>
      </dgm:t>
    </dgm:pt>
    <dgm:pt modelId="{CB280E37-110F-4C7E-BE6D-8DF90A4DF3EF}" type="pres">
      <dgm:prSet presAssocID="{D4E7808F-B060-4621-B7F3-49D0B5DE8E23}" presName="hierChild4" presStyleCnt="0"/>
      <dgm:spPr/>
      <dgm:t>
        <a:bodyPr/>
        <a:lstStyle/>
        <a:p>
          <a:endParaRPr lang="fr-FR"/>
        </a:p>
      </dgm:t>
    </dgm:pt>
    <dgm:pt modelId="{5897199F-08B2-454D-944F-BD626FECFFF9}" type="pres">
      <dgm:prSet presAssocID="{D4E7808F-B060-4621-B7F3-49D0B5DE8E23}" presName="hierChild5" presStyleCnt="0"/>
      <dgm:spPr/>
      <dgm:t>
        <a:bodyPr/>
        <a:lstStyle/>
        <a:p>
          <a:endParaRPr lang="fr-FR"/>
        </a:p>
      </dgm:t>
    </dgm:pt>
    <dgm:pt modelId="{350BCBEB-364E-42C9-815C-8575FA082608}" type="pres">
      <dgm:prSet presAssocID="{A9AC055C-901F-454E-B430-1D416D5367CF}" presName="hierChild3" presStyleCnt="0"/>
      <dgm:spPr/>
      <dgm:t>
        <a:bodyPr/>
        <a:lstStyle/>
        <a:p>
          <a:endParaRPr lang="fr-FR"/>
        </a:p>
      </dgm:t>
    </dgm:pt>
  </dgm:ptLst>
  <dgm:cxnLst>
    <dgm:cxn modelId="{1686D396-2BB0-4D4D-8301-A3B8F8A35FEF}" type="presOf" srcId="{D4E7808F-B060-4621-B7F3-49D0B5DE8E23}" destId="{2B6462C0-6DC1-4224-88D4-D6EF2CACD3CE}" srcOrd="1" destOrd="0" presId="urn:microsoft.com/office/officeart/2005/8/layout/orgChart1"/>
    <dgm:cxn modelId="{3A8D50C2-10C4-4413-A7B3-DB25C2EDFCF5}" srcId="{A9AC055C-901F-454E-B430-1D416D5367CF}" destId="{D4E7808F-B060-4621-B7F3-49D0B5DE8E23}" srcOrd="1" destOrd="0" parTransId="{AC045A1C-CC58-4752-8574-003F89AD7D5C}" sibTransId="{6DCC37A8-62E7-4715-98E5-B191F71ACCCD}"/>
    <dgm:cxn modelId="{C1689BCF-F680-46EA-A346-3647A03E77C3}" srcId="{A9AC055C-901F-454E-B430-1D416D5367CF}" destId="{8DFE7695-42C2-47DE-917E-CFF017514335}" srcOrd="0" destOrd="0" parTransId="{34C28AB2-289E-4E39-B79B-F3BABC2DECFF}" sibTransId="{7AFBE72C-34C9-487B-BA7A-6D4DE9997F62}"/>
    <dgm:cxn modelId="{0C54090B-DA21-47AF-820A-8F4107BBDD65}" type="presOf" srcId="{A9AC055C-901F-454E-B430-1D416D5367CF}" destId="{DFC03916-E4BB-4906-A647-02C5B67E3654}" srcOrd="1" destOrd="0" presId="urn:microsoft.com/office/officeart/2005/8/layout/orgChart1"/>
    <dgm:cxn modelId="{2DA62C96-0EE8-42C0-A5B1-E6056A6EF319}" type="presOf" srcId="{A9AC055C-901F-454E-B430-1D416D5367CF}" destId="{E512F46F-82E7-47E1-9AB1-C0E401F422AA}" srcOrd="0" destOrd="0" presId="urn:microsoft.com/office/officeart/2005/8/layout/orgChart1"/>
    <dgm:cxn modelId="{5009F72D-4A12-4792-9A4C-01141556030A}" type="presOf" srcId="{D4E7808F-B060-4621-B7F3-49D0B5DE8E23}" destId="{EBDBA3A0-CD90-4B6C-8310-72DFA409C3E7}" srcOrd="0" destOrd="0" presId="urn:microsoft.com/office/officeart/2005/8/layout/orgChart1"/>
    <dgm:cxn modelId="{78AADFEC-F791-457B-BB84-16A31A612CA8}" type="presOf" srcId="{EE42973A-79D6-45D7-A0BA-02184C36790B}" destId="{1DBEFCA0-BA2D-437A-A5E9-F6D068ADED29}" srcOrd="0" destOrd="0" presId="urn:microsoft.com/office/officeart/2005/8/layout/orgChart1"/>
    <dgm:cxn modelId="{B1FDE74B-1AC1-4F00-B22B-F1AEDE4A2764}" type="presOf" srcId="{34C28AB2-289E-4E39-B79B-F3BABC2DECFF}" destId="{FCB73822-568B-412B-9D7F-3BAD8994E94B}" srcOrd="0" destOrd="0" presId="urn:microsoft.com/office/officeart/2005/8/layout/orgChart1"/>
    <dgm:cxn modelId="{EF79D270-8297-40A4-BFE6-280B00F8DC06}" type="presOf" srcId="{8DFE7695-42C2-47DE-917E-CFF017514335}" destId="{0246A6A2-B065-4D69-B771-83F1F2D62C79}" srcOrd="0" destOrd="0" presId="urn:microsoft.com/office/officeart/2005/8/layout/orgChart1"/>
    <dgm:cxn modelId="{553570D3-B9C2-4E5A-A8B2-50312531712C}" srcId="{EE42973A-79D6-45D7-A0BA-02184C36790B}" destId="{A9AC055C-901F-454E-B430-1D416D5367CF}" srcOrd="0" destOrd="0" parTransId="{549E0CAF-EF56-48C3-B1A6-9A64BD8AB206}" sibTransId="{32733049-1226-4D96-91A4-9200CCFB32B2}"/>
    <dgm:cxn modelId="{E8733C5D-A905-4EB1-9D8B-CDDBC93A9978}" type="presOf" srcId="{AC045A1C-CC58-4752-8574-003F89AD7D5C}" destId="{F59E6CFD-E6D6-4CC4-B33F-52783E05ABB0}" srcOrd="0" destOrd="0" presId="urn:microsoft.com/office/officeart/2005/8/layout/orgChart1"/>
    <dgm:cxn modelId="{4D11B17E-4D9B-45F3-B3DA-D03615247642}" type="presOf" srcId="{8DFE7695-42C2-47DE-917E-CFF017514335}" destId="{1CDCBCC1-F151-4EBC-A1A8-340B8423ED93}" srcOrd="1" destOrd="0" presId="urn:microsoft.com/office/officeart/2005/8/layout/orgChart1"/>
    <dgm:cxn modelId="{DD4C915D-20F3-48EF-AD1C-A69CBAAD55F6}" type="presParOf" srcId="{1DBEFCA0-BA2D-437A-A5E9-F6D068ADED29}" destId="{C74D64E3-668F-49D6-84C9-BBE704F836AC}" srcOrd="0" destOrd="0" presId="urn:microsoft.com/office/officeart/2005/8/layout/orgChart1"/>
    <dgm:cxn modelId="{5A7BBF10-4BED-40C3-9BC5-F60A41AF94ED}" type="presParOf" srcId="{C74D64E3-668F-49D6-84C9-BBE704F836AC}" destId="{68CEF48A-AD1F-488B-B397-58CD4CC9AFBC}" srcOrd="0" destOrd="0" presId="urn:microsoft.com/office/officeart/2005/8/layout/orgChart1"/>
    <dgm:cxn modelId="{D14639D0-A4BF-4022-B5B7-48115B13149A}" type="presParOf" srcId="{68CEF48A-AD1F-488B-B397-58CD4CC9AFBC}" destId="{E512F46F-82E7-47E1-9AB1-C0E401F422AA}" srcOrd="0" destOrd="0" presId="urn:microsoft.com/office/officeart/2005/8/layout/orgChart1"/>
    <dgm:cxn modelId="{1EBEF7DC-CA95-4D35-B864-AD412E91A2A2}" type="presParOf" srcId="{68CEF48A-AD1F-488B-B397-58CD4CC9AFBC}" destId="{DFC03916-E4BB-4906-A647-02C5B67E3654}" srcOrd="1" destOrd="0" presId="urn:microsoft.com/office/officeart/2005/8/layout/orgChart1"/>
    <dgm:cxn modelId="{ECD1CFA1-68C6-4EC9-BCC7-1021502B6C69}" type="presParOf" srcId="{C74D64E3-668F-49D6-84C9-BBE704F836AC}" destId="{2FAA8D27-E2F6-4101-9CA2-5473BB9AB3EE}" srcOrd="1" destOrd="0" presId="urn:microsoft.com/office/officeart/2005/8/layout/orgChart1"/>
    <dgm:cxn modelId="{386EBB4B-1269-4B18-8FD2-2D5678256D2E}" type="presParOf" srcId="{2FAA8D27-E2F6-4101-9CA2-5473BB9AB3EE}" destId="{FCB73822-568B-412B-9D7F-3BAD8994E94B}" srcOrd="0" destOrd="0" presId="urn:microsoft.com/office/officeart/2005/8/layout/orgChart1"/>
    <dgm:cxn modelId="{6E218D6B-E4DF-4A0B-8407-5C3561D2CF23}" type="presParOf" srcId="{2FAA8D27-E2F6-4101-9CA2-5473BB9AB3EE}" destId="{763A8727-AA83-415E-888F-F499B95D7DDD}" srcOrd="1" destOrd="0" presId="urn:microsoft.com/office/officeart/2005/8/layout/orgChart1"/>
    <dgm:cxn modelId="{BD4A4DA7-C475-4840-A99E-85815E5A94E2}" type="presParOf" srcId="{763A8727-AA83-415E-888F-F499B95D7DDD}" destId="{33C38844-52AD-483A-9742-938DA1BC8D76}" srcOrd="0" destOrd="0" presId="urn:microsoft.com/office/officeart/2005/8/layout/orgChart1"/>
    <dgm:cxn modelId="{DCB69A2A-D5E1-4504-9EC3-7978559A0F29}" type="presParOf" srcId="{33C38844-52AD-483A-9742-938DA1BC8D76}" destId="{0246A6A2-B065-4D69-B771-83F1F2D62C79}" srcOrd="0" destOrd="0" presId="urn:microsoft.com/office/officeart/2005/8/layout/orgChart1"/>
    <dgm:cxn modelId="{61957BCE-4241-45CC-A6FE-0030DF986F74}" type="presParOf" srcId="{33C38844-52AD-483A-9742-938DA1BC8D76}" destId="{1CDCBCC1-F151-4EBC-A1A8-340B8423ED93}" srcOrd="1" destOrd="0" presId="urn:microsoft.com/office/officeart/2005/8/layout/orgChart1"/>
    <dgm:cxn modelId="{F9B0DDCF-534F-4A8D-B06D-B2F871E941E7}" type="presParOf" srcId="{763A8727-AA83-415E-888F-F499B95D7DDD}" destId="{25B74BE0-D0A4-47FC-B94D-C9014D28C457}" srcOrd="1" destOrd="0" presId="urn:microsoft.com/office/officeart/2005/8/layout/orgChart1"/>
    <dgm:cxn modelId="{74B6C492-6DEC-452A-9EA1-A6BEC427CD2D}" type="presParOf" srcId="{763A8727-AA83-415E-888F-F499B95D7DDD}" destId="{451FC62A-AD40-4C2F-A03B-94058DE6DAB6}" srcOrd="2" destOrd="0" presId="urn:microsoft.com/office/officeart/2005/8/layout/orgChart1"/>
    <dgm:cxn modelId="{0C54BD47-763E-4789-BCB2-26CBAD1A73EC}" type="presParOf" srcId="{2FAA8D27-E2F6-4101-9CA2-5473BB9AB3EE}" destId="{F59E6CFD-E6D6-4CC4-B33F-52783E05ABB0}" srcOrd="2" destOrd="0" presId="urn:microsoft.com/office/officeart/2005/8/layout/orgChart1"/>
    <dgm:cxn modelId="{388E5785-C343-40E4-B53B-EA0CD52A534E}" type="presParOf" srcId="{2FAA8D27-E2F6-4101-9CA2-5473BB9AB3EE}" destId="{D2FB2453-0F31-450B-8808-0706E945B8C1}" srcOrd="3" destOrd="0" presId="urn:microsoft.com/office/officeart/2005/8/layout/orgChart1"/>
    <dgm:cxn modelId="{64A16ABA-B92F-499A-96F2-B73A58E7A352}" type="presParOf" srcId="{D2FB2453-0F31-450B-8808-0706E945B8C1}" destId="{0247105C-C3A5-4A53-878D-71B749B8C161}" srcOrd="0" destOrd="0" presId="urn:microsoft.com/office/officeart/2005/8/layout/orgChart1"/>
    <dgm:cxn modelId="{B1E22ADF-5B76-4DFB-ABB1-8CC7E513D021}" type="presParOf" srcId="{0247105C-C3A5-4A53-878D-71B749B8C161}" destId="{EBDBA3A0-CD90-4B6C-8310-72DFA409C3E7}" srcOrd="0" destOrd="0" presId="urn:microsoft.com/office/officeart/2005/8/layout/orgChart1"/>
    <dgm:cxn modelId="{1A42DFF6-0E12-4DBC-B731-BEF3B9374336}" type="presParOf" srcId="{0247105C-C3A5-4A53-878D-71B749B8C161}" destId="{2B6462C0-6DC1-4224-88D4-D6EF2CACD3CE}" srcOrd="1" destOrd="0" presId="urn:microsoft.com/office/officeart/2005/8/layout/orgChart1"/>
    <dgm:cxn modelId="{D68AA223-9C50-40FF-8667-37D2A7EF170B}" type="presParOf" srcId="{D2FB2453-0F31-450B-8808-0706E945B8C1}" destId="{CB280E37-110F-4C7E-BE6D-8DF90A4DF3EF}" srcOrd="1" destOrd="0" presId="urn:microsoft.com/office/officeart/2005/8/layout/orgChart1"/>
    <dgm:cxn modelId="{9077787E-6BB1-458C-BE80-DA1E91912970}" type="presParOf" srcId="{D2FB2453-0F31-450B-8808-0706E945B8C1}" destId="{5897199F-08B2-454D-944F-BD626FECFFF9}" srcOrd="2" destOrd="0" presId="urn:microsoft.com/office/officeart/2005/8/layout/orgChart1"/>
    <dgm:cxn modelId="{C53B6FA7-56D8-412F-840A-3C47BA9C4F93}" type="presParOf" srcId="{C74D64E3-668F-49D6-84C9-BBE704F836AC}" destId="{350BCBEB-364E-42C9-815C-8575FA0826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9FF2F5-FA5F-4A63-8EA3-79845296DBCF}" type="doc">
      <dgm:prSet loTypeId="urn:microsoft.com/office/officeart/2005/8/layout/hList6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6A5250BC-1A1D-40EF-B0AE-017383E2BB3F}">
      <dgm:prSet phldrT="[Texte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Apprentis</a:t>
          </a:r>
          <a:endParaRPr lang="fr-FR" dirty="0">
            <a:solidFill>
              <a:schemeClr val="tx1"/>
            </a:solidFill>
          </a:endParaRPr>
        </a:p>
      </dgm:t>
    </dgm:pt>
    <dgm:pt modelId="{39BF6088-D279-433B-8F83-8A7C1ECA76AD}" type="parTrans" cxnId="{0B95E146-C973-4C78-8F6B-60FD530248D1}">
      <dgm:prSet/>
      <dgm:spPr/>
      <dgm:t>
        <a:bodyPr/>
        <a:lstStyle/>
        <a:p>
          <a:endParaRPr lang="fr-FR"/>
        </a:p>
      </dgm:t>
    </dgm:pt>
    <dgm:pt modelId="{9C4E1A93-1795-4F22-A269-F8C16A5F0F83}" type="sibTrans" cxnId="{0B95E146-C973-4C78-8F6B-60FD530248D1}">
      <dgm:prSet/>
      <dgm:spPr/>
      <dgm:t>
        <a:bodyPr/>
        <a:lstStyle/>
        <a:p>
          <a:endParaRPr lang="fr-FR"/>
        </a:p>
      </dgm:t>
    </dgm:pt>
    <dgm:pt modelId="{D0003B29-09D3-4E77-AC0B-690FF59DDFAC}">
      <dgm:prSet phldrT="[Texte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 partir de 16 ans</a:t>
          </a:r>
          <a:endParaRPr lang="fr-FR" dirty="0">
            <a:solidFill>
              <a:schemeClr val="tx1"/>
            </a:solidFill>
          </a:endParaRPr>
        </a:p>
      </dgm:t>
    </dgm:pt>
    <dgm:pt modelId="{B76CF6B4-158F-42BB-8D4B-541D625B1BC6}" type="parTrans" cxnId="{B9DF5B82-DA79-4FFD-9E9B-47F37B1583F2}">
      <dgm:prSet/>
      <dgm:spPr/>
      <dgm:t>
        <a:bodyPr/>
        <a:lstStyle/>
        <a:p>
          <a:endParaRPr lang="fr-FR"/>
        </a:p>
      </dgm:t>
    </dgm:pt>
    <dgm:pt modelId="{413B5E57-170E-4BB2-AFE8-4CA852C409B4}" type="sibTrans" cxnId="{B9DF5B82-DA79-4FFD-9E9B-47F37B1583F2}">
      <dgm:prSet/>
      <dgm:spPr/>
      <dgm:t>
        <a:bodyPr/>
        <a:lstStyle/>
        <a:p>
          <a:endParaRPr lang="fr-FR"/>
        </a:p>
      </dgm:t>
    </dgm:pt>
    <dgm:pt modelId="{5E289877-C5CB-40C3-9F02-A7C5D4AEF5DC}">
      <dgm:prSet phldrT="[Texte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Jusqu’à 29 ans</a:t>
          </a:r>
          <a:endParaRPr lang="fr-FR" dirty="0">
            <a:solidFill>
              <a:schemeClr val="tx1"/>
            </a:solidFill>
          </a:endParaRPr>
        </a:p>
      </dgm:t>
    </dgm:pt>
    <dgm:pt modelId="{6B4F834E-E0A1-4BF0-8CC1-4C83EBBBC0B8}" type="parTrans" cxnId="{76588093-82AD-40E2-92B3-CB94CF12186F}">
      <dgm:prSet/>
      <dgm:spPr/>
      <dgm:t>
        <a:bodyPr/>
        <a:lstStyle/>
        <a:p>
          <a:endParaRPr lang="fr-FR"/>
        </a:p>
      </dgm:t>
    </dgm:pt>
    <dgm:pt modelId="{75B3A5EF-1FCA-4A23-B027-4DCDC3F66B33}" type="sibTrans" cxnId="{76588093-82AD-40E2-92B3-CB94CF12186F}">
      <dgm:prSet/>
      <dgm:spPr/>
      <dgm:t>
        <a:bodyPr/>
        <a:lstStyle/>
        <a:p>
          <a:endParaRPr lang="fr-FR"/>
        </a:p>
      </dgm:t>
    </dgm:pt>
    <dgm:pt modelId="{A15B5269-DAA1-44DF-ADA8-F0B954140DCA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Durée contrat d’apprentissage</a:t>
          </a:r>
          <a:endParaRPr lang="fr-FR" dirty="0">
            <a:solidFill>
              <a:schemeClr val="tx1"/>
            </a:solidFill>
          </a:endParaRPr>
        </a:p>
      </dgm:t>
    </dgm:pt>
    <dgm:pt modelId="{30139A8E-7748-4FDD-9BC8-37B12A60D049}" type="parTrans" cxnId="{97FC8A25-82D9-4310-8E19-3A232A96A86D}">
      <dgm:prSet/>
      <dgm:spPr/>
      <dgm:t>
        <a:bodyPr/>
        <a:lstStyle/>
        <a:p>
          <a:endParaRPr lang="fr-FR"/>
        </a:p>
      </dgm:t>
    </dgm:pt>
    <dgm:pt modelId="{5B2A693C-BB09-41D9-8156-A6995C08F299}" type="sibTrans" cxnId="{97FC8A25-82D9-4310-8E19-3A232A96A86D}">
      <dgm:prSet/>
      <dgm:spPr/>
      <dgm:t>
        <a:bodyPr/>
        <a:lstStyle/>
        <a:p>
          <a:endParaRPr lang="fr-FR"/>
        </a:p>
      </dgm:t>
    </dgm:pt>
    <dgm:pt modelId="{6A3EBCD5-E860-48F7-BD6D-A76BAB122191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6 mois mini</a:t>
          </a:r>
          <a:endParaRPr lang="fr-FR" dirty="0">
            <a:solidFill>
              <a:schemeClr val="tx1"/>
            </a:solidFill>
          </a:endParaRPr>
        </a:p>
      </dgm:t>
    </dgm:pt>
    <dgm:pt modelId="{68CCF5C4-9C3C-43C7-8D8F-91DDA45DB89A}" type="parTrans" cxnId="{BD4331B5-43D7-477D-A201-5EB34F4288B0}">
      <dgm:prSet/>
      <dgm:spPr/>
      <dgm:t>
        <a:bodyPr/>
        <a:lstStyle/>
        <a:p>
          <a:endParaRPr lang="fr-FR"/>
        </a:p>
      </dgm:t>
    </dgm:pt>
    <dgm:pt modelId="{90FFF83F-5184-41FE-9D14-E890C4C217F1}" type="sibTrans" cxnId="{BD4331B5-43D7-477D-A201-5EB34F4288B0}">
      <dgm:prSet/>
      <dgm:spPr/>
      <dgm:t>
        <a:bodyPr/>
        <a:lstStyle/>
        <a:p>
          <a:endParaRPr lang="fr-FR"/>
        </a:p>
      </dgm:t>
    </dgm:pt>
    <dgm:pt modelId="{BAA44823-BB53-45D1-B1B4-A116DCDC4A1A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3 ans maxi</a:t>
          </a:r>
          <a:endParaRPr lang="fr-FR" dirty="0">
            <a:solidFill>
              <a:schemeClr val="tx1"/>
            </a:solidFill>
          </a:endParaRPr>
        </a:p>
      </dgm:t>
    </dgm:pt>
    <dgm:pt modelId="{5D70B115-F01B-4712-AC2D-5C2D228F977B}" type="parTrans" cxnId="{AE8F0C2F-28AB-47CE-9DE7-95E89A3272DF}">
      <dgm:prSet/>
      <dgm:spPr/>
      <dgm:t>
        <a:bodyPr/>
        <a:lstStyle/>
        <a:p>
          <a:endParaRPr lang="fr-FR"/>
        </a:p>
      </dgm:t>
    </dgm:pt>
    <dgm:pt modelId="{DC0B14B0-27F1-4C89-9054-A54DEFD27A4C}" type="sibTrans" cxnId="{AE8F0C2F-28AB-47CE-9DE7-95E89A3272DF}">
      <dgm:prSet/>
      <dgm:spPr/>
      <dgm:t>
        <a:bodyPr/>
        <a:lstStyle/>
        <a:p>
          <a:endParaRPr lang="fr-FR"/>
        </a:p>
      </dgm:t>
    </dgm:pt>
    <dgm:pt modelId="{112352E3-0012-4841-BEE5-DEB35669CABE}">
      <dgm:prSet phldrT="[Texte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formalités</a:t>
          </a:r>
          <a:endParaRPr lang="fr-FR" dirty="0">
            <a:solidFill>
              <a:schemeClr val="tx1"/>
            </a:solidFill>
          </a:endParaRPr>
        </a:p>
      </dgm:t>
    </dgm:pt>
    <dgm:pt modelId="{8296961C-D435-4A15-9EF4-CEF210483743}" type="parTrans" cxnId="{578025C5-67DB-4D3A-BB6B-D51BDD3218A6}">
      <dgm:prSet/>
      <dgm:spPr/>
      <dgm:t>
        <a:bodyPr/>
        <a:lstStyle/>
        <a:p>
          <a:endParaRPr lang="fr-FR"/>
        </a:p>
      </dgm:t>
    </dgm:pt>
    <dgm:pt modelId="{B8A5366E-6E77-4EDE-B97C-7BD3BC62BD06}" type="sibTrans" cxnId="{578025C5-67DB-4D3A-BB6B-D51BDD3218A6}">
      <dgm:prSet/>
      <dgm:spPr/>
      <dgm:t>
        <a:bodyPr/>
        <a:lstStyle/>
        <a:p>
          <a:endParaRPr lang="fr-FR"/>
        </a:p>
      </dgm:t>
    </dgm:pt>
    <dgm:pt modelId="{31C19751-F511-42C4-A9D8-7693F2FD68B6}">
      <dgm:prSet phldrT="[Texte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Dépôt du contrat (CERFA unique) auprès de l’OPCO (opérateurs de compétences)</a:t>
          </a:r>
          <a:endParaRPr lang="fr-FR" dirty="0">
            <a:solidFill>
              <a:schemeClr val="tx1"/>
            </a:solidFill>
          </a:endParaRPr>
        </a:p>
      </dgm:t>
    </dgm:pt>
    <dgm:pt modelId="{0FC4B19F-97FD-42EF-A581-C8342D73B505}" type="parTrans" cxnId="{FBD1E58F-CE7E-436D-BA11-CE267E787798}">
      <dgm:prSet/>
      <dgm:spPr/>
      <dgm:t>
        <a:bodyPr/>
        <a:lstStyle/>
        <a:p>
          <a:endParaRPr lang="fr-FR"/>
        </a:p>
      </dgm:t>
    </dgm:pt>
    <dgm:pt modelId="{AA551D3C-2860-4CAF-A761-2745FC384C2D}" type="sibTrans" cxnId="{FBD1E58F-CE7E-436D-BA11-CE267E787798}">
      <dgm:prSet/>
      <dgm:spPr/>
      <dgm:t>
        <a:bodyPr/>
        <a:lstStyle/>
        <a:p>
          <a:endParaRPr lang="fr-FR"/>
        </a:p>
      </dgm:t>
    </dgm:pt>
    <dgm:pt modelId="{8DACC461-E248-45CA-95F3-1A4BDDB0010C}">
      <dgm:prSet phldrT="[Texte]" phldr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 dirty="0"/>
        </a:p>
      </dgm:t>
    </dgm:pt>
    <dgm:pt modelId="{4FDE7DF7-E6FB-45ED-982A-21127C771EC7}" type="parTrans" cxnId="{31ED0A07-35D5-4FA5-9820-BB4498A4515E}">
      <dgm:prSet/>
      <dgm:spPr/>
      <dgm:t>
        <a:bodyPr/>
        <a:lstStyle/>
        <a:p>
          <a:endParaRPr lang="fr-FR"/>
        </a:p>
      </dgm:t>
    </dgm:pt>
    <dgm:pt modelId="{58C4DF3D-298E-4029-A93C-1D225CBF9FDB}" type="sibTrans" cxnId="{31ED0A07-35D5-4FA5-9820-BB4498A4515E}">
      <dgm:prSet/>
      <dgm:spPr/>
      <dgm:t>
        <a:bodyPr/>
        <a:lstStyle/>
        <a:p>
          <a:endParaRPr lang="fr-FR"/>
        </a:p>
      </dgm:t>
    </dgm:pt>
    <dgm:pt modelId="{D03DEC75-22E2-4A3B-A021-515EE21283C0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Possible de démarrer un contrat d’apprentissage avant d’avoir trouvé un employeur (3 mois)</a:t>
          </a:r>
          <a:endParaRPr lang="fr-FR" dirty="0">
            <a:solidFill>
              <a:schemeClr val="tx1"/>
            </a:solidFill>
          </a:endParaRPr>
        </a:p>
      </dgm:t>
    </dgm:pt>
    <dgm:pt modelId="{DE338E25-E583-4FFA-8AB6-9CA11E7796C7}" type="parTrans" cxnId="{4246A17F-25FB-4834-A5A5-32C1FB2D04FC}">
      <dgm:prSet/>
      <dgm:spPr/>
    </dgm:pt>
    <dgm:pt modelId="{9BD1E371-689B-4587-92C6-ECA6CBD4C0DC}" type="sibTrans" cxnId="{4246A17F-25FB-4834-A5A5-32C1FB2D04FC}">
      <dgm:prSet/>
      <dgm:spPr/>
    </dgm:pt>
    <dgm:pt modelId="{7E0D9BDB-7E83-4CFB-8AF4-72D1614CD909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Période essai= 45 j effectif dans entreprise</a:t>
          </a:r>
          <a:endParaRPr lang="fr-FR" dirty="0">
            <a:solidFill>
              <a:schemeClr val="tx1"/>
            </a:solidFill>
          </a:endParaRPr>
        </a:p>
      </dgm:t>
    </dgm:pt>
    <dgm:pt modelId="{65D6872B-B979-41DF-9E17-3A7AB3B7B30D}" type="parTrans" cxnId="{A5FB6A0D-2FDD-4A39-BE16-D8626B2B09F6}">
      <dgm:prSet/>
      <dgm:spPr/>
    </dgm:pt>
    <dgm:pt modelId="{4A8C907B-C16F-4200-8693-DF2867549AF8}" type="sibTrans" cxnId="{A5FB6A0D-2FDD-4A39-BE16-D8626B2B09F6}">
      <dgm:prSet/>
      <dgm:spPr/>
    </dgm:pt>
    <dgm:pt modelId="{B5C14DBA-C2EE-4C98-994B-537DFAB12C9C}" type="pres">
      <dgm:prSet presAssocID="{589FF2F5-FA5F-4A63-8EA3-79845296DB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C56EC-CC30-4EBE-9CA9-65E0460CF335}" type="pres">
      <dgm:prSet presAssocID="{6A5250BC-1A1D-40EF-B0AE-017383E2BB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50AB8D-E3A8-4ABD-BCBE-7B3FC2AB3AFB}" type="pres">
      <dgm:prSet presAssocID="{9C4E1A93-1795-4F22-A269-F8C16A5F0F83}" presName="sibTrans" presStyleCnt="0"/>
      <dgm:spPr/>
    </dgm:pt>
    <dgm:pt modelId="{5CF6A997-347C-4461-9DCA-9306F1E63FB3}" type="pres">
      <dgm:prSet presAssocID="{A15B5269-DAA1-44DF-ADA8-F0B954140D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1025-7F23-473E-893F-C4A8D529DC3E}" type="pres">
      <dgm:prSet presAssocID="{5B2A693C-BB09-41D9-8156-A6995C08F299}" presName="sibTrans" presStyleCnt="0"/>
      <dgm:spPr/>
    </dgm:pt>
    <dgm:pt modelId="{24F25EBC-7F7E-4A55-AD15-67067F918CB3}" type="pres">
      <dgm:prSet presAssocID="{112352E3-0012-4841-BEE5-DEB35669CAB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4331B5-43D7-477D-A201-5EB34F4288B0}" srcId="{A15B5269-DAA1-44DF-ADA8-F0B954140DCA}" destId="{6A3EBCD5-E860-48F7-BD6D-A76BAB122191}" srcOrd="0" destOrd="0" parTransId="{68CCF5C4-9C3C-43C7-8D8F-91DDA45DB89A}" sibTransId="{90FFF83F-5184-41FE-9D14-E890C4C217F1}"/>
    <dgm:cxn modelId="{A5FB6A0D-2FDD-4A39-BE16-D8626B2B09F6}" srcId="{A15B5269-DAA1-44DF-ADA8-F0B954140DCA}" destId="{7E0D9BDB-7E83-4CFB-8AF4-72D1614CD909}" srcOrd="2" destOrd="0" parTransId="{65D6872B-B979-41DF-9E17-3A7AB3B7B30D}" sibTransId="{4A8C907B-C16F-4200-8693-DF2867549AF8}"/>
    <dgm:cxn modelId="{B9DF5B82-DA79-4FFD-9E9B-47F37B1583F2}" srcId="{6A5250BC-1A1D-40EF-B0AE-017383E2BB3F}" destId="{D0003B29-09D3-4E77-AC0B-690FF59DDFAC}" srcOrd="0" destOrd="0" parTransId="{B76CF6B4-158F-42BB-8D4B-541D625B1BC6}" sibTransId="{413B5E57-170E-4BB2-AFE8-4CA852C409B4}"/>
    <dgm:cxn modelId="{002889CE-0A45-4605-99AA-1862243262DC}" type="presOf" srcId="{A15B5269-DAA1-44DF-ADA8-F0B954140DCA}" destId="{5CF6A997-347C-4461-9DCA-9306F1E63FB3}" srcOrd="0" destOrd="0" presId="urn:microsoft.com/office/officeart/2005/8/layout/hList6"/>
    <dgm:cxn modelId="{BAD90700-691D-4B12-9DA1-B0E9937374F2}" type="presOf" srcId="{31C19751-F511-42C4-A9D8-7693F2FD68B6}" destId="{24F25EBC-7F7E-4A55-AD15-67067F918CB3}" srcOrd="0" destOrd="1" presId="urn:microsoft.com/office/officeart/2005/8/layout/hList6"/>
    <dgm:cxn modelId="{3222A9B9-7219-4A88-A69D-880A36E4FA86}" type="presOf" srcId="{7E0D9BDB-7E83-4CFB-8AF4-72D1614CD909}" destId="{5CF6A997-347C-4461-9DCA-9306F1E63FB3}" srcOrd="0" destOrd="3" presId="urn:microsoft.com/office/officeart/2005/8/layout/hList6"/>
    <dgm:cxn modelId="{A08BC8EE-CBD2-4B91-82DA-11E53C2BD526}" type="presOf" srcId="{8DACC461-E248-45CA-95F3-1A4BDDB0010C}" destId="{24F25EBC-7F7E-4A55-AD15-67067F918CB3}" srcOrd="0" destOrd="2" presId="urn:microsoft.com/office/officeart/2005/8/layout/hList6"/>
    <dgm:cxn modelId="{FBD1E58F-CE7E-436D-BA11-CE267E787798}" srcId="{112352E3-0012-4841-BEE5-DEB35669CABE}" destId="{31C19751-F511-42C4-A9D8-7693F2FD68B6}" srcOrd="0" destOrd="0" parTransId="{0FC4B19F-97FD-42EF-A581-C8342D73B505}" sibTransId="{AA551D3C-2860-4CAF-A761-2745FC384C2D}"/>
    <dgm:cxn modelId="{AE8F0C2F-28AB-47CE-9DE7-95E89A3272DF}" srcId="{A15B5269-DAA1-44DF-ADA8-F0B954140DCA}" destId="{BAA44823-BB53-45D1-B1B4-A116DCDC4A1A}" srcOrd="1" destOrd="0" parTransId="{5D70B115-F01B-4712-AC2D-5C2D228F977B}" sibTransId="{DC0B14B0-27F1-4C89-9054-A54DEFD27A4C}"/>
    <dgm:cxn modelId="{345B96F5-034B-4BC8-9441-D41C911FD9F5}" type="presOf" srcId="{5E289877-C5CB-40C3-9F02-A7C5D4AEF5DC}" destId="{2A8C56EC-CC30-4EBE-9CA9-65E0460CF335}" srcOrd="0" destOrd="2" presId="urn:microsoft.com/office/officeart/2005/8/layout/hList6"/>
    <dgm:cxn modelId="{578025C5-67DB-4D3A-BB6B-D51BDD3218A6}" srcId="{589FF2F5-FA5F-4A63-8EA3-79845296DBCF}" destId="{112352E3-0012-4841-BEE5-DEB35669CABE}" srcOrd="2" destOrd="0" parTransId="{8296961C-D435-4A15-9EF4-CEF210483743}" sibTransId="{B8A5366E-6E77-4EDE-B97C-7BD3BC62BD06}"/>
    <dgm:cxn modelId="{A5273485-E4BF-41D7-85FD-D3723BFAEECA}" type="presOf" srcId="{6A3EBCD5-E860-48F7-BD6D-A76BAB122191}" destId="{5CF6A997-347C-4461-9DCA-9306F1E63FB3}" srcOrd="0" destOrd="1" presId="urn:microsoft.com/office/officeart/2005/8/layout/hList6"/>
    <dgm:cxn modelId="{31ED0A07-35D5-4FA5-9820-BB4498A4515E}" srcId="{112352E3-0012-4841-BEE5-DEB35669CABE}" destId="{8DACC461-E248-45CA-95F3-1A4BDDB0010C}" srcOrd="1" destOrd="0" parTransId="{4FDE7DF7-E6FB-45ED-982A-21127C771EC7}" sibTransId="{58C4DF3D-298E-4029-A93C-1D225CBF9FDB}"/>
    <dgm:cxn modelId="{76588093-82AD-40E2-92B3-CB94CF12186F}" srcId="{6A5250BC-1A1D-40EF-B0AE-017383E2BB3F}" destId="{5E289877-C5CB-40C3-9F02-A7C5D4AEF5DC}" srcOrd="1" destOrd="0" parTransId="{6B4F834E-E0A1-4BF0-8CC1-4C83EBBBC0B8}" sibTransId="{75B3A5EF-1FCA-4A23-B027-4DCDC3F66B33}"/>
    <dgm:cxn modelId="{CFA303B4-73C9-4C51-8796-D767E6D10DE4}" type="presOf" srcId="{589FF2F5-FA5F-4A63-8EA3-79845296DBCF}" destId="{B5C14DBA-C2EE-4C98-994B-537DFAB12C9C}" srcOrd="0" destOrd="0" presId="urn:microsoft.com/office/officeart/2005/8/layout/hList6"/>
    <dgm:cxn modelId="{4246A17F-25FB-4834-A5A5-32C1FB2D04FC}" srcId="{A15B5269-DAA1-44DF-ADA8-F0B954140DCA}" destId="{D03DEC75-22E2-4A3B-A021-515EE21283C0}" srcOrd="3" destOrd="0" parTransId="{DE338E25-E583-4FFA-8AB6-9CA11E7796C7}" sibTransId="{9BD1E371-689B-4587-92C6-ECA6CBD4C0DC}"/>
    <dgm:cxn modelId="{EB647CD4-D91A-4948-BD52-AD16C4975819}" type="presOf" srcId="{BAA44823-BB53-45D1-B1B4-A116DCDC4A1A}" destId="{5CF6A997-347C-4461-9DCA-9306F1E63FB3}" srcOrd="0" destOrd="2" presId="urn:microsoft.com/office/officeart/2005/8/layout/hList6"/>
    <dgm:cxn modelId="{B451F962-A191-49BC-BA8E-ACADDBA42C31}" type="presOf" srcId="{D0003B29-09D3-4E77-AC0B-690FF59DDFAC}" destId="{2A8C56EC-CC30-4EBE-9CA9-65E0460CF335}" srcOrd="0" destOrd="1" presId="urn:microsoft.com/office/officeart/2005/8/layout/hList6"/>
    <dgm:cxn modelId="{35EE6E71-67B8-46BE-B803-0E8163494045}" type="presOf" srcId="{112352E3-0012-4841-BEE5-DEB35669CABE}" destId="{24F25EBC-7F7E-4A55-AD15-67067F918CB3}" srcOrd="0" destOrd="0" presId="urn:microsoft.com/office/officeart/2005/8/layout/hList6"/>
    <dgm:cxn modelId="{97FC8A25-82D9-4310-8E19-3A232A96A86D}" srcId="{589FF2F5-FA5F-4A63-8EA3-79845296DBCF}" destId="{A15B5269-DAA1-44DF-ADA8-F0B954140DCA}" srcOrd="1" destOrd="0" parTransId="{30139A8E-7748-4FDD-9BC8-37B12A60D049}" sibTransId="{5B2A693C-BB09-41D9-8156-A6995C08F299}"/>
    <dgm:cxn modelId="{96F1D63A-46E1-4B11-A21F-B73EAE771C9D}" type="presOf" srcId="{D03DEC75-22E2-4A3B-A021-515EE21283C0}" destId="{5CF6A997-347C-4461-9DCA-9306F1E63FB3}" srcOrd="0" destOrd="4" presId="urn:microsoft.com/office/officeart/2005/8/layout/hList6"/>
    <dgm:cxn modelId="{0B95E146-C973-4C78-8F6B-60FD530248D1}" srcId="{589FF2F5-FA5F-4A63-8EA3-79845296DBCF}" destId="{6A5250BC-1A1D-40EF-B0AE-017383E2BB3F}" srcOrd="0" destOrd="0" parTransId="{39BF6088-D279-433B-8F83-8A7C1ECA76AD}" sibTransId="{9C4E1A93-1795-4F22-A269-F8C16A5F0F83}"/>
    <dgm:cxn modelId="{202123C1-2069-49D8-AA25-220ED934625E}" type="presOf" srcId="{6A5250BC-1A1D-40EF-B0AE-017383E2BB3F}" destId="{2A8C56EC-CC30-4EBE-9CA9-65E0460CF335}" srcOrd="0" destOrd="0" presId="urn:microsoft.com/office/officeart/2005/8/layout/hList6"/>
    <dgm:cxn modelId="{9A202CEA-3D7B-4D88-9469-C54CCEFDF297}" type="presParOf" srcId="{B5C14DBA-C2EE-4C98-994B-537DFAB12C9C}" destId="{2A8C56EC-CC30-4EBE-9CA9-65E0460CF335}" srcOrd="0" destOrd="0" presId="urn:microsoft.com/office/officeart/2005/8/layout/hList6"/>
    <dgm:cxn modelId="{F3DE1D05-74EE-4A67-9E8A-DC62C58960D4}" type="presParOf" srcId="{B5C14DBA-C2EE-4C98-994B-537DFAB12C9C}" destId="{4C50AB8D-E3A8-4ABD-BCBE-7B3FC2AB3AFB}" srcOrd="1" destOrd="0" presId="urn:microsoft.com/office/officeart/2005/8/layout/hList6"/>
    <dgm:cxn modelId="{2919B455-5F7E-4A94-A501-C5D2813D084A}" type="presParOf" srcId="{B5C14DBA-C2EE-4C98-994B-537DFAB12C9C}" destId="{5CF6A997-347C-4461-9DCA-9306F1E63FB3}" srcOrd="2" destOrd="0" presId="urn:microsoft.com/office/officeart/2005/8/layout/hList6"/>
    <dgm:cxn modelId="{D83FD9D5-F6A3-48FF-BCAF-D417949FFA52}" type="presParOf" srcId="{B5C14DBA-C2EE-4C98-994B-537DFAB12C9C}" destId="{ED141025-7F23-473E-893F-C4A8D529DC3E}" srcOrd="3" destOrd="0" presId="urn:microsoft.com/office/officeart/2005/8/layout/hList6"/>
    <dgm:cxn modelId="{3B0335F3-56F2-4816-AEF0-A3A7C2C225AA}" type="presParOf" srcId="{B5C14DBA-C2EE-4C98-994B-537DFAB12C9C}" destId="{24F25EBC-7F7E-4A55-AD15-67067F918CB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64B36A-11BA-44D1-A64D-66EE766783CC}" type="doc">
      <dgm:prSet loTypeId="urn:microsoft.com/office/officeart/2005/8/layout/hList6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523CC765-D52C-47B0-9BE2-74FB80C3B654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publics</a:t>
          </a:r>
          <a:endParaRPr lang="fr-FR" dirty="0">
            <a:solidFill>
              <a:schemeClr val="tx1"/>
            </a:solidFill>
          </a:endParaRPr>
        </a:p>
      </dgm:t>
    </dgm:pt>
    <dgm:pt modelId="{22FE80AD-D2C2-4CC5-9B8C-40F0099435DC}" type="parTrans" cxnId="{55472EE9-8F3F-45AC-B359-88DDE76814C5}">
      <dgm:prSet/>
      <dgm:spPr/>
      <dgm:t>
        <a:bodyPr/>
        <a:lstStyle/>
        <a:p>
          <a:endParaRPr lang="fr-FR"/>
        </a:p>
      </dgm:t>
    </dgm:pt>
    <dgm:pt modelId="{63C54932-7588-41EA-B63D-E397C2E7BCEA}" type="sibTrans" cxnId="{55472EE9-8F3F-45AC-B359-88DDE76814C5}">
      <dgm:prSet/>
      <dgm:spPr/>
      <dgm:t>
        <a:bodyPr/>
        <a:lstStyle/>
        <a:p>
          <a:endParaRPr lang="fr-FR"/>
        </a:p>
      </dgm:t>
    </dgm:pt>
    <dgm:pt modelId="{73E320BD-48A1-43DC-9924-56BE28A7CABC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Jeunes de 16 à 25 ans </a:t>
          </a:r>
          <a:endParaRPr lang="fr-FR" dirty="0">
            <a:solidFill>
              <a:schemeClr val="tx1"/>
            </a:solidFill>
          </a:endParaRPr>
        </a:p>
      </dgm:t>
    </dgm:pt>
    <dgm:pt modelId="{BBD0AC7C-7360-45B7-912D-71DC6F3F3D04}" type="parTrans" cxnId="{D58E74A8-AFF5-4620-9A3E-DEC551727B2D}">
      <dgm:prSet/>
      <dgm:spPr/>
      <dgm:t>
        <a:bodyPr/>
        <a:lstStyle/>
        <a:p>
          <a:endParaRPr lang="fr-FR"/>
        </a:p>
      </dgm:t>
    </dgm:pt>
    <dgm:pt modelId="{D67B5DB2-C5A8-47CE-AF0A-277F195B6B4E}" type="sibTrans" cxnId="{D58E74A8-AFF5-4620-9A3E-DEC551727B2D}">
      <dgm:prSet/>
      <dgm:spPr/>
      <dgm:t>
        <a:bodyPr/>
        <a:lstStyle/>
        <a:p>
          <a:endParaRPr lang="fr-FR"/>
        </a:p>
      </dgm:t>
    </dgm:pt>
    <dgm:pt modelId="{9BFCBEAB-0C09-4C86-97FF-E98E1211E3FA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Durée du contrat</a:t>
          </a:r>
          <a:endParaRPr lang="fr-FR" dirty="0">
            <a:solidFill>
              <a:schemeClr val="tx1"/>
            </a:solidFill>
          </a:endParaRPr>
        </a:p>
      </dgm:t>
    </dgm:pt>
    <dgm:pt modelId="{4852B40D-9458-4FF1-B24B-6D8344D6BB22}" type="parTrans" cxnId="{7E0FCB7A-3A1C-4B24-A76C-4B3C88435742}">
      <dgm:prSet/>
      <dgm:spPr/>
      <dgm:t>
        <a:bodyPr/>
        <a:lstStyle/>
        <a:p>
          <a:endParaRPr lang="fr-FR"/>
        </a:p>
      </dgm:t>
    </dgm:pt>
    <dgm:pt modelId="{75A0FCF7-106E-49D2-8BF7-28CF2060F25C}" type="sibTrans" cxnId="{7E0FCB7A-3A1C-4B24-A76C-4B3C88435742}">
      <dgm:prSet/>
      <dgm:spPr/>
      <dgm:t>
        <a:bodyPr/>
        <a:lstStyle/>
        <a:p>
          <a:endParaRPr lang="fr-FR"/>
        </a:p>
      </dgm:t>
    </dgm:pt>
    <dgm:pt modelId="{2ECE27C7-74D3-42BB-BFC9-61DB12F3BCDF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6mois mini</a:t>
          </a:r>
          <a:endParaRPr lang="fr-FR" dirty="0">
            <a:solidFill>
              <a:schemeClr val="tx1"/>
            </a:solidFill>
          </a:endParaRPr>
        </a:p>
      </dgm:t>
    </dgm:pt>
    <dgm:pt modelId="{DCCEF7EE-6206-438C-A8A6-610C6A3C297F}" type="parTrans" cxnId="{16003F1D-C3B4-40B3-806C-9255F11E7DBC}">
      <dgm:prSet/>
      <dgm:spPr/>
      <dgm:t>
        <a:bodyPr/>
        <a:lstStyle/>
        <a:p>
          <a:endParaRPr lang="fr-FR"/>
        </a:p>
      </dgm:t>
    </dgm:pt>
    <dgm:pt modelId="{82FDB5FF-C521-4515-BCD1-08D3D9D1C4FF}" type="sibTrans" cxnId="{16003F1D-C3B4-40B3-806C-9255F11E7DBC}">
      <dgm:prSet/>
      <dgm:spPr/>
      <dgm:t>
        <a:bodyPr/>
        <a:lstStyle/>
        <a:p>
          <a:endParaRPr lang="fr-FR"/>
        </a:p>
      </dgm:t>
    </dgm:pt>
    <dgm:pt modelId="{0C2DE2C4-FC8B-498E-949D-61C3C0C441CB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3 ans maxi</a:t>
          </a:r>
          <a:endParaRPr lang="fr-FR" dirty="0">
            <a:solidFill>
              <a:schemeClr val="tx1"/>
            </a:solidFill>
          </a:endParaRPr>
        </a:p>
      </dgm:t>
    </dgm:pt>
    <dgm:pt modelId="{6E62ADD7-059B-40BF-BD2B-64CED8B6B706}" type="parTrans" cxnId="{50095B4E-FD02-416D-B567-CEE7A1B91C37}">
      <dgm:prSet/>
      <dgm:spPr/>
      <dgm:t>
        <a:bodyPr/>
        <a:lstStyle/>
        <a:p>
          <a:endParaRPr lang="fr-FR"/>
        </a:p>
      </dgm:t>
    </dgm:pt>
    <dgm:pt modelId="{70BE3C4B-4780-4A37-AC34-CE791A7AF7EE}" type="sibTrans" cxnId="{50095B4E-FD02-416D-B567-CEE7A1B91C37}">
      <dgm:prSet/>
      <dgm:spPr/>
      <dgm:t>
        <a:bodyPr/>
        <a:lstStyle/>
        <a:p>
          <a:endParaRPr lang="fr-FR"/>
        </a:p>
      </dgm:t>
    </dgm:pt>
    <dgm:pt modelId="{2DB1F0FC-DD11-45E5-B864-4B2EAE04E4C4}">
      <dgm:prSet phldrT="[Texte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Mobilité dans UE ou étranger</a:t>
          </a:r>
          <a:endParaRPr lang="fr-FR" dirty="0">
            <a:solidFill>
              <a:schemeClr val="tx1"/>
            </a:solidFill>
          </a:endParaRPr>
        </a:p>
      </dgm:t>
    </dgm:pt>
    <dgm:pt modelId="{097A4C81-7735-4417-A29A-6AAA2776CE37}" type="parTrans" cxnId="{BE27BA8B-39E9-4D4B-B148-7364A533F994}">
      <dgm:prSet/>
      <dgm:spPr/>
      <dgm:t>
        <a:bodyPr/>
        <a:lstStyle/>
        <a:p>
          <a:endParaRPr lang="fr-FR"/>
        </a:p>
      </dgm:t>
    </dgm:pt>
    <dgm:pt modelId="{9FD8EDDA-1A9D-49CD-9834-F89BFED4E009}" type="sibTrans" cxnId="{BE27BA8B-39E9-4D4B-B148-7364A533F994}">
      <dgm:prSet/>
      <dgm:spPr/>
      <dgm:t>
        <a:bodyPr/>
        <a:lstStyle/>
        <a:p>
          <a:endParaRPr lang="fr-FR"/>
        </a:p>
      </dgm:t>
    </dgm:pt>
    <dgm:pt modelId="{4F6962E9-63D8-4397-859E-F585F663F8F5}">
      <dgm:prSet phldrT="[Texte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Contrat peut être exécuté à l’étranger pour durée maxi d’1 an</a:t>
          </a:r>
          <a:endParaRPr lang="fr-FR" dirty="0">
            <a:solidFill>
              <a:schemeClr val="tx1"/>
            </a:solidFill>
          </a:endParaRPr>
        </a:p>
      </dgm:t>
    </dgm:pt>
    <dgm:pt modelId="{6C39EE4B-00B3-4DF2-8868-0EA50906B815}" type="parTrans" cxnId="{793C46A3-C7E8-4277-A7E6-EB147EB5F059}">
      <dgm:prSet/>
      <dgm:spPr/>
      <dgm:t>
        <a:bodyPr/>
        <a:lstStyle/>
        <a:p>
          <a:endParaRPr lang="fr-FR"/>
        </a:p>
      </dgm:t>
    </dgm:pt>
    <dgm:pt modelId="{4BB3E4F4-7D9A-4465-9821-2819A15B18E3}" type="sibTrans" cxnId="{793C46A3-C7E8-4277-A7E6-EB147EB5F059}">
      <dgm:prSet/>
      <dgm:spPr/>
      <dgm:t>
        <a:bodyPr/>
        <a:lstStyle/>
        <a:p>
          <a:endParaRPr lang="fr-FR"/>
        </a:p>
      </dgm:t>
    </dgm:pt>
    <dgm:pt modelId="{22DE889D-0ED7-4536-8E11-43277B6712F9}">
      <dgm:prSet phldrT="[Texte]" phldr="1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endParaRPr lang="fr-FR"/>
        </a:p>
      </dgm:t>
    </dgm:pt>
    <dgm:pt modelId="{A8F2D794-BE85-4075-AE34-9CC521FA5A6B}" type="parTrans" cxnId="{849D06D0-83B6-483B-B81C-E02A38DC041A}">
      <dgm:prSet/>
      <dgm:spPr/>
      <dgm:t>
        <a:bodyPr/>
        <a:lstStyle/>
        <a:p>
          <a:endParaRPr lang="fr-FR"/>
        </a:p>
      </dgm:t>
    </dgm:pt>
    <dgm:pt modelId="{B7B154D5-91B7-4A3F-B547-F9104482E0CA}" type="sibTrans" cxnId="{849D06D0-83B6-483B-B81C-E02A38DC041A}">
      <dgm:prSet/>
      <dgm:spPr/>
      <dgm:t>
        <a:bodyPr/>
        <a:lstStyle/>
        <a:p>
          <a:endParaRPr lang="fr-FR"/>
        </a:p>
      </dgm:t>
    </dgm:pt>
    <dgm:pt modelId="{BC068A99-0755-4A11-BEEB-0504C1C023F8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Demandeurs d’emploi</a:t>
          </a:r>
          <a:endParaRPr lang="fr-FR" dirty="0">
            <a:solidFill>
              <a:schemeClr val="tx1"/>
            </a:solidFill>
          </a:endParaRPr>
        </a:p>
      </dgm:t>
    </dgm:pt>
    <dgm:pt modelId="{8E402026-B9EB-4442-86D9-CE91D579EF53}" type="parTrans" cxnId="{EFD8A0B3-90DE-430C-A54F-90837355BBB1}">
      <dgm:prSet/>
      <dgm:spPr/>
      <dgm:t>
        <a:bodyPr/>
        <a:lstStyle/>
        <a:p>
          <a:endParaRPr lang="fr-FR"/>
        </a:p>
      </dgm:t>
    </dgm:pt>
    <dgm:pt modelId="{14D825B0-FF67-4C3C-94FD-B9F744A73C38}" type="sibTrans" cxnId="{EFD8A0B3-90DE-430C-A54F-90837355BBB1}">
      <dgm:prSet/>
      <dgm:spPr/>
      <dgm:t>
        <a:bodyPr/>
        <a:lstStyle/>
        <a:p>
          <a:endParaRPr lang="fr-FR"/>
        </a:p>
      </dgm:t>
    </dgm:pt>
    <dgm:pt modelId="{8297AF97-BA04-4B7C-AA5B-36D4301EAE96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Possible de faire contrat pro en étant en CDI</a:t>
          </a:r>
          <a:endParaRPr lang="fr-FR" dirty="0">
            <a:solidFill>
              <a:schemeClr val="tx1"/>
            </a:solidFill>
          </a:endParaRPr>
        </a:p>
      </dgm:t>
    </dgm:pt>
    <dgm:pt modelId="{44B6095F-8DF7-4B80-8B5E-1F9A48276D87}" type="parTrans" cxnId="{A75E64FD-E1CD-4EB4-A977-D60CC25B183D}">
      <dgm:prSet/>
      <dgm:spPr/>
      <dgm:t>
        <a:bodyPr/>
        <a:lstStyle/>
        <a:p>
          <a:endParaRPr lang="fr-FR"/>
        </a:p>
      </dgm:t>
    </dgm:pt>
    <dgm:pt modelId="{1EFD5550-634C-420E-A48B-7F0722174AC6}" type="sibTrans" cxnId="{A75E64FD-E1CD-4EB4-A977-D60CC25B183D}">
      <dgm:prSet/>
      <dgm:spPr/>
      <dgm:t>
        <a:bodyPr/>
        <a:lstStyle/>
        <a:p>
          <a:endParaRPr lang="fr-FR"/>
        </a:p>
      </dgm:t>
    </dgm:pt>
    <dgm:pt modelId="{E6859787-0320-48BB-BAF1-73694C153B6D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Demandeurs d’emploi bénéficiaires des minimas sociaux (RSA, ASS, AAH</a:t>
          </a:r>
          <a:endParaRPr lang="fr-FR" dirty="0">
            <a:solidFill>
              <a:schemeClr val="tx1"/>
            </a:solidFill>
          </a:endParaRPr>
        </a:p>
      </dgm:t>
    </dgm:pt>
    <dgm:pt modelId="{C5BF560E-1DC8-4D6D-8704-5E13F3E73892}" type="parTrans" cxnId="{B5B0F713-071C-4E14-9899-FFC4DB6F602E}">
      <dgm:prSet/>
      <dgm:spPr/>
      <dgm:t>
        <a:bodyPr/>
        <a:lstStyle/>
        <a:p>
          <a:endParaRPr lang="fr-FR"/>
        </a:p>
      </dgm:t>
    </dgm:pt>
    <dgm:pt modelId="{D8C807D4-758C-4D93-9DBE-5AAA357F9B7B}" type="sibTrans" cxnId="{B5B0F713-071C-4E14-9899-FFC4DB6F602E}">
      <dgm:prSet/>
      <dgm:spPr/>
      <dgm:t>
        <a:bodyPr/>
        <a:lstStyle/>
        <a:p>
          <a:endParaRPr lang="fr-FR"/>
        </a:p>
      </dgm:t>
    </dgm:pt>
    <dgm:pt modelId="{31F74178-B924-47A9-813E-99F81CE4EFDD}" type="pres">
      <dgm:prSet presAssocID="{8F64B36A-11BA-44D1-A64D-66EE766783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BA65D9-F145-4F27-921E-655F23155CF5}" type="pres">
      <dgm:prSet presAssocID="{523CC765-D52C-47B0-9BE2-74FB80C3B6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00815-F5A0-448B-AB2E-C5D9D5D3955D}" type="pres">
      <dgm:prSet presAssocID="{63C54932-7588-41EA-B63D-E397C2E7BCEA}" presName="sibTrans" presStyleCnt="0"/>
      <dgm:spPr/>
    </dgm:pt>
    <dgm:pt modelId="{BA6DB85F-47F3-4684-81ED-63464AFB1693}" type="pres">
      <dgm:prSet presAssocID="{9BFCBEAB-0C09-4C86-97FF-E98E1211E3F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A9B71F-DEBA-4DA8-AFA9-7C75C5848AD4}" type="pres">
      <dgm:prSet presAssocID="{75A0FCF7-106E-49D2-8BF7-28CF2060F25C}" presName="sibTrans" presStyleCnt="0"/>
      <dgm:spPr/>
    </dgm:pt>
    <dgm:pt modelId="{D49974B8-206F-4CD7-8C2A-CBB33F291C95}" type="pres">
      <dgm:prSet presAssocID="{2DB1F0FC-DD11-45E5-B864-4B2EAE04E4C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6285FFA-00AA-4344-91F7-5DD2790C5CF9}" type="presOf" srcId="{E6859787-0320-48BB-BAF1-73694C153B6D}" destId="{22BA65D9-F145-4F27-921E-655F23155CF5}" srcOrd="0" destOrd="3" presId="urn:microsoft.com/office/officeart/2005/8/layout/hList6"/>
    <dgm:cxn modelId="{55472EE9-8F3F-45AC-B359-88DDE76814C5}" srcId="{8F64B36A-11BA-44D1-A64D-66EE766783CC}" destId="{523CC765-D52C-47B0-9BE2-74FB80C3B654}" srcOrd="0" destOrd="0" parTransId="{22FE80AD-D2C2-4CC5-9B8C-40F0099435DC}" sibTransId="{63C54932-7588-41EA-B63D-E397C2E7BCEA}"/>
    <dgm:cxn modelId="{D58E74A8-AFF5-4620-9A3E-DEC551727B2D}" srcId="{523CC765-D52C-47B0-9BE2-74FB80C3B654}" destId="{73E320BD-48A1-43DC-9924-56BE28A7CABC}" srcOrd="0" destOrd="0" parTransId="{BBD0AC7C-7360-45B7-912D-71DC6F3F3D04}" sibTransId="{D67B5DB2-C5A8-47CE-AF0A-277F195B6B4E}"/>
    <dgm:cxn modelId="{88A16C13-D38D-4B91-9866-CF5A8FCAC73F}" type="presOf" srcId="{4F6962E9-63D8-4397-859E-F585F663F8F5}" destId="{D49974B8-206F-4CD7-8C2A-CBB33F291C95}" srcOrd="0" destOrd="1" presId="urn:microsoft.com/office/officeart/2005/8/layout/hList6"/>
    <dgm:cxn modelId="{54329C3B-A59B-4A19-B824-6917E717B7CE}" type="presOf" srcId="{8297AF97-BA04-4B7C-AA5B-36D4301EAE96}" destId="{BA6DB85F-47F3-4684-81ED-63464AFB1693}" srcOrd="0" destOrd="3" presId="urn:microsoft.com/office/officeart/2005/8/layout/hList6"/>
    <dgm:cxn modelId="{DA3E01AE-F08A-4FAB-A8A4-58941734D8B5}" type="presOf" srcId="{2DB1F0FC-DD11-45E5-B864-4B2EAE04E4C4}" destId="{D49974B8-206F-4CD7-8C2A-CBB33F291C95}" srcOrd="0" destOrd="0" presId="urn:microsoft.com/office/officeart/2005/8/layout/hList6"/>
    <dgm:cxn modelId="{7E0FCB7A-3A1C-4B24-A76C-4B3C88435742}" srcId="{8F64B36A-11BA-44D1-A64D-66EE766783CC}" destId="{9BFCBEAB-0C09-4C86-97FF-E98E1211E3FA}" srcOrd="1" destOrd="0" parTransId="{4852B40D-9458-4FF1-B24B-6D8344D6BB22}" sibTransId="{75A0FCF7-106E-49D2-8BF7-28CF2060F25C}"/>
    <dgm:cxn modelId="{EFD8A0B3-90DE-430C-A54F-90837355BBB1}" srcId="{523CC765-D52C-47B0-9BE2-74FB80C3B654}" destId="{BC068A99-0755-4A11-BEEB-0504C1C023F8}" srcOrd="1" destOrd="0" parTransId="{8E402026-B9EB-4442-86D9-CE91D579EF53}" sibTransId="{14D825B0-FF67-4C3C-94FD-B9F744A73C38}"/>
    <dgm:cxn modelId="{C5A4793B-98E5-43A0-93EE-97C56D76E93C}" type="presOf" srcId="{BC068A99-0755-4A11-BEEB-0504C1C023F8}" destId="{22BA65D9-F145-4F27-921E-655F23155CF5}" srcOrd="0" destOrd="2" presId="urn:microsoft.com/office/officeart/2005/8/layout/hList6"/>
    <dgm:cxn modelId="{7387028F-2D07-4261-9E60-CB627095E1FC}" type="presOf" srcId="{9BFCBEAB-0C09-4C86-97FF-E98E1211E3FA}" destId="{BA6DB85F-47F3-4684-81ED-63464AFB1693}" srcOrd="0" destOrd="0" presId="urn:microsoft.com/office/officeart/2005/8/layout/hList6"/>
    <dgm:cxn modelId="{50095B4E-FD02-416D-B567-CEE7A1B91C37}" srcId="{9BFCBEAB-0C09-4C86-97FF-E98E1211E3FA}" destId="{0C2DE2C4-FC8B-498E-949D-61C3C0C441CB}" srcOrd="1" destOrd="0" parTransId="{6E62ADD7-059B-40BF-BD2B-64CED8B6B706}" sibTransId="{70BE3C4B-4780-4A37-AC34-CE791A7AF7EE}"/>
    <dgm:cxn modelId="{849D06D0-83B6-483B-B81C-E02A38DC041A}" srcId="{2DB1F0FC-DD11-45E5-B864-4B2EAE04E4C4}" destId="{22DE889D-0ED7-4536-8E11-43277B6712F9}" srcOrd="1" destOrd="0" parTransId="{A8F2D794-BE85-4075-AE34-9CC521FA5A6B}" sibTransId="{B7B154D5-91B7-4A3F-B547-F9104482E0CA}"/>
    <dgm:cxn modelId="{AC12A36C-1B39-4606-9ACA-6A36A56012DF}" type="presOf" srcId="{2ECE27C7-74D3-42BB-BFC9-61DB12F3BCDF}" destId="{BA6DB85F-47F3-4684-81ED-63464AFB1693}" srcOrd="0" destOrd="1" presId="urn:microsoft.com/office/officeart/2005/8/layout/hList6"/>
    <dgm:cxn modelId="{793C46A3-C7E8-4277-A7E6-EB147EB5F059}" srcId="{2DB1F0FC-DD11-45E5-B864-4B2EAE04E4C4}" destId="{4F6962E9-63D8-4397-859E-F585F663F8F5}" srcOrd="0" destOrd="0" parTransId="{6C39EE4B-00B3-4DF2-8868-0EA50906B815}" sibTransId="{4BB3E4F4-7D9A-4465-9821-2819A15B18E3}"/>
    <dgm:cxn modelId="{16003F1D-C3B4-40B3-806C-9255F11E7DBC}" srcId="{9BFCBEAB-0C09-4C86-97FF-E98E1211E3FA}" destId="{2ECE27C7-74D3-42BB-BFC9-61DB12F3BCDF}" srcOrd="0" destOrd="0" parTransId="{DCCEF7EE-6206-438C-A8A6-610C6A3C297F}" sibTransId="{82FDB5FF-C521-4515-BCD1-08D3D9D1C4FF}"/>
    <dgm:cxn modelId="{B5B0F713-071C-4E14-9899-FFC4DB6F602E}" srcId="{523CC765-D52C-47B0-9BE2-74FB80C3B654}" destId="{E6859787-0320-48BB-BAF1-73694C153B6D}" srcOrd="2" destOrd="0" parTransId="{C5BF560E-1DC8-4D6D-8704-5E13F3E73892}" sibTransId="{D8C807D4-758C-4D93-9DBE-5AAA357F9B7B}"/>
    <dgm:cxn modelId="{F4060BD7-6CB2-411C-A53C-8B66B5CA4D78}" type="presOf" srcId="{22DE889D-0ED7-4536-8E11-43277B6712F9}" destId="{D49974B8-206F-4CD7-8C2A-CBB33F291C95}" srcOrd="0" destOrd="2" presId="urn:microsoft.com/office/officeart/2005/8/layout/hList6"/>
    <dgm:cxn modelId="{EDFC464B-9711-4096-BDC8-964C171905E6}" type="presOf" srcId="{73E320BD-48A1-43DC-9924-56BE28A7CABC}" destId="{22BA65D9-F145-4F27-921E-655F23155CF5}" srcOrd="0" destOrd="1" presId="urn:microsoft.com/office/officeart/2005/8/layout/hList6"/>
    <dgm:cxn modelId="{BE27BA8B-39E9-4D4B-B148-7364A533F994}" srcId="{8F64B36A-11BA-44D1-A64D-66EE766783CC}" destId="{2DB1F0FC-DD11-45E5-B864-4B2EAE04E4C4}" srcOrd="2" destOrd="0" parTransId="{097A4C81-7735-4417-A29A-6AAA2776CE37}" sibTransId="{9FD8EDDA-1A9D-49CD-9834-F89BFED4E009}"/>
    <dgm:cxn modelId="{51DB3B64-B2EE-4548-84A5-3C657C7AB515}" type="presOf" srcId="{523CC765-D52C-47B0-9BE2-74FB80C3B654}" destId="{22BA65D9-F145-4F27-921E-655F23155CF5}" srcOrd="0" destOrd="0" presId="urn:microsoft.com/office/officeart/2005/8/layout/hList6"/>
    <dgm:cxn modelId="{56964B12-4293-4F2C-A2D8-606D43FD7739}" type="presOf" srcId="{0C2DE2C4-FC8B-498E-949D-61C3C0C441CB}" destId="{BA6DB85F-47F3-4684-81ED-63464AFB1693}" srcOrd="0" destOrd="2" presId="urn:microsoft.com/office/officeart/2005/8/layout/hList6"/>
    <dgm:cxn modelId="{A75E64FD-E1CD-4EB4-A977-D60CC25B183D}" srcId="{9BFCBEAB-0C09-4C86-97FF-E98E1211E3FA}" destId="{8297AF97-BA04-4B7C-AA5B-36D4301EAE96}" srcOrd="2" destOrd="0" parTransId="{44B6095F-8DF7-4B80-8B5E-1F9A48276D87}" sibTransId="{1EFD5550-634C-420E-A48B-7F0722174AC6}"/>
    <dgm:cxn modelId="{28DE3A3E-430F-4993-95DD-E2680A942088}" type="presOf" srcId="{8F64B36A-11BA-44D1-A64D-66EE766783CC}" destId="{31F74178-B924-47A9-813E-99F81CE4EFDD}" srcOrd="0" destOrd="0" presId="urn:microsoft.com/office/officeart/2005/8/layout/hList6"/>
    <dgm:cxn modelId="{E6E0166F-F054-4A65-97F7-8572CF37CD04}" type="presParOf" srcId="{31F74178-B924-47A9-813E-99F81CE4EFDD}" destId="{22BA65D9-F145-4F27-921E-655F23155CF5}" srcOrd="0" destOrd="0" presId="urn:microsoft.com/office/officeart/2005/8/layout/hList6"/>
    <dgm:cxn modelId="{EEBF6C34-DE3A-4A5C-A50F-73787F10F9EE}" type="presParOf" srcId="{31F74178-B924-47A9-813E-99F81CE4EFDD}" destId="{F8200815-F5A0-448B-AB2E-C5D9D5D3955D}" srcOrd="1" destOrd="0" presId="urn:microsoft.com/office/officeart/2005/8/layout/hList6"/>
    <dgm:cxn modelId="{8573F834-8EDE-4D63-B244-FAB19C83DF69}" type="presParOf" srcId="{31F74178-B924-47A9-813E-99F81CE4EFDD}" destId="{BA6DB85F-47F3-4684-81ED-63464AFB1693}" srcOrd="2" destOrd="0" presId="urn:microsoft.com/office/officeart/2005/8/layout/hList6"/>
    <dgm:cxn modelId="{D7875FCA-636B-4D82-81AB-9F08E4457EFD}" type="presParOf" srcId="{31F74178-B924-47A9-813E-99F81CE4EFDD}" destId="{4CA9B71F-DEBA-4DA8-AFA9-7C75C5848AD4}" srcOrd="3" destOrd="0" presId="urn:microsoft.com/office/officeart/2005/8/layout/hList6"/>
    <dgm:cxn modelId="{6C56F06F-7069-451F-84E3-F3D7B41BFDC0}" type="presParOf" srcId="{31F74178-B924-47A9-813E-99F81CE4EFDD}" destId="{D49974B8-206F-4CD7-8C2A-CBB33F291C9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9D233E1-0E2B-4722-8A36-12165DFE890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93FC17F-0BD7-45DB-A7B2-9E09A05DC17B}">
      <dgm:prSet phldrT="[Texte]"/>
      <dgm:spPr>
        <a:solidFill>
          <a:srgbClr val="FFCC99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Durée</a:t>
          </a:r>
          <a:endParaRPr lang="fr-FR" dirty="0">
            <a:solidFill>
              <a:schemeClr val="tx1"/>
            </a:solidFill>
          </a:endParaRPr>
        </a:p>
      </dgm:t>
    </dgm:pt>
    <dgm:pt modelId="{05F4236A-C62E-442F-9381-91E48CDAE90B}" type="parTrans" cxnId="{95E8AB78-1756-47C7-A94D-C008FA98E477}">
      <dgm:prSet/>
      <dgm:spPr/>
      <dgm:t>
        <a:bodyPr/>
        <a:lstStyle/>
        <a:p>
          <a:endParaRPr lang="fr-FR"/>
        </a:p>
      </dgm:t>
    </dgm:pt>
    <dgm:pt modelId="{9FD86C89-4E7F-4B3E-8080-2ECCC018BB7E}" type="sibTrans" cxnId="{95E8AB78-1756-47C7-A94D-C008FA98E477}">
      <dgm:prSet/>
      <dgm:spPr/>
      <dgm:t>
        <a:bodyPr/>
        <a:lstStyle/>
        <a:p>
          <a:endParaRPr lang="fr-FR"/>
        </a:p>
      </dgm:t>
    </dgm:pt>
    <dgm:pt modelId="{06AA7CED-A36B-4317-930E-EC44A29B8F5F}">
      <dgm:prSet phldrT="[Texte]" custT="1"/>
      <dgm:spPr/>
      <dgm:t>
        <a:bodyPr/>
        <a:lstStyle/>
        <a:p>
          <a:r>
            <a:rPr lang="fr-FR" sz="1600" dirty="0" smtClean="0"/>
            <a:t> </a:t>
          </a:r>
          <a:r>
            <a:rPr lang="fr-FR" sz="1400" dirty="0" smtClean="0"/>
            <a:t>Déterminée :6 à 12 Mois </a:t>
          </a:r>
          <a:endParaRPr lang="fr-FR" sz="1400" dirty="0"/>
        </a:p>
      </dgm:t>
    </dgm:pt>
    <dgm:pt modelId="{0D6E3F3D-ECDB-4EF6-997B-6BA760B87DB5}" type="parTrans" cxnId="{B8465448-7AEB-4EB5-AED1-E4B896068F44}">
      <dgm:prSet/>
      <dgm:spPr/>
      <dgm:t>
        <a:bodyPr/>
        <a:lstStyle/>
        <a:p>
          <a:endParaRPr lang="fr-FR"/>
        </a:p>
      </dgm:t>
    </dgm:pt>
    <dgm:pt modelId="{8EF95442-C9D5-476F-9D99-A09DABBDAC19}" type="sibTrans" cxnId="{B8465448-7AEB-4EB5-AED1-E4B896068F44}">
      <dgm:prSet/>
      <dgm:spPr/>
      <dgm:t>
        <a:bodyPr/>
        <a:lstStyle/>
        <a:p>
          <a:endParaRPr lang="fr-FR"/>
        </a:p>
      </dgm:t>
    </dgm:pt>
    <dgm:pt modelId="{2CAE3B2E-1F61-4DF7-BC03-5F5312108FDF}">
      <dgm:prSet phldrT="[Texte]" custT="1"/>
      <dgm:spPr/>
      <dgm:t>
        <a:bodyPr/>
        <a:lstStyle/>
        <a:p>
          <a:r>
            <a:rPr lang="fr-FR" sz="1400" dirty="0" smtClean="0"/>
            <a:t>Indéterminée avec action de professionnalisation de 6 à 12 mois</a:t>
          </a:r>
          <a:endParaRPr lang="fr-FR" sz="1400" dirty="0"/>
        </a:p>
      </dgm:t>
    </dgm:pt>
    <dgm:pt modelId="{2B60F0FF-9B7D-4A50-9C97-B13E00421637}" type="parTrans" cxnId="{EB4675A1-C484-4F10-8842-D1A8B0E55DFF}">
      <dgm:prSet/>
      <dgm:spPr/>
      <dgm:t>
        <a:bodyPr/>
        <a:lstStyle/>
        <a:p>
          <a:endParaRPr lang="fr-FR"/>
        </a:p>
      </dgm:t>
    </dgm:pt>
    <dgm:pt modelId="{F3CEBFFD-36AB-4D00-A74F-5BD5022CC7F6}" type="sibTrans" cxnId="{EB4675A1-C484-4F10-8842-D1A8B0E55DFF}">
      <dgm:prSet/>
      <dgm:spPr/>
      <dgm:t>
        <a:bodyPr/>
        <a:lstStyle/>
        <a:p>
          <a:endParaRPr lang="fr-FR"/>
        </a:p>
      </dgm:t>
    </dgm:pt>
    <dgm:pt modelId="{2C561784-A3A1-4581-BB3F-2A1EFE0167E8}">
      <dgm:prSet phldrT="[Texte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Renouvellement</a:t>
          </a:r>
        </a:p>
        <a:p>
          <a:r>
            <a:rPr lang="fr-FR" dirty="0" smtClean="0">
              <a:solidFill>
                <a:schemeClr val="tx1"/>
              </a:solidFill>
            </a:rPr>
            <a:t>Une seule fois</a:t>
          </a:r>
          <a:endParaRPr lang="fr-FR" dirty="0">
            <a:solidFill>
              <a:schemeClr val="tx1"/>
            </a:solidFill>
          </a:endParaRPr>
        </a:p>
      </dgm:t>
    </dgm:pt>
    <dgm:pt modelId="{AB62148F-7346-4B23-A505-EA7988AAE08F}" type="parTrans" cxnId="{FA5F33BE-07CB-45D0-88DA-6CB72C9F4E21}">
      <dgm:prSet/>
      <dgm:spPr/>
      <dgm:t>
        <a:bodyPr/>
        <a:lstStyle/>
        <a:p>
          <a:endParaRPr lang="fr-FR"/>
        </a:p>
      </dgm:t>
    </dgm:pt>
    <dgm:pt modelId="{735BACE3-D927-4BC2-AC81-4EFF7CC9AF40}" type="sibTrans" cxnId="{FA5F33BE-07CB-45D0-88DA-6CB72C9F4E21}">
      <dgm:prSet/>
      <dgm:spPr/>
      <dgm:t>
        <a:bodyPr/>
        <a:lstStyle/>
        <a:p>
          <a:endParaRPr lang="fr-FR"/>
        </a:p>
      </dgm:t>
    </dgm:pt>
    <dgm:pt modelId="{DDFC59C0-7CBF-4E07-AB3F-3AC92D08AE47}">
      <dgm:prSet phldrT="[Texte]" custT="1"/>
      <dgm:spPr>
        <a:solidFill>
          <a:schemeClr val="accent6">
            <a:lumMod val="20000"/>
            <a:lumOff val="80000"/>
            <a:alpha val="89804"/>
          </a:schemeClr>
        </a:solidFill>
      </dgm:spPr>
      <dgm:t>
        <a:bodyPr/>
        <a:lstStyle/>
        <a:p>
          <a:r>
            <a:rPr lang="fr-FR" sz="1400" dirty="0" smtClean="0"/>
            <a:t>Si bénéficiaire prépare une qualification supérieure ou complémentaire</a:t>
          </a:r>
          <a:endParaRPr lang="fr-FR" sz="1400" dirty="0"/>
        </a:p>
      </dgm:t>
    </dgm:pt>
    <dgm:pt modelId="{4A87A8A8-0F8B-4F91-BF56-817902B07F81}" type="parTrans" cxnId="{6E5171E2-E1F6-4B70-B046-7E4BC5AF36C7}">
      <dgm:prSet/>
      <dgm:spPr/>
      <dgm:t>
        <a:bodyPr/>
        <a:lstStyle/>
        <a:p>
          <a:endParaRPr lang="fr-FR"/>
        </a:p>
      </dgm:t>
    </dgm:pt>
    <dgm:pt modelId="{4538E7BB-294C-41EA-8E15-C16571598D9D}" type="sibTrans" cxnId="{6E5171E2-E1F6-4B70-B046-7E4BC5AF36C7}">
      <dgm:prSet/>
      <dgm:spPr/>
      <dgm:t>
        <a:bodyPr/>
        <a:lstStyle/>
        <a:p>
          <a:endParaRPr lang="fr-FR"/>
        </a:p>
      </dgm:t>
    </dgm:pt>
    <dgm:pt modelId="{C7B48392-95C1-4CE3-8C21-00CECA121D26}">
      <dgm:prSet phldrT="[Texte]" custT="1"/>
      <dgm:spPr>
        <a:solidFill>
          <a:schemeClr val="accent6">
            <a:lumMod val="20000"/>
            <a:lumOff val="80000"/>
            <a:alpha val="89804"/>
          </a:schemeClr>
        </a:solidFill>
      </dgm:spPr>
      <dgm:t>
        <a:bodyPr/>
        <a:lstStyle/>
        <a:p>
          <a:r>
            <a:rPr lang="fr-FR" sz="1400" dirty="0" smtClean="0"/>
            <a:t>Si bénéficiaire n’a pas obtenu la qualification pour cause échec aux examens, maternité, maladie,  défaillance organisme de formation, AT ou MP</a:t>
          </a:r>
          <a:endParaRPr lang="fr-FR" sz="1400" dirty="0"/>
        </a:p>
      </dgm:t>
    </dgm:pt>
    <dgm:pt modelId="{5B309798-3213-46E7-AD30-8E60E882CAA0}" type="parTrans" cxnId="{AAB85D06-4761-4E06-981C-C94C5EA36940}">
      <dgm:prSet/>
      <dgm:spPr/>
      <dgm:t>
        <a:bodyPr/>
        <a:lstStyle/>
        <a:p>
          <a:endParaRPr lang="fr-FR"/>
        </a:p>
      </dgm:t>
    </dgm:pt>
    <dgm:pt modelId="{1A12BA52-4BD1-45B9-84A8-40A62F23D0AC}" type="sibTrans" cxnId="{AAB85D06-4761-4E06-981C-C94C5EA36940}">
      <dgm:prSet/>
      <dgm:spPr/>
      <dgm:t>
        <a:bodyPr/>
        <a:lstStyle/>
        <a:p>
          <a:endParaRPr lang="fr-FR"/>
        </a:p>
      </dgm:t>
    </dgm:pt>
    <dgm:pt modelId="{2D26290C-94E3-43E8-A019-2B93461AA76B}">
      <dgm:prSet phldrT="[Texte]"/>
      <dgm:spPr>
        <a:solidFill>
          <a:srgbClr val="D6AF84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Suspension du contrat </a:t>
          </a:r>
          <a:endParaRPr lang="fr-FR" dirty="0">
            <a:solidFill>
              <a:schemeClr val="tx1"/>
            </a:solidFill>
          </a:endParaRPr>
        </a:p>
      </dgm:t>
    </dgm:pt>
    <dgm:pt modelId="{F436CF71-B393-4989-AE60-EF6EDBDDDD79}" type="parTrans" cxnId="{EE0534D2-26DD-4A4E-AC31-984857BDF70B}">
      <dgm:prSet/>
      <dgm:spPr/>
      <dgm:t>
        <a:bodyPr/>
        <a:lstStyle/>
        <a:p>
          <a:endParaRPr lang="fr-FR"/>
        </a:p>
      </dgm:t>
    </dgm:pt>
    <dgm:pt modelId="{786C88A2-A7BB-4C35-A67E-85AF5A63EF35}" type="sibTrans" cxnId="{EE0534D2-26DD-4A4E-AC31-984857BDF70B}">
      <dgm:prSet/>
      <dgm:spPr/>
      <dgm:t>
        <a:bodyPr/>
        <a:lstStyle/>
        <a:p>
          <a:endParaRPr lang="fr-FR"/>
        </a:p>
      </dgm:t>
    </dgm:pt>
    <dgm:pt modelId="{2C78BD27-2957-423B-A890-BAD2DB00E95C}">
      <dgm:prSet phldrT="[Texte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1800" dirty="0" smtClean="0"/>
            <a:t>N’entraine pas le report du terme</a:t>
          </a:r>
          <a:endParaRPr lang="fr-FR" sz="1800" dirty="0"/>
        </a:p>
      </dgm:t>
    </dgm:pt>
    <dgm:pt modelId="{DF9D1D48-A61E-4F65-82EE-EFCD7BDCD332}" type="parTrans" cxnId="{CD637BA4-5B65-48CB-83DF-CF1A5ABED12B}">
      <dgm:prSet/>
      <dgm:spPr/>
      <dgm:t>
        <a:bodyPr/>
        <a:lstStyle/>
        <a:p>
          <a:endParaRPr lang="fr-FR"/>
        </a:p>
      </dgm:t>
    </dgm:pt>
    <dgm:pt modelId="{583ED8A6-D754-44C0-AA5F-78B955EEEEB8}" type="sibTrans" cxnId="{CD637BA4-5B65-48CB-83DF-CF1A5ABED12B}">
      <dgm:prSet/>
      <dgm:spPr/>
      <dgm:t>
        <a:bodyPr/>
        <a:lstStyle/>
        <a:p>
          <a:endParaRPr lang="fr-FR"/>
        </a:p>
      </dgm:t>
    </dgm:pt>
    <dgm:pt modelId="{AEE00942-57AE-493C-9856-40E0360105E9}">
      <dgm:prSet phldrT="[Texte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1800" dirty="0" smtClean="0"/>
            <a:t>Ne fait pas obstacle à l’échéance du terme</a:t>
          </a:r>
          <a:endParaRPr lang="fr-FR" sz="1800" dirty="0"/>
        </a:p>
      </dgm:t>
    </dgm:pt>
    <dgm:pt modelId="{ABC033F0-6499-4B58-AE0A-40E2ECA526EC}" type="parTrans" cxnId="{1F810CE3-F869-457E-9981-F80CBA3F1067}">
      <dgm:prSet/>
      <dgm:spPr/>
      <dgm:t>
        <a:bodyPr/>
        <a:lstStyle/>
        <a:p>
          <a:endParaRPr lang="fr-FR"/>
        </a:p>
      </dgm:t>
    </dgm:pt>
    <dgm:pt modelId="{BD5E6024-C57B-476E-BBF9-D66BD4DE8F56}" type="sibTrans" cxnId="{1F810CE3-F869-457E-9981-F80CBA3F1067}">
      <dgm:prSet/>
      <dgm:spPr/>
      <dgm:t>
        <a:bodyPr/>
        <a:lstStyle/>
        <a:p>
          <a:endParaRPr lang="fr-FR"/>
        </a:p>
      </dgm:t>
    </dgm:pt>
    <dgm:pt modelId="{549E70DA-B619-4DFF-8C5B-9A0CEEBD6096}" type="pres">
      <dgm:prSet presAssocID="{89D233E1-0E2B-4722-8A36-12165DFE89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E1B4F57-0954-4FBB-BFE5-00CA2BFC78CB}" type="pres">
      <dgm:prSet presAssocID="{B93FC17F-0BD7-45DB-A7B2-9E09A05DC17B}" presName="linNode" presStyleCnt="0"/>
      <dgm:spPr/>
    </dgm:pt>
    <dgm:pt modelId="{5A57F828-A25E-4D0B-AE37-2AD93A2C18AB}" type="pres">
      <dgm:prSet presAssocID="{B93FC17F-0BD7-45DB-A7B2-9E09A05DC17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4F520-EA69-4421-A015-8904F6C85D9F}" type="pres">
      <dgm:prSet presAssocID="{B93FC17F-0BD7-45DB-A7B2-9E09A05DC17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C5432D-6983-4579-8A21-F73FE0C8C4EE}" type="pres">
      <dgm:prSet presAssocID="{9FD86C89-4E7F-4B3E-8080-2ECCC018BB7E}" presName="sp" presStyleCnt="0"/>
      <dgm:spPr/>
    </dgm:pt>
    <dgm:pt modelId="{2AE1FC9C-35C5-4642-B95C-4C638171B2F5}" type="pres">
      <dgm:prSet presAssocID="{2C561784-A3A1-4581-BB3F-2A1EFE0167E8}" presName="linNode" presStyleCnt="0"/>
      <dgm:spPr/>
    </dgm:pt>
    <dgm:pt modelId="{6E579AC7-462C-43AD-9A24-6CAB1E964DE5}" type="pres">
      <dgm:prSet presAssocID="{2C561784-A3A1-4581-BB3F-2A1EFE0167E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111E94-F9AE-4ACC-93BA-FBF1D656DA94}" type="pres">
      <dgm:prSet presAssocID="{2C561784-A3A1-4581-BB3F-2A1EFE0167E8}" presName="descendantText" presStyleLbl="alignAccFollowNode1" presStyleIdx="1" presStyleCnt="3" custScaleY="1341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FD1B0D-F0DD-4F0C-9942-B38B8EC1A404}" type="pres">
      <dgm:prSet presAssocID="{735BACE3-D927-4BC2-AC81-4EFF7CC9AF40}" presName="sp" presStyleCnt="0"/>
      <dgm:spPr/>
    </dgm:pt>
    <dgm:pt modelId="{62096729-C155-473F-B9DF-CF7777CFD8A7}" type="pres">
      <dgm:prSet presAssocID="{2D26290C-94E3-43E8-A019-2B93461AA76B}" presName="linNode" presStyleCnt="0"/>
      <dgm:spPr/>
    </dgm:pt>
    <dgm:pt modelId="{18A1A58F-18A3-4275-B370-3FDE1DB05159}" type="pres">
      <dgm:prSet presAssocID="{2D26290C-94E3-43E8-A019-2B93461AA76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138BEA-7BF2-4FCB-AD27-E18E8153886F}" type="pres">
      <dgm:prSet presAssocID="{2D26290C-94E3-43E8-A019-2B93461AA76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2D79B9-94FB-4CDD-996D-FF2A0AC621A0}" type="presOf" srcId="{C7B48392-95C1-4CE3-8C21-00CECA121D26}" destId="{95111E94-F9AE-4ACC-93BA-FBF1D656DA94}" srcOrd="0" destOrd="1" presId="urn:microsoft.com/office/officeart/2005/8/layout/vList5"/>
    <dgm:cxn modelId="{B8465448-7AEB-4EB5-AED1-E4B896068F44}" srcId="{B93FC17F-0BD7-45DB-A7B2-9E09A05DC17B}" destId="{06AA7CED-A36B-4317-930E-EC44A29B8F5F}" srcOrd="0" destOrd="0" parTransId="{0D6E3F3D-ECDB-4EF6-997B-6BA760B87DB5}" sibTransId="{8EF95442-C9D5-476F-9D99-A09DABBDAC19}"/>
    <dgm:cxn modelId="{BFF0C53D-F24A-4F35-AD09-036F4E053B69}" type="presOf" srcId="{89D233E1-0E2B-4722-8A36-12165DFE8901}" destId="{549E70DA-B619-4DFF-8C5B-9A0CEEBD6096}" srcOrd="0" destOrd="0" presId="urn:microsoft.com/office/officeart/2005/8/layout/vList5"/>
    <dgm:cxn modelId="{6E5171E2-E1F6-4B70-B046-7E4BC5AF36C7}" srcId="{2C561784-A3A1-4581-BB3F-2A1EFE0167E8}" destId="{DDFC59C0-7CBF-4E07-AB3F-3AC92D08AE47}" srcOrd="0" destOrd="0" parTransId="{4A87A8A8-0F8B-4F91-BF56-817902B07F81}" sibTransId="{4538E7BB-294C-41EA-8E15-C16571598D9D}"/>
    <dgm:cxn modelId="{82ADBD29-7E6B-4364-AD60-FE9F51985513}" type="presOf" srcId="{2D26290C-94E3-43E8-A019-2B93461AA76B}" destId="{18A1A58F-18A3-4275-B370-3FDE1DB05159}" srcOrd="0" destOrd="0" presId="urn:microsoft.com/office/officeart/2005/8/layout/vList5"/>
    <dgm:cxn modelId="{EB4675A1-C484-4F10-8842-D1A8B0E55DFF}" srcId="{B93FC17F-0BD7-45DB-A7B2-9E09A05DC17B}" destId="{2CAE3B2E-1F61-4DF7-BC03-5F5312108FDF}" srcOrd="1" destOrd="0" parTransId="{2B60F0FF-9B7D-4A50-9C97-B13E00421637}" sibTransId="{F3CEBFFD-36AB-4D00-A74F-5BD5022CC7F6}"/>
    <dgm:cxn modelId="{CD637BA4-5B65-48CB-83DF-CF1A5ABED12B}" srcId="{2D26290C-94E3-43E8-A019-2B93461AA76B}" destId="{2C78BD27-2957-423B-A890-BAD2DB00E95C}" srcOrd="0" destOrd="0" parTransId="{DF9D1D48-A61E-4F65-82EE-EFCD7BDCD332}" sibTransId="{583ED8A6-D754-44C0-AA5F-78B955EEEEB8}"/>
    <dgm:cxn modelId="{33F502D6-3DE4-4992-B928-3E60779E8D39}" type="presOf" srcId="{AEE00942-57AE-493C-9856-40E0360105E9}" destId="{87138BEA-7BF2-4FCB-AD27-E18E8153886F}" srcOrd="0" destOrd="1" presId="urn:microsoft.com/office/officeart/2005/8/layout/vList5"/>
    <dgm:cxn modelId="{F8EE6E90-F111-4522-91C5-D3DB868380FB}" type="presOf" srcId="{DDFC59C0-7CBF-4E07-AB3F-3AC92D08AE47}" destId="{95111E94-F9AE-4ACC-93BA-FBF1D656DA94}" srcOrd="0" destOrd="0" presId="urn:microsoft.com/office/officeart/2005/8/layout/vList5"/>
    <dgm:cxn modelId="{AAB85D06-4761-4E06-981C-C94C5EA36940}" srcId="{2C561784-A3A1-4581-BB3F-2A1EFE0167E8}" destId="{C7B48392-95C1-4CE3-8C21-00CECA121D26}" srcOrd="1" destOrd="0" parTransId="{5B309798-3213-46E7-AD30-8E60E882CAA0}" sibTransId="{1A12BA52-4BD1-45B9-84A8-40A62F23D0AC}"/>
    <dgm:cxn modelId="{5460DD65-54ED-40DC-B317-58D566A7903C}" type="presOf" srcId="{2C561784-A3A1-4581-BB3F-2A1EFE0167E8}" destId="{6E579AC7-462C-43AD-9A24-6CAB1E964DE5}" srcOrd="0" destOrd="0" presId="urn:microsoft.com/office/officeart/2005/8/layout/vList5"/>
    <dgm:cxn modelId="{FA5F33BE-07CB-45D0-88DA-6CB72C9F4E21}" srcId="{89D233E1-0E2B-4722-8A36-12165DFE8901}" destId="{2C561784-A3A1-4581-BB3F-2A1EFE0167E8}" srcOrd="1" destOrd="0" parTransId="{AB62148F-7346-4B23-A505-EA7988AAE08F}" sibTransId="{735BACE3-D927-4BC2-AC81-4EFF7CC9AF40}"/>
    <dgm:cxn modelId="{E460FEF6-CE6D-4234-B9CC-40A09AFE8903}" type="presOf" srcId="{2CAE3B2E-1F61-4DF7-BC03-5F5312108FDF}" destId="{C9A4F520-EA69-4421-A015-8904F6C85D9F}" srcOrd="0" destOrd="1" presId="urn:microsoft.com/office/officeart/2005/8/layout/vList5"/>
    <dgm:cxn modelId="{62CFAF99-0170-4AB1-B8E7-73F8102A0EAC}" type="presOf" srcId="{2C78BD27-2957-423B-A890-BAD2DB00E95C}" destId="{87138BEA-7BF2-4FCB-AD27-E18E8153886F}" srcOrd="0" destOrd="0" presId="urn:microsoft.com/office/officeart/2005/8/layout/vList5"/>
    <dgm:cxn modelId="{EE0534D2-26DD-4A4E-AC31-984857BDF70B}" srcId="{89D233E1-0E2B-4722-8A36-12165DFE8901}" destId="{2D26290C-94E3-43E8-A019-2B93461AA76B}" srcOrd="2" destOrd="0" parTransId="{F436CF71-B393-4989-AE60-EF6EDBDDDD79}" sibTransId="{786C88A2-A7BB-4C35-A67E-85AF5A63EF35}"/>
    <dgm:cxn modelId="{95E8AB78-1756-47C7-A94D-C008FA98E477}" srcId="{89D233E1-0E2B-4722-8A36-12165DFE8901}" destId="{B93FC17F-0BD7-45DB-A7B2-9E09A05DC17B}" srcOrd="0" destOrd="0" parTransId="{05F4236A-C62E-442F-9381-91E48CDAE90B}" sibTransId="{9FD86C89-4E7F-4B3E-8080-2ECCC018BB7E}"/>
    <dgm:cxn modelId="{EA34640B-1A8E-41FE-8EAA-FCA6DFB0F2F9}" type="presOf" srcId="{B93FC17F-0BD7-45DB-A7B2-9E09A05DC17B}" destId="{5A57F828-A25E-4D0B-AE37-2AD93A2C18AB}" srcOrd="0" destOrd="0" presId="urn:microsoft.com/office/officeart/2005/8/layout/vList5"/>
    <dgm:cxn modelId="{1F810CE3-F869-457E-9981-F80CBA3F1067}" srcId="{2D26290C-94E3-43E8-A019-2B93461AA76B}" destId="{AEE00942-57AE-493C-9856-40E0360105E9}" srcOrd="1" destOrd="0" parTransId="{ABC033F0-6499-4B58-AE0A-40E2ECA526EC}" sibTransId="{BD5E6024-C57B-476E-BBF9-D66BD4DE8F56}"/>
    <dgm:cxn modelId="{D7126B8D-46CD-425B-B4AA-56214D4A3D41}" type="presOf" srcId="{06AA7CED-A36B-4317-930E-EC44A29B8F5F}" destId="{C9A4F520-EA69-4421-A015-8904F6C85D9F}" srcOrd="0" destOrd="0" presId="urn:microsoft.com/office/officeart/2005/8/layout/vList5"/>
    <dgm:cxn modelId="{C27EB26C-5C2A-42B4-828D-32AC153E3C6E}" type="presParOf" srcId="{549E70DA-B619-4DFF-8C5B-9A0CEEBD6096}" destId="{6E1B4F57-0954-4FBB-BFE5-00CA2BFC78CB}" srcOrd="0" destOrd="0" presId="urn:microsoft.com/office/officeart/2005/8/layout/vList5"/>
    <dgm:cxn modelId="{BBE4C99E-3677-48FD-8C1B-DBA1BA2A4D48}" type="presParOf" srcId="{6E1B4F57-0954-4FBB-BFE5-00CA2BFC78CB}" destId="{5A57F828-A25E-4D0B-AE37-2AD93A2C18AB}" srcOrd="0" destOrd="0" presId="urn:microsoft.com/office/officeart/2005/8/layout/vList5"/>
    <dgm:cxn modelId="{DBFC337B-97A3-4AB6-8494-5EF9CD526FD2}" type="presParOf" srcId="{6E1B4F57-0954-4FBB-BFE5-00CA2BFC78CB}" destId="{C9A4F520-EA69-4421-A015-8904F6C85D9F}" srcOrd="1" destOrd="0" presId="urn:microsoft.com/office/officeart/2005/8/layout/vList5"/>
    <dgm:cxn modelId="{1EE57230-8D1A-4AEE-B281-64330C3B4D2F}" type="presParOf" srcId="{549E70DA-B619-4DFF-8C5B-9A0CEEBD6096}" destId="{49C5432D-6983-4579-8A21-F73FE0C8C4EE}" srcOrd="1" destOrd="0" presId="urn:microsoft.com/office/officeart/2005/8/layout/vList5"/>
    <dgm:cxn modelId="{A9463040-ECDD-4842-B3C7-648D61A38753}" type="presParOf" srcId="{549E70DA-B619-4DFF-8C5B-9A0CEEBD6096}" destId="{2AE1FC9C-35C5-4642-B95C-4C638171B2F5}" srcOrd="2" destOrd="0" presId="urn:microsoft.com/office/officeart/2005/8/layout/vList5"/>
    <dgm:cxn modelId="{9F2213EA-E981-417F-BA89-561209DABF0F}" type="presParOf" srcId="{2AE1FC9C-35C5-4642-B95C-4C638171B2F5}" destId="{6E579AC7-462C-43AD-9A24-6CAB1E964DE5}" srcOrd="0" destOrd="0" presId="urn:microsoft.com/office/officeart/2005/8/layout/vList5"/>
    <dgm:cxn modelId="{345717E6-9175-43E2-9862-757A03433950}" type="presParOf" srcId="{2AE1FC9C-35C5-4642-B95C-4C638171B2F5}" destId="{95111E94-F9AE-4ACC-93BA-FBF1D656DA94}" srcOrd="1" destOrd="0" presId="urn:microsoft.com/office/officeart/2005/8/layout/vList5"/>
    <dgm:cxn modelId="{CAC16C30-6BF4-4D1B-B29C-3A445B4D13D9}" type="presParOf" srcId="{549E70DA-B619-4DFF-8C5B-9A0CEEBD6096}" destId="{BFFD1B0D-F0DD-4F0C-9942-B38B8EC1A404}" srcOrd="3" destOrd="0" presId="urn:microsoft.com/office/officeart/2005/8/layout/vList5"/>
    <dgm:cxn modelId="{B62926D0-89E7-4E1C-AE5A-4A7F1B679949}" type="presParOf" srcId="{549E70DA-B619-4DFF-8C5B-9A0CEEBD6096}" destId="{62096729-C155-473F-B9DF-CF7777CFD8A7}" srcOrd="4" destOrd="0" presId="urn:microsoft.com/office/officeart/2005/8/layout/vList5"/>
    <dgm:cxn modelId="{1CB1DBC7-EF7E-4672-BCB1-57AE58158AA8}" type="presParOf" srcId="{62096729-C155-473F-B9DF-CF7777CFD8A7}" destId="{18A1A58F-18A3-4275-B370-3FDE1DB05159}" srcOrd="0" destOrd="0" presId="urn:microsoft.com/office/officeart/2005/8/layout/vList5"/>
    <dgm:cxn modelId="{EEA1B0CC-55F0-4976-9D9F-1DBA268E928A}" type="presParOf" srcId="{62096729-C155-473F-B9DF-CF7777CFD8A7}" destId="{87138BEA-7BF2-4FCB-AD27-E18E815388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7EC1179-EFC1-46ED-B76D-3F6E352E185A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3648502-B439-4896-86C0-E821A369E48D}">
      <dgm:prSet phldrT="[Texte]" custT="1"/>
      <dgm:spPr/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Statut du titulaire</a:t>
          </a:r>
          <a:endParaRPr lang="fr-FR" sz="1600" dirty="0">
            <a:solidFill>
              <a:schemeClr val="tx1"/>
            </a:solidFill>
          </a:endParaRPr>
        </a:p>
      </dgm:t>
    </dgm:pt>
    <dgm:pt modelId="{4905787E-045C-4CE3-BB42-F454AB5BE34E}" type="parTrans" cxnId="{14A1B02A-FD62-48AA-BEB3-5AFAD2AA21EB}">
      <dgm:prSet/>
      <dgm:spPr/>
      <dgm:t>
        <a:bodyPr/>
        <a:lstStyle/>
        <a:p>
          <a:endParaRPr lang="fr-FR"/>
        </a:p>
      </dgm:t>
    </dgm:pt>
    <dgm:pt modelId="{42C6F927-F957-4AAB-AE49-A4406C94A105}" type="sibTrans" cxnId="{14A1B02A-FD62-48AA-BEB3-5AFAD2AA21EB}">
      <dgm:prSet/>
      <dgm:spPr/>
      <dgm:t>
        <a:bodyPr/>
        <a:lstStyle/>
        <a:p>
          <a:endParaRPr lang="fr-FR"/>
        </a:p>
      </dgm:t>
    </dgm:pt>
    <dgm:pt modelId="{B30EE178-0C65-4826-B2E0-B70923B1AC1F}">
      <dgm:prSet phldrT="[Texte]" custT="1"/>
      <dgm:spPr>
        <a:solidFill>
          <a:srgbClr val="F2D1A6"/>
        </a:solidFill>
      </dgm:spPr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Ne rentre pas dans le calcul de l’effectif</a:t>
          </a:r>
          <a:endParaRPr lang="fr-FR" sz="1400" dirty="0">
            <a:solidFill>
              <a:schemeClr val="tx1"/>
            </a:solidFill>
          </a:endParaRPr>
        </a:p>
      </dgm:t>
    </dgm:pt>
    <dgm:pt modelId="{B44989DF-D93C-4DA7-A03D-EF2953741EFF}" type="parTrans" cxnId="{BA3498E3-EED0-4A26-B059-6BD6DCC4A681}">
      <dgm:prSet/>
      <dgm:spPr>
        <a:solidFill>
          <a:srgbClr val="FF6600"/>
        </a:solidFill>
      </dgm:spPr>
      <dgm:t>
        <a:bodyPr/>
        <a:lstStyle/>
        <a:p>
          <a:endParaRPr lang="fr-FR"/>
        </a:p>
      </dgm:t>
    </dgm:pt>
    <dgm:pt modelId="{441857F9-9584-45D2-A95B-FC345020FB1E}" type="sibTrans" cxnId="{BA3498E3-EED0-4A26-B059-6BD6DCC4A681}">
      <dgm:prSet/>
      <dgm:spPr/>
      <dgm:t>
        <a:bodyPr/>
        <a:lstStyle/>
        <a:p>
          <a:endParaRPr lang="fr-FR"/>
        </a:p>
      </dgm:t>
    </dgm:pt>
    <dgm:pt modelId="{5B27382E-E14B-48D5-B2CD-57891F0FA308}">
      <dgm:prSet phldrT="[Texte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Electeur aux élections professionnelles</a:t>
          </a:r>
          <a:endParaRPr lang="fr-FR" sz="1400" dirty="0">
            <a:solidFill>
              <a:schemeClr val="tx1"/>
            </a:solidFill>
          </a:endParaRPr>
        </a:p>
      </dgm:t>
    </dgm:pt>
    <dgm:pt modelId="{8936A42E-13B9-496B-851F-4D0355BB0AC4}" type="parTrans" cxnId="{E696A0DE-252F-4B92-B8D9-BF53499153F0}">
      <dgm:prSet/>
      <dgm:spPr>
        <a:solidFill>
          <a:srgbClr val="F97305"/>
        </a:solidFill>
      </dgm:spPr>
      <dgm:t>
        <a:bodyPr/>
        <a:lstStyle/>
        <a:p>
          <a:endParaRPr lang="fr-FR"/>
        </a:p>
      </dgm:t>
    </dgm:pt>
    <dgm:pt modelId="{8ED14FBF-84D0-49BB-8AAB-1CC08BC3113B}" type="sibTrans" cxnId="{E696A0DE-252F-4B92-B8D9-BF53499153F0}">
      <dgm:prSet/>
      <dgm:spPr/>
      <dgm:t>
        <a:bodyPr/>
        <a:lstStyle/>
        <a:p>
          <a:endParaRPr lang="fr-FR"/>
        </a:p>
      </dgm:t>
    </dgm:pt>
    <dgm:pt modelId="{1A7C2CE1-45D0-494B-B71F-7B372A4654A1}">
      <dgm:prSet phldrT="[Texte]" custT="1"/>
      <dgm:spPr>
        <a:solidFill>
          <a:srgbClr val="F98035"/>
        </a:solidFill>
      </dgm:spPr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Soumis à la législation sur la durée du travail</a:t>
          </a:r>
          <a:endParaRPr lang="fr-FR" sz="1400" dirty="0">
            <a:solidFill>
              <a:schemeClr val="tx1"/>
            </a:solidFill>
          </a:endParaRPr>
        </a:p>
      </dgm:t>
    </dgm:pt>
    <dgm:pt modelId="{434408E0-E434-4F3E-BB1F-C67B35A10087}" type="parTrans" cxnId="{E040F942-9281-43AD-9D27-0A31DD4D1C7D}">
      <dgm:prSet/>
      <dgm:spPr>
        <a:solidFill>
          <a:srgbClr val="FF6600"/>
        </a:solidFill>
      </dgm:spPr>
      <dgm:t>
        <a:bodyPr/>
        <a:lstStyle/>
        <a:p>
          <a:endParaRPr lang="fr-FR"/>
        </a:p>
      </dgm:t>
    </dgm:pt>
    <dgm:pt modelId="{610F4B9E-4875-4CF7-B2AF-D1F97798D09E}" type="sibTrans" cxnId="{E040F942-9281-43AD-9D27-0A31DD4D1C7D}">
      <dgm:prSet/>
      <dgm:spPr/>
      <dgm:t>
        <a:bodyPr/>
        <a:lstStyle/>
        <a:p>
          <a:endParaRPr lang="fr-FR"/>
        </a:p>
      </dgm:t>
    </dgm:pt>
    <dgm:pt modelId="{EAD52D84-FC91-429A-B8DD-DE1FDFEF285D}">
      <dgm:prSet phldrT="[Texte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Conditions d’emploi identiques aux autres salariés</a:t>
          </a:r>
          <a:endParaRPr lang="fr-FR" sz="1400" dirty="0">
            <a:solidFill>
              <a:schemeClr val="tx1"/>
            </a:solidFill>
          </a:endParaRPr>
        </a:p>
      </dgm:t>
    </dgm:pt>
    <dgm:pt modelId="{38E0B8B9-B2EF-41F3-B1DC-68BF7A7D291A}" type="parTrans" cxnId="{AD33511C-6AAA-43D0-8A6D-0963A644743C}">
      <dgm:prSet/>
      <dgm:spPr>
        <a:solidFill>
          <a:srgbClr val="FF6600"/>
        </a:solidFill>
      </dgm:spPr>
      <dgm:t>
        <a:bodyPr/>
        <a:lstStyle/>
        <a:p>
          <a:endParaRPr lang="fr-FR"/>
        </a:p>
      </dgm:t>
    </dgm:pt>
    <dgm:pt modelId="{5B281C60-26BF-4E16-BCAF-83AAC70ED8C1}" type="sibTrans" cxnId="{AD33511C-6AAA-43D0-8A6D-0963A644743C}">
      <dgm:prSet/>
      <dgm:spPr/>
      <dgm:t>
        <a:bodyPr/>
        <a:lstStyle/>
        <a:p>
          <a:endParaRPr lang="fr-FR"/>
        </a:p>
      </dgm:t>
    </dgm:pt>
    <dgm:pt modelId="{875774BA-AC54-4733-81A9-647123D7F3DE}">
      <dgm:prSet phldrT="[Texte]" custT="1"/>
      <dgm:spPr>
        <a:solidFill>
          <a:srgbClr val="FFCCCC"/>
        </a:solidFill>
      </dgm:spPr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Information et formation à la sécurité</a:t>
          </a:r>
          <a:endParaRPr lang="fr-FR" sz="1400" dirty="0">
            <a:solidFill>
              <a:schemeClr val="tx1"/>
            </a:solidFill>
          </a:endParaRPr>
        </a:p>
      </dgm:t>
    </dgm:pt>
    <dgm:pt modelId="{3936930F-B350-47FE-8C77-F5056E4F0722}" type="parTrans" cxnId="{18F4F6D2-969E-4EBC-B4A3-129B9A1D18BC}">
      <dgm:prSet/>
      <dgm:spPr>
        <a:solidFill>
          <a:srgbClr val="FF6600"/>
        </a:solidFill>
      </dgm:spPr>
      <dgm:t>
        <a:bodyPr/>
        <a:lstStyle/>
        <a:p>
          <a:endParaRPr lang="fr-FR"/>
        </a:p>
      </dgm:t>
    </dgm:pt>
    <dgm:pt modelId="{757EF99D-79D6-40C1-A911-7B1FB630AF93}" type="sibTrans" cxnId="{18F4F6D2-969E-4EBC-B4A3-129B9A1D18BC}">
      <dgm:prSet/>
      <dgm:spPr/>
      <dgm:t>
        <a:bodyPr/>
        <a:lstStyle/>
        <a:p>
          <a:endParaRPr lang="fr-FR"/>
        </a:p>
      </dgm:t>
    </dgm:pt>
    <dgm:pt modelId="{603D417C-9C35-4F0B-AB4A-8EC00192C7AC}">
      <dgm:prSet phldrT="[Texte]" custT="1"/>
      <dgm:spPr>
        <a:solidFill>
          <a:srgbClr val="FFCC66"/>
        </a:solidFill>
      </dgm:spPr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La durée du travail inclut le temps passé en formation</a:t>
          </a:r>
          <a:endParaRPr lang="fr-FR" sz="1400" dirty="0">
            <a:solidFill>
              <a:schemeClr val="tx1"/>
            </a:solidFill>
          </a:endParaRPr>
        </a:p>
      </dgm:t>
    </dgm:pt>
    <dgm:pt modelId="{F84FB084-629F-4AF9-BAE4-E2E08EB12DD4}" type="parTrans" cxnId="{2990AE27-39E1-40BE-94E5-B823E6B8616F}">
      <dgm:prSet/>
      <dgm:spPr>
        <a:solidFill>
          <a:srgbClr val="FF6600"/>
        </a:solidFill>
      </dgm:spPr>
      <dgm:t>
        <a:bodyPr/>
        <a:lstStyle/>
        <a:p>
          <a:endParaRPr lang="fr-FR"/>
        </a:p>
      </dgm:t>
    </dgm:pt>
    <dgm:pt modelId="{17D07A0D-E51D-46B3-9FF1-67CF87B191AC}" type="sibTrans" cxnId="{2990AE27-39E1-40BE-94E5-B823E6B8616F}">
      <dgm:prSet/>
      <dgm:spPr/>
      <dgm:t>
        <a:bodyPr/>
        <a:lstStyle/>
        <a:p>
          <a:endParaRPr lang="fr-FR"/>
        </a:p>
      </dgm:t>
    </dgm:pt>
    <dgm:pt modelId="{EA003CD9-EFF9-4AB3-A474-A85CD8FF2B66}" type="pres">
      <dgm:prSet presAssocID="{77EC1179-EFC1-46ED-B76D-3F6E352E185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B772D2B-2085-4636-860A-AF956D410B08}" type="pres">
      <dgm:prSet presAssocID="{13648502-B439-4896-86C0-E821A369E48D}" presName="centerShape" presStyleLbl="node0" presStyleIdx="0" presStyleCnt="1" custScaleX="135756" custScaleY="136155"/>
      <dgm:spPr/>
      <dgm:t>
        <a:bodyPr/>
        <a:lstStyle/>
        <a:p>
          <a:endParaRPr lang="fr-FR"/>
        </a:p>
      </dgm:t>
    </dgm:pt>
    <dgm:pt modelId="{CAFB9BA3-B407-4412-BB2F-7F12FBD88061}" type="pres">
      <dgm:prSet presAssocID="{B44989DF-D93C-4DA7-A03D-EF2953741EFF}" presName="parTrans" presStyleLbl="sibTrans2D1" presStyleIdx="0" presStyleCnt="6"/>
      <dgm:spPr/>
      <dgm:t>
        <a:bodyPr/>
        <a:lstStyle/>
        <a:p>
          <a:endParaRPr lang="fr-FR"/>
        </a:p>
      </dgm:t>
    </dgm:pt>
    <dgm:pt modelId="{F9CA71D4-04D7-456D-B07F-76AF8BA8F070}" type="pres">
      <dgm:prSet presAssocID="{B44989DF-D93C-4DA7-A03D-EF2953741EFF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D4257E6D-9C1D-488E-B4B0-32D341BCF151}" type="pres">
      <dgm:prSet presAssocID="{B30EE178-0C65-4826-B2E0-B70923B1AC1F}" presName="node" presStyleLbl="node1" presStyleIdx="0" presStyleCnt="6" custScaleX="1653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6F258-0A96-445D-848E-CF46AF450C9F}" type="pres">
      <dgm:prSet presAssocID="{3936930F-B350-47FE-8C77-F5056E4F0722}" presName="parTrans" presStyleLbl="sibTrans2D1" presStyleIdx="1" presStyleCnt="6"/>
      <dgm:spPr/>
      <dgm:t>
        <a:bodyPr/>
        <a:lstStyle/>
        <a:p>
          <a:endParaRPr lang="fr-FR"/>
        </a:p>
      </dgm:t>
    </dgm:pt>
    <dgm:pt modelId="{0350CEEF-D358-463E-8546-390BB96E02FD}" type="pres">
      <dgm:prSet presAssocID="{3936930F-B350-47FE-8C77-F5056E4F0722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F53F0ABA-0B00-411F-8C3C-53DEA464262A}" type="pres">
      <dgm:prSet presAssocID="{875774BA-AC54-4733-81A9-647123D7F3DE}" presName="node" presStyleLbl="node1" presStyleIdx="1" presStyleCnt="6" custScaleX="165325" custRadScaleRad="164189" custRadScaleInc="-7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4B64E-4095-44C9-9A72-4A527ADF52C5}" type="pres">
      <dgm:prSet presAssocID="{8936A42E-13B9-496B-851F-4D0355BB0AC4}" presName="parTrans" presStyleLbl="sibTrans2D1" presStyleIdx="2" presStyleCnt="6"/>
      <dgm:spPr/>
      <dgm:t>
        <a:bodyPr/>
        <a:lstStyle/>
        <a:p>
          <a:endParaRPr lang="fr-FR"/>
        </a:p>
      </dgm:t>
    </dgm:pt>
    <dgm:pt modelId="{33B3698D-E7F4-49ED-BB99-DBC958E13E41}" type="pres">
      <dgm:prSet presAssocID="{8936A42E-13B9-496B-851F-4D0355BB0AC4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C1685DCE-3FBF-4DF6-B471-8F8C6A5EA981}" type="pres">
      <dgm:prSet presAssocID="{5B27382E-E14B-48D5-B2CD-57891F0FA308}" presName="node" presStyleLbl="node1" presStyleIdx="2" presStyleCnt="6" custScaleX="172518" custScaleY="111141" custRadScaleRad="129362" custRadScaleInc="-487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F01D12-5A5D-407B-BCD6-DD330EFDD4D5}" type="pres">
      <dgm:prSet presAssocID="{434408E0-E434-4F3E-BB1F-C67B35A10087}" presName="parTrans" presStyleLbl="sibTrans2D1" presStyleIdx="3" presStyleCnt="6"/>
      <dgm:spPr/>
      <dgm:t>
        <a:bodyPr/>
        <a:lstStyle/>
        <a:p>
          <a:endParaRPr lang="fr-FR"/>
        </a:p>
      </dgm:t>
    </dgm:pt>
    <dgm:pt modelId="{591CB9E7-638A-46DF-ADC7-3F41A6CACE14}" type="pres">
      <dgm:prSet presAssocID="{434408E0-E434-4F3E-BB1F-C67B35A10087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B6554155-39DC-45B4-AF4C-9CA624D96981}" type="pres">
      <dgm:prSet presAssocID="{1A7C2CE1-45D0-494B-B71F-7B372A4654A1}" presName="node" presStyleLbl="node1" presStyleIdx="3" presStyleCnt="6" custScaleX="15454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DEE46E-DC24-4718-B1F4-46A0458ACBD2}" type="pres">
      <dgm:prSet presAssocID="{F84FB084-629F-4AF9-BAE4-E2E08EB12DD4}" presName="parTrans" presStyleLbl="sibTrans2D1" presStyleIdx="4" presStyleCnt="6"/>
      <dgm:spPr/>
      <dgm:t>
        <a:bodyPr/>
        <a:lstStyle/>
        <a:p>
          <a:endParaRPr lang="fr-FR"/>
        </a:p>
      </dgm:t>
    </dgm:pt>
    <dgm:pt modelId="{C4F6455A-270E-4CE5-BDCC-2B120D344120}" type="pres">
      <dgm:prSet presAssocID="{F84FB084-629F-4AF9-BAE4-E2E08EB12DD4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DACFDDAC-1515-42A4-B466-B86C86C657FF}" type="pres">
      <dgm:prSet presAssocID="{603D417C-9C35-4F0B-AB4A-8EC00192C7AC}" presName="node" presStyleLbl="node1" presStyleIdx="4" presStyleCnt="6" custScaleX="154546" custRadScaleRad="178761" custRadScaleInc="5477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4ED043-FE4A-495E-BFD1-C12A193E7414}" type="pres">
      <dgm:prSet presAssocID="{38E0B8B9-B2EF-41F3-B1DC-68BF7A7D291A}" presName="parTrans" presStyleLbl="sibTrans2D1" presStyleIdx="5" presStyleCnt="6"/>
      <dgm:spPr/>
      <dgm:t>
        <a:bodyPr/>
        <a:lstStyle/>
        <a:p>
          <a:endParaRPr lang="fr-FR"/>
        </a:p>
      </dgm:t>
    </dgm:pt>
    <dgm:pt modelId="{5E77DB53-D810-49CF-B8F7-84F0946ADF93}" type="pres">
      <dgm:prSet presAssocID="{38E0B8B9-B2EF-41F3-B1DC-68BF7A7D291A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D3A7BE6E-C554-4C7E-BFD3-5CAC58A76C52}" type="pres">
      <dgm:prSet presAssocID="{EAD52D84-FC91-429A-B8DD-DE1FDFEF285D}" presName="node" presStyleLbl="node1" presStyleIdx="5" presStyleCnt="6" custScaleX="164273" custScaleY="154265" custRadScaleRad="146075" custRadScaleInc="4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D521BC7-6C5A-49F6-B289-2DB4A168060A}" type="presOf" srcId="{603D417C-9C35-4F0B-AB4A-8EC00192C7AC}" destId="{DACFDDAC-1515-42A4-B466-B86C86C657FF}" srcOrd="0" destOrd="0" presId="urn:microsoft.com/office/officeart/2005/8/layout/radial5"/>
    <dgm:cxn modelId="{91277129-AA7C-40E9-B64D-48250492BC92}" type="presOf" srcId="{434408E0-E434-4F3E-BB1F-C67B35A10087}" destId="{591CB9E7-638A-46DF-ADC7-3F41A6CACE14}" srcOrd="1" destOrd="0" presId="urn:microsoft.com/office/officeart/2005/8/layout/radial5"/>
    <dgm:cxn modelId="{71A3E558-67A6-4056-9FDB-2D1A9F93C763}" type="presOf" srcId="{1A7C2CE1-45D0-494B-B71F-7B372A4654A1}" destId="{B6554155-39DC-45B4-AF4C-9CA624D96981}" srcOrd="0" destOrd="0" presId="urn:microsoft.com/office/officeart/2005/8/layout/radial5"/>
    <dgm:cxn modelId="{1EC5B9EC-E2BA-46C1-8D04-2E6E77E817B1}" type="presOf" srcId="{434408E0-E434-4F3E-BB1F-C67B35A10087}" destId="{17F01D12-5A5D-407B-BCD6-DD330EFDD4D5}" srcOrd="0" destOrd="0" presId="urn:microsoft.com/office/officeart/2005/8/layout/radial5"/>
    <dgm:cxn modelId="{E696A0DE-252F-4B92-B8D9-BF53499153F0}" srcId="{13648502-B439-4896-86C0-E821A369E48D}" destId="{5B27382E-E14B-48D5-B2CD-57891F0FA308}" srcOrd="2" destOrd="0" parTransId="{8936A42E-13B9-496B-851F-4D0355BB0AC4}" sibTransId="{8ED14FBF-84D0-49BB-8AAB-1CC08BC3113B}"/>
    <dgm:cxn modelId="{14A1B02A-FD62-48AA-BEB3-5AFAD2AA21EB}" srcId="{77EC1179-EFC1-46ED-B76D-3F6E352E185A}" destId="{13648502-B439-4896-86C0-E821A369E48D}" srcOrd="0" destOrd="0" parTransId="{4905787E-045C-4CE3-BB42-F454AB5BE34E}" sibTransId="{42C6F927-F957-4AAB-AE49-A4406C94A105}"/>
    <dgm:cxn modelId="{69F54377-C3AA-45D3-BB7A-97E08E825355}" type="presOf" srcId="{5B27382E-E14B-48D5-B2CD-57891F0FA308}" destId="{C1685DCE-3FBF-4DF6-B471-8F8C6A5EA981}" srcOrd="0" destOrd="0" presId="urn:microsoft.com/office/officeart/2005/8/layout/radial5"/>
    <dgm:cxn modelId="{BA3498E3-EED0-4A26-B059-6BD6DCC4A681}" srcId="{13648502-B439-4896-86C0-E821A369E48D}" destId="{B30EE178-0C65-4826-B2E0-B70923B1AC1F}" srcOrd="0" destOrd="0" parTransId="{B44989DF-D93C-4DA7-A03D-EF2953741EFF}" sibTransId="{441857F9-9584-45D2-A95B-FC345020FB1E}"/>
    <dgm:cxn modelId="{E040F942-9281-43AD-9D27-0A31DD4D1C7D}" srcId="{13648502-B439-4896-86C0-E821A369E48D}" destId="{1A7C2CE1-45D0-494B-B71F-7B372A4654A1}" srcOrd="3" destOrd="0" parTransId="{434408E0-E434-4F3E-BB1F-C67B35A10087}" sibTransId="{610F4B9E-4875-4CF7-B2AF-D1F97798D09E}"/>
    <dgm:cxn modelId="{44A3C83D-9DC3-4007-B8A2-72EE05F70EFE}" type="presOf" srcId="{38E0B8B9-B2EF-41F3-B1DC-68BF7A7D291A}" destId="{5E77DB53-D810-49CF-B8F7-84F0946ADF93}" srcOrd="1" destOrd="0" presId="urn:microsoft.com/office/officeart/2005/8/layout/radial5"/>
    <dgm:cxn modelId="{FCA53071-B332-4AE3-9F58-3BCDEFF408F9}" type="presOf" srcId="{F84FB084-629F-4AF9-BAE4-E2E08EB12DD4}" destId="{95DEE46E-DC24-4718-B1F4-46A0458ACBD2}" srcOrd="0" destOrd="0" presId="urn:microsoft.com/office/officeart/2005/8/layout/radial5"/>
    <dgm:cxn modelId="{2990AE27-39E1-40BE-94E5-B823E6B8616F}" srcId="{13648502-B439-4896-86C0-E821A369E48D}" destId="{603D417C-9C35-4F0B-AB4A-8EC00192C7AC}" srcOrd="4" destOrd="0" parTransId="{F84FB084-629F-4AF9-BAE4-E2E08EB12DD4}" sibTransId="{17D07A0D-E51D-46B3-9FF1-67CF87B191AC}"/>
    <dgm:cxn modelId="{2C7A6C90-2D9A-4421-ABEE-8374E210FD98}" type="presOf" srcId="{B44989DF-D93C-4DA7-A03D-EF2953741EFF}" destId="{F9CA71D4-04D7-456D-B07F-76AF8BA8F070}" srcOrd="1" destOrd="0" presId="urn:microsoft.com/office/officeart/2005/8/layout/radial5"/>
    <dgm:cxn modelId="{59189B48-B058-4584-AFF9-925648A76522}" type="presOf" srcId="{77EC1179-EFC1-46ED-B76D-3F6E352E185A}" destId="{EA003CD9-EFF9-4AB3-A474-A85CD8FF2B66}" srcOrd="0" destOrd="0" presId="urn:microsoft.com/office/officeart/2005/8/layout/radial5"/>
    <dgm:cxn modelId="{FDDB1CC5-ABFE-4841-9699-129A27FE2B44}" type="presOf" srcId="{8936A42E-13B9-496B-851F-4D0355BB0AC4}" destId="{7964B64E-4095-44C9-9A72-4A527ADF52C5}" srcOrd="0" destOrd="0" presId="urn:microsoft.com/office/officeart/2005/8/layout/radial5"/>
    <dgm:cxn modelId="{CD866F16-C8C9-4B20-93C3-7270B292D369}" type="presOf" srcId="{875774BA-AC54-4733-81A9-647123D7F3DE}" destId="{F53F0ABA-0B00-411F-8C3C-53DEA464262A}" srcOrd="0" destOrd="0" presId="urn:microsoft.com/office/officeart/2005/8/layout/radial5"/>
    <dgm:cxn modelId="{D26C0689-22F5-4CA6-A388-DC9291A0DCD3}" type="presOf" srcId="{B44989DF-D93C-4DA7-A03D-EF2953741EFF}" destId="{CAFB9BA3-B407-4412-BB2F-7F12FBD88061}" srcOrd="0" destOrd="0" presId="urn:microsoft.com/office/officeart/2005/8/layout/radial5"/>
    <dgm:cxn modelId="{0BEC45D1-536A-4FD8-81FB-3CFA250C45D0}" type="presOf" srcId="{8936A42E-13B9-496B-851F-4D0355BB0AC4}" destId="{33B3698D-E7F4-49ED-BB99-DBC958E13E41}" srcOrd="1" destOrd="0" presId="urn:microsoft.com/office/officeart/2005/8/layout/radial5"/>
    <dgm:cxn modelId="{F8BEBAAE-7410-4CDA-A8F3-4D62DCBC640C}" type="presOf" srcId="{B30EE178-0C65-4826-B2E0-B70923B1AC1F}" destId="{D4257E6D-9C1D-488E-B4B0-32D341BCF151}" srcOrd="0" destOrd="0" presId="urn:microsoft.com/office/officeart/2005/8/layout/radial5"/>
    <dgm:cxn modelId="{B2B0B322-10FE-489C-8FE6-09E3CAD128E4}" type="presOf" srcId="{3936930F-B350-47FE-8C77-F5056E4F0722}" destId="{9F96F258-0A96-445D-848E-CF46AF450C9F}" srcOrd="0" destOrd="0" presId="urn:microsoft.com/office/officeart/2005/8/layout/radial5"/>
    <dgm:cxn modelId="{ACABCC22-8114-4466-B9E3-1D7041051865}" type="presOf" srcId="{38E0B8B9-B2EF-41F3-B1DC-68BF7A7D291A}" destId="{DA4ED043-FE4A-495E-BFD1-C12A193E7414}" srcOrd="0" destOrd="0" presId="urn:microsoft.com/office/officeart/2005/8/layout/radial5"/>
    <dgm:cxn modelId="{3880B123-968A-4A59-B1A3-87CF8E0F249A}" type="presOf" srcId="{13648502-B439-4896-86C0-E821A369E48D}" destId="{2B772D2B-2085-4636-860A-AF956D410B08}" srcOrd="0" destOrd="0" presId="urn:microsoft.com/office/officeart/2005/8/layout/radial5"/>
    <dgm:cxn modelId="{18F4F6D2-969E-4EBC-B4A3-129B9A1D18BC}" srcId="{13648502-B439-4896-86C0-E821A369E48D}" destId="{875774BA-AC54-4733-81A9-647123D7F3DE}" srcOrd="1" destOrd="0" parTransId="{3936930F-B350-47FE-8C77-F5056E4F0722}" sibTransId="{757EF99D-79D6-40C1-A911-7B1FB630AF93}"/>
    <dgm:cxn modelId="{353F6F30-1C01-42A6-A82A-D342BB37E2BF}" type="presOf" srcId="{F84FB084-629F-4AF9-BAE4-E2E08EB12DD4}" destId="{C4F6455A-270E-4CE5-BDCC-2B120D344120}" srcOrd="1" destOrd="0" presId="urn:microsoft.com/office/officeart/2005/8/layout/radial5"/>
    <dgm:cxn modelId="{F1BE9E14-F737-44AA-A181-E061772A61F7}" type="presOf" srcId="{EAD52D84-FC91-429A-B8DD-DE1FDFEF285D}" destId="{D3A7BE6E-C554-4C7E-BFD3-5CAC58A76C52}" srcOrd="0" destOrd="0" presId="urn:microsoft.com/office/officeart/2005/8/layout/radial5"/>
    <dgm:cxn modelId="{AD33511C-6AAA-43D0-8A6D-0963A644743C}" srcId="{13648502-B439-4896-86C0-E821A369E48D}" destId="{EAD52D84-FC91-429A-B8DD-DE1FDFEF285D}" srcOrd="5" destOrd="0" parTransId="{38E0B8B9-B2EF-41F3-B1DC-68BF7A7D291A}" sibTransId="{5B281C60-26BF-4E16-BCAF-83AAC70ED8C1}"/>
    <dgm:cxn modelId="{9B7DABB3-68A7-4A4B-9186-AC073BDE61C8}" type="presOf" srcId="{3936930F-B350-47FE-8C77-F5056E4F0722}" destId="{0350CEEF-D358-463E-8546-390BB96E02FD}" srcOrd="1" destOrd="0" presId="urn:microsoft.com/office/officeart/2005/8/layout/radial5"/>
    <dgm:cxn modelId="{1A15C5D6-B60D-4FBB-AF8F-10BBA753FDA4}" type="presParOf" srcId="{EA003CD9-EFF9-4AB3-A474-A85CD8FF2B66}" destId="{2B772D2B-2085-4636-860A-AF956D410B08}" srcOrd="0" destOrd="0" presId="urn:microsoft.com/office/officeart/2005/8/layout/radial5"/>
    <dgm:cxn modelId="{0F80B6D0-67B9-401C-B24C-44CD814E408C}" type="presParOf" srcId="{EA003CD9-EFF9-4AB3-A474-A85CD8FF2B66}" destId="{CAFB9BA3-B407-4412-BB2F-7F12FBD88061}" srcOrd="1" destOrd="0" presId="urn:microsoft.com/office/officeart/2005/8/layout/radial5"/>
    <dgm:cxn modelId="{705D45A5-490F-4B17-B30A-EB3863917B3E}" type="presParOf" srcId="{CAFB9BA3-B407-4412-BB2F-7F12FBD88061}" destId="{F9CA71D4-04D7-456D-B07F-76AF8BA8F070}" srcOrd="0" destOrd="0" presId="urn:microsoft.com/office/officeart/2005/8/layout/radial5"/>
    <dgm:cxn modelId="{7D0225FF-F0ED-4185-B007-543D58A7677D}" type="presParOf" srcId="{EA003CD9-EFF9-4AB3-A474-A85CD8FF2B66}" destId="{D4257E6D-9C1D-488E-B4B0-32D341BCF151}" srcOrd="2" destOrd="0" presId="urn:microsoft.com/office/officeart/2005/8/layout/radial5"/>
    <dgm:cxn modelId="{F17E54CA-4E8A-40B2-B21B-9FF1E385A615}" type="presParOf" srcId="{EA003CD9-EFF9-4AB3-A474-A85CD8FF2B66}" destId="{9F96F258-0A96-445D-848E-CF46AF450C9F}" srcOrd="3" destOrd="0" presId="urn:microsoft.com/office/officeart/2005/8/layout/radial5"/>
    <dgm:cxn modelId="{9C1141D3-F12E-4991-B037-1B39BC1106CF}" type="presParOf" srcId="{9F96F258-0A96-445D-848E-CF46AF450C9F}" destId="{0350CEEF-D358-463E-8546-390BB96E02FD}" srcOrd="0" destOrd="0" presId="urn:microsoft.com/office/officeart/2005/8/layout/radial5"/>
    <dgm:cxn modelId="{BC5B4A0E-5659-492F-946E-232AEF4F6A8D}" type="presParOf" srcId="{EA003CD9-EFF9-4AB3-A474-A85CD8FF2B66}" destId="{F53F0ABA-0B00-411F-8C3C-53DEA464262A}" srcOrd="4" destOrd="0" presId="urn:microsoft.com/office/officeart/2005/8/layout/radial5"/>
    <dgm:cxn modelId="{70A89415-6579-4DAB-A15E-15A426B16A8B}" type="presParOf" srcId="{EA003CD9-EFF9-4AB3-A474-A85CD8FF2B66}" destId="{7964B64E-4095-44C9-9A72-4A527ADF52C5}" srcOrd="5" destOrd="0" presId="urn:microsoft.com/office/officeart/2005/8/layout/radial5"/>
    <dgm:cxn modelId="{6ECB8A9D-988D-4856-B23F-EFE0A0A86AD5}" type="presParOf" srcId="{7964B64E-4095-44C9-9A72-4A527ADF52C5}" destId="{33B3698D-E7F4-49ED-BB99-DBC958E13E41}" srcOrd="0" destOrd="0" presId="urn:microsoft.com/office/officeart/2005/8/layout/radial5"/>
    <dgm:cxn modelId="{6D3C4E22-517B-4C0D-BA31-3E75E39DA5D9}" type="presParOf" srcId="{EA003CD9-EFF9-4AB3-A474-A85CD8FF2B66}" destId="{C1685DCE-3FBF-4DF6-B471-8F8C6A5EA981}" srcOrd="6" destOrd="0" presId="urn:microsoft.com/office/officeart/2005/8/layout/radial5"/>
    <dgm:cxn modelId="{13196667-170D-4856-895E-BEF099B32057}" type="presParOf" srcId="{EA003CD9-EFF9-4AB3-A474-A85CD8FF2B66}" destId="{17F01D12-5A5D-407B-BCD6-DD330EFDD4D5}" srcOrd="7" destOrd="0" presId="urn:microsoft.com/office/officeart/2005/8/layout/radial5"/>
    <dgm:cxn modelId="{C593F22F-F1E9-411E-817F-5FA4A67766F4}" type="presParOf" srcId="{17F01D12-5A5D-407B-BCD6-DD330EFDD4D5}" destId="{591CB9E7-638A-46DF-ADC7-3F41A6CACE14}" srcOrd="0" destOrd="0" presId="urn:microsoft.com/office/officeart/2005/8/layout/radial5"/>
    <dgm:cxn modelId="{596A431C-9538-401E-A4C9-D66D69A6286A}" type="presParOf" srcId="{EA003CD9-EFF9-4AB3-A474-A85CD8FF2B66}" destId="{B6554155-39DC-45B4-AF4C-9CA624D96981}" srcOrd="8" destOrd="0" presId="urn:microsoft.com/office/officeart/2005/8/layout/radial5"/>
    <dgm:cxn modelId="{E1433163-4962-4B02-B6F7-75F5D93AF7C3}" type="presParOf" srcId="{EA003CD9-EFF9-4AB3-A474-A85CD8FF2B66}" destId="{95DEE46E-DC24-4718-B1F4-46A0458ACBD2}" srcOrd="9" destOrd="0" presId="urn:microsoft.com/office/officeart/2005/8/layout/radial5"/>
    <dgm:cxn modelId="{33F6DAE3-9153-4E68-973C-8014D4315750}" type="presParOf" srcId="{95DEE46E-DC24-4718-B1F4-46A0458ACBD2}" destId="{C4F6455A-270E-4CE5-BDCC-2B120D344120}" srcOrd="0" destOrd="0" presId="urn:microsoft.com/office/officeart/2005/8/layout/radial5"/>
    <dgm:cxn modelId="{F245A970-98D5-4877-A1CA-987B254CADFC}" type="presParOf" srcId="{EA003CD9-EFF9-4AB3-A474-A85CD8FF2B66}" destId="{DACFDDAC-1515-42A4-B466-B86C86C657FF}" srcOrd="10" destOrd="0" presId="urn:microsoft.com/office/officeart/2005/8/layout/radial5"/>
    <dgm:cxn modelId="{EB67977C-DC11-4FD7-BBDB-870C79D6A086}" type="presParOf" srcId="{EA003CD9-EFF9-4AB3-A474-A85CD8FF2B66}" destId="{DA4ED043-FE4A-495E-BFD1-C12A193E7414}" srcOrd="11" destOrd="0" presId="urn:microsoft.com/office/officeart/2005/8/layout/radial5"/>
    <dgm:cxn modelId="{1EE3DD24-A3F4-4C40-8C45-633295B54951}" type="presParOf" srcId="{DA4ED043-FE4A-495E-BFD1-C12A193E7414}" destId="{5E77DB53-D810-49CF-B8F7-84F0946ADF93}" srcOrd="0" destOrd="0" presId="urn:microsoft.com/office/officeart/2005/8/layout/radial5"/>
    <dgm:cxn modelId="{6FB9A76D-7D4D-4C31-920C-AA38D67C1B71}" type="presParOf" srcId="{EA003CD9-EFF9-4AB3-A474-A85CD8FF2B66}" destId="{D3A7BE6E-C554-4C7E-BFD3-5CAC58A76C52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F8492-B359-43E7-9C7C-87AED2C5327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243B6F6-4703-4EDB-BEBD-BD560CBC1991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1800" dirty="0" smtClean="0">
              <a:solidFill>
                <a:schemeClr val="tx1"/>
              </a:solidFill>
            </a:rPr>
            <a:t>Remplacement d’un salarié absent</a:t>
          </a:r>
          <a:endParaRPr lang="fr-FR" sz="1800" dirty="0">
            <a:solidFill>
              <a:schemeClr val="tx1"/>
            </a:solidFill>
          </a:endParaRPr>
        </a:p>
      </dgm:t>
    </dgm:pt>
    <dgm:pt modelId="{FAAA903A-4854-4925-A62F-E0AC0450BE4D}" type="parTrans" cxnId="{0A17E419-816E-4982-943A-12D6FF86A7DB}">
      <dgm:prSet/>
      <dgm:spPr/>
      <dgm:t>
        <a:bodyPr/>
        <a:lstStyle/>
        <a:p>
          <a:endParaRPr lang="fr-FR"/>
        </a:p>
      </dgm:t>
    </dgm:pt>
    <dgm:pt modelId="{76ADF564-58D6-403D-802F-4CC619164864}" type="sibTrans" cxnId="{0A17E419-816E-4982-943A-12D6FF86A7DB}">
      <dgm:prSet/>
      <dgm:spPr/>
      <dgm:t>
        <a:bodyPr/>
        <a:lstStyle/>
        <a:p>
          <a:endParaRPr lang="fr-FR"/>
        </a:p>
      </dgm:t>
    </dgm:pt>
    <dgm:pt modelId="{385982E9-82B9-4E1A-AB5A-44446C674C82}">
      <dgm:prSet phldrT="[Texte]" custT="1"/>
      <dgm:spPr>
        <a:solidFill>
          <a:srgbClr val="D6AF84"/>
        </a:solidFill>
      </dgm:spPr>
      <dgm:t>
        <a:bodyPr/>
        <a:lstStyle/>
        <a:p>
          <a:r>
            <a:rPr lang="fr-FR" sz="1800" dirty="0" smtClean="0">
              <a:solidFill>
                <a:schemeClr val="tx1"/>
              </a:solidFill>
            </a:rPr>
            <a:t>Emplois à caractère saisonnier</a:t>
          </a:r>
          <a:endParaRPr lang="fr-FR" sz="1800" dirty="0">
            <a:solidFill>
              <a:schemeClr val="tx1"/>
            </a:solidFill>
          </a:endParaRPr>
        </a:p>
      </dgm:t>
    </dgm:pt>
    <dgm:pt modelId="{12849F5E-8D78-45B3-AB19-C3355191E117}" type="parTrans" cxnId="{426CFE58-8BD4-4429-8FA9-BEF71BAA5545}">
      <dgm:prSet/>
      <dgm:spPr/>
      <dgm:t>
        <a:bodyPr/>
        <a:lstStyle/>
        <a:p>
          <a:endParaRPr lang="fr-FR"/>
        </a:p>
      </dgm:t>
    </dgm:pt>
    <dgm:pt modelId="{98F70692-6594-4F89-A354-B3B02E4089E6}" type="sibTrans" cxnId="{426CFE58-8BD4-4429-8FA9-BEF71BAA5545}">
      <dgm:prSet/>
      <dgm:spPr/>
      <dgm:t>
        <a:bodyPr/>
        <a:lstStyle/>
        <a:p>
          <a:endParaRPr lang="fr-FR"/>
        </a:p>
      </dgm:t>
    </dgm:pt>
    <dgm:pt modelId="{FBFBAB5A-31BF-4B0F-A625-C94024BC4B9A}">
      <dgm:prSet phldrT="[Texte]" custT="1"/>
      <dgm:spPr>
        <a:solidFill>
          <a:schemeClr val="accent3">
            <a:lumMod val="95000"/>
          </a:schemeClr>
        </a:solidFill>
      </dgm:spPr>
      <dgm:t>
        <a:bodyPr/>
        <a:lstStyle/>
        <a:p>
          <a:r>
            <a:rPr lang="fr-FR" sz="1800" dirty="0" smtClean="0">
              <a:solidFill>
                <a:schemeClr val="tx1"/>
              </a:solidFill>
            </a:rPr>
            <a:t>Accroissement temporaire d’activité</a:t>
          </a:r>
          <a:endParaRPr lang="fr-FR" sz="1800" dirty="0">
            <a:solidFill>
              <a:schemeClr val="tx1"/>
            </a:solidFill>
          </a:endParaRPr>
        </a:p>
      </dgm:t>
    </dgm:pt>
    <dgm:pt modelId="{3F8DD352-1831-494A-9BD8-40FC6907B88E}" type="parTrans" cxnId="{38EE52FC-ABB6-4CFD-8103-EAF07931B413}">
      <dgm:prSet/>
      <dgm:spPr/>
      <dgm:t>
        <a:bodyPr/>
        <a:lstStyle/>
        <a:p>
          <a:endParaRPr lang="fr-FR"/>
        </a:p>
      </dgm:t>
    </dgm:pt>
    <dgm:pt modelId="{72032277-44CD-4737-9136-E8530D957477}" type="sibTrans" cxnId="{38EE52FC-ABB6-4CFD-8103-EAF07931B413}">
      <dgm:prSet/>
      <dgm:spPr/>
      <dgm:t>
        <a:bodyPr/>
        <a:lstStyle/>
        <a:p>
          <a:endParaRPr lang="fr-FR"/>
        </a:p>
      </dgm:t>
    </dgm:pt>
    <dgm:pt modelId="{3BD122A2-B0D7-4314-9D49-C46D9D5E6E04}">
      <dgm:prSet phldrT="[Texte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r-FR" sz="1800" dirty="0" smtClean="0">
              <a:solidFill>
                <a:schemeClr val="tx1"/>
              </a:solidFill>
            </a:rPr>
            <a:t>Secteurs où il est d’usage de ne pas recourir aux CDI</a:t>
          </a:r>
          <a:endParaRPr lang="fr-FR" sz="1800" dirty="0">
            <a:solidFill>
              <a:schemeClr val="tx1"/>
            </a:solidFill>
          </a:endParaRPr>
        </a:p>
      </dgm:t>
    </dgm:pt>
    <dgm:pt modelId="{393C8887-D808-413A-A0E3-32B6D74E8359}" type="parTrans" cxnId="{174A86C1-1D23-48E1-855A-4C7F2A7E38CF}">
      <dgm:prSet/>
      <dgm:spPr/>
      <dgm:t>
        <a:bodyPr/>
        <a:lstStyle/>
        <a:p>
          <a:endParaRPr lang="fr-FR"/>
        </a:p>
      </dgm:t>
    </dgm:pt>
    <dgm:pt modelId="{495EDCF9-7838-4192-98A9-3F64E970A62B}" type="sibTrans" cxnId="{174A86C1-1D23-48E1-855A-4C7F2A7E38CF}">
      <dgm:prSet/>
      <dgm:spPr/>
      <dgm:t>
        <a:bodyPr/>
        <a:lstStyle/>
        <a:p>
          <a:endParaRPr lang="fr-FR"/>
        </a:p>
      </dgm:t>
    </dgm:pt>
    <dgm:pt modelId="{B6D9BCF2-111D-41A3-9A1E-D255BF0FAEF8}">
      <dgm:prSet phldrT="[Texte]" custT="1"/>
      <dgm:spPr>
        <a:solidFill>
          <a:srgbClr val="E6A84C"/>
        </a:solidFill>
      </dgm:spPr>
      <dgm:t>
        <a:bodyPr/>
        <a:lstStyle/>
        <a:p>
          <a:r>
            <a:rPr lang="fr-FR" sz="1800" smtClean="0">
              <a:solidFill>
                <a:schemeClr val="tx1"/>
              </a:solidFill>
            </a:rPr>
            <a:t>Contrat </a:t>
          </a:r>
          <a:r>
            <a:rPr lang="fr-FR" sz="1800" dirty="0" smtClean="0">
              <a:solidFill>
                <a:schemeClr val="tx1"/>
              </a:solidFill>
            </a:rPr>
            <a:t>en vue de favoriser l’embauche de personnes sans emploi</a:t>
          </a:r>
          <a:endParaRPr lang="fr-FR" sz="1800" dirty="0">
            <a:solidFill>
              <a:schemeClr val="tx1"/>
            </a:solidFill>
          </a:endParaRPr>
        </a:p>
      </dgm:t>
    </dgm:pt>
    <dgm:pt modelId="{03689AB7-7727-46E0-A0B7-BF3C84B7210C}" type="sibTrans" cxnId="{C429E97A-36CC-4963-AB2B-392DF53997BC}">
      <dgm:prSet/>
      <dgm:spPr/>
      <dgm:t>
        <a:bodyPr/>
        <a:lstStyle/>
        <a:p>
          <a:endParaRPr lang="fr-FR"/>
        </a:p>
      </dgm:t>
    </dgm:pt>
    <dgm:pt modelId="{AC54056A-6FCD-47BA-9B4F-148BDF516AD6}" type="parTrans" cxnId="{C429E97A-36CC-4963-AB2B-392DF53997BC}">
      <dgm:prSet/>
      <dgm:spPr/>
      <dgm:t>
        <a:bodyPr/>
        <a:lstStyle/>
        <a:p>
          <a:endParaRPr lang="fr-FR"/>
        </a:p>
      </dgm:t>
    </dgm:pt>
    <dgm:pt modelId="{E6B0471B-EF55-4371-A126-79D46A16EFDB}" type="pres">
      <dgm:prSet presAssocID="{08DF8492-B359-43E7-9C7C-87AED2C5327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60F4FF2-B4CB-4C32-81B6-62EDCB498A43}" type="pres">
      <dgm:prSet presAssocID="{D243B6F6-4703-4EDB-BEBD-BD560CBC19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2B9AE0-BE99-4B28-BC51-EE29B644EE15}" type="pres">
      <dgm:prSet presAssocID="{76ADF564-58D6-403D-802F-4CC619164864}" presName="sibTrans" presStyleCnt="0"/>
      <dgm:spPr/>
    </dgm:pt>
    <dgm:pt modelId="{CC72A529-7DDF-4A59-9522-FF46C9CA6DE0}" type="pres">
      <dgm:prSet presAssocID="{385982E9-82B9-4E1A-AB5A-44446C674C8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C7E0E4-4F55-4F2D-AB5C-2213F7D1DEEA}" type="pres">
      <dgm:prSet presAssocID="{98F70692-6594-4F89-A354-B3B02E4089E6}" presName="sibTrans" presStyleCnt="0"/>
      <dgm:spPr/>
    </dgm:pt>
    <dgm:pt modelId="{FB8774CD-8B45-407C-B98C-44067475D9F2}" type="pres">
      <dgm:prSet presAssocID="{FBFBAB5A-31BF-4B0F-A625-C94024BC4B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D11423-D926-4FBE-B52F-27F1B7F306B0}" type="pres">
      <dgm:prSet presAssocID="{72032277-44CD-4737-9136-E8530D957477}" presName="sibTrans" presStyleCnt="0"/>
      <dgm:spPr/>
    </dgm:pt>
    <dgm:pt modelId="{AEC4A491-BA32-4611-8582-1ACEFDFEC9C1}" type="pres">
      <dgm:prSet presAssocID="{3BD122A2-B0D7-4314-9D49-C46D9D5E6E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5EEC73-D783-4DB8-82B0-E9CA4266E04E}" type="pres">
      <dgm:prSet presAssocID="{495EDCF9-7838-4192-98A9-3F64E970A62B}" presName="sibTrans" presStyleCnt="0"/>
      <dgm:spPr/>
    </dgm:pt>
    <dgm:pt modelId="{58D738AE-5059-4334-8BD9-386488832DC8}" type="pres">
      <dgm:prSet presAssocID="{B6D9BCF2-111D-41A3-9A1E-D255BF0FAEF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C80AB6-692B-48C4-A492-B9F36AB5BD0E}" type="presOf" srcId="{D243B6F6-4703-4EDB-BEBD-BD560CBC1991}" destId="{760F4FF2-B4CB-4C32-81B6-62EDCB498A43}" srcOrd="0" destOrd="0" presId="urn:microsoft.com/office/officeart/2005/8/layout/default"/>
    <dgm:cxn modelId="{BAF5E453-24DD-43AB-A81D-7808D84F70AB}" type="presOf" srcId="{3BD122A2-B0D7-4314-9D49-C46D9D5E6E04}" destId="{AEC4A491-BA32-4611-8582-1ACEFDFEC9C1}" srcOrd="0" destOrd="0" presId="urn:microsoft.com/office/officeart/2005/8/layout/default"/>
    <dgm:cxn modelId="{0792876C-D292-4D76-8FE2-EE5DF166B383}" type="presOf" srcId="{385982E9-82B9-4E1A-AB5A-44446C674C82}" destId="{CC72A529-7DDF-4A59-9522-FF46C9CA6DE0}" srcOrd="0" destOrd="0" presId="urn:microsoft.com/office/officeart/2005/8/layout/default"/>
    <dgm:cxn modelId="{7935B1F9-3651-4DB2-B72F-C2AA811415AE}" type="presOf" srcId="{B6D9BCF2-111D-41A3-9A1E-D255BF0FAEF8}" destId="{58D738AE-5059-4334-8BD9-386488832DC8}" srcOrd="0" destOrd="0" presId="urn:microsoft.com/office/officeart/2005/8/layout/default"/>
    <dgm:cxn modelId="{174A86C1-1D23-48E1-855A-4C7F2A7E38CF}" srcId="{08DF8492-B359-43E7-9C7C-87AED2C53270}" destId="{3BD122A2-B0D7-4314-9D49-C46D9D5E6E04}" srcOrd="3" destOrd="0" parTransId="{393C8887-D808-413A-A0E3-32B6D74E8359}" sibTransId="{495EDCF9-7838-4192-98A9-3F64E970A62B}"/>
    <dgm:cxn modelId="{5AB59D24-5AC0-4CB9-93B8-0D7A2B9DF8BA}" type="presOf" srcId="{FBFBAB5A-31BF-4B0F-A625-C94024BC4B9A}" destId="{FB8774CD-8B45-407C-B98C-44067475D9F2}" srcOrd="0" destOrd="0" presId="urn:microsoft.com/office/officeart/2005/8/layout/default"/>
    <dgm:cxn modelId="{0A17E419-816E-4982-943A-12D6FF86A7DB}" srcId="{08DF8492-B359-43E7-9C7C-87AED2C53270}" destId="{D243B6F6-4703-4EDB-BEBD-BD560CBC1991}" srcOrd="0" destOrd="0" parTransId="{FAAA903A-4854-4925-A62F-E0AC0450BE4D}" sibTransId="{76ADF564-58D6-403D-802F-4CC619164864}"/>
    <dgm:cxn modelId="{38EE52FC-ABB6-4CFD-8103-EAF07931B413}" srcId="{08DF8492-B359-43E7-9C7C-87AED2C53270}" destId="{FBFBAB5A-31BF-4B0F-A625-C94024BC4B9A}" srcOrd="2" destOrd="0" parTransId="{3F8DD352-1831-494A-9BD8-40FC6907B88E}" sibTransId="{72032277-44CD-4737-9136-E8530D957477}"/>
    <dgm:cxn modelId="{C429E97A-36CC-4963-AB2B-392DF53997BC}" srcId="{08DF8492-B359-43E7-9C7C-87AED2C53270}" destId="{B6D9BCF2-111D-41A3-9A1E-D255BF0FAEF8}" srcOrd="4" destOrd="0" parTransId="{AC54056A-6FCD-47BA-9B4F-148BDF516AD6}" sibTransId="{03689AB7-7727-46E0-A0B7-BF3C84B7210C}"/>
    <dgm:cxn modelId="{29E5B1BF-9D91-4A82-A848-71F18869E6F4}" type="presOf" srcId="{08DF8492-B359-43E7-9C7C-87AED2C53270}" destId="{E6B0471B-EF55-4371-A126-79D46A16EFDB}" srcOrd="0" destOrd="0" presId="urn:microsoft.com/office/officeart/2005/8/layout/default"/>
    <dgm:cxn modelId="{426CFE58-8BD4-4429-8FA9-BEF71BAA5545}" srcId="{08DF8492-B359-43E7-9C7C-87AED2C53270}" destId="{385982E9-82B9-4E1A-AB5A-44446C674C82}" srcOrd="1" destOrd="0" parTransId="{12849F5E-8D78-45B3-AB19-C3355191E117}" sibTransId="{98F70692-6594-4F89-A354-B3B02E4089E6}"/>
    <dgm:cxn modelId="{8E49760E-1E92-4C8F-88FC-4353CBE2D22D}" type="presParOf" srcId="{E6B0471B-EF55-4371-A126-79D46A16EFDB}" destId="{760F4FF2-B4CB-4C32-81B6-62EDCB498A43}" srcOrd="0" destOrd="0" presId="urn:microsoft.com/office/officeart/2005/8/layout/default"/>
    <dgm:cxn modelId="{CB1CE244-C12C-41A4-916C-303C149446A3}" type="presParOf" srcId="{E6B0471B-EF55-4371-A126-79D46A16EFDB}" destId="{892B9AE0-BE99-4B28-BC51-EE29B644EE15}" srcOrd="1" destOrd="0" presId="urn:microsoft.com/office/officeart/2005/8/layout/default"/>
    <dgm:cxn modelId="{D088E6BC-A278-4196-AF70-E84FD54AC847}" type="presParOf" srcId="{E6B0471B-EF55-4371-A126-79D46A16EFDB}" destId="{CC72A529-7DDF-4A59-9522-FF46C9CA6DE0}" srcOrd="2" destOrd="0" presId="urn:microsoft.com/office/officeart/2005/8/layout/default"/>
    <dgm:cxn modelId="{B8FC2333-1ED5-4511-A9D7-09E93C993680}" type="presParOf" srcId="{E6B0471B-EF55-4371-A126-79D46A16EFDB}" destId="{B5C7E0E4-4F55-4F2D-AB5C-2213F7D1DEEA}" srcOrd="3" destOrd="0" presId="urn:microsoft.com/office/officeart/2005/8/layout/default"/>
    <dgm:cxn modelId="{CA3E8C2D-17E5-4411-A29E-0F3DFCAD962F}" type="presParOf" srcId="{E6B0471B-EF55-4371-A126-79D46A16EFDB}" destId="{FB8774CD-8B45-407C-B98C-44067475D9F2}" srcOrd="4" destOrd="0" presId="urn:microsoft.com/office/officeart/2005/8/layout/default"/>
    <dgm:cxn modelId="{C22AC0E3-A209-4113-BB7E-6F38DF1B26D0}" type="presParOf" srcId="{E6B0471B-EF55-4371-A126-79D46A16EFDB}" destId="{22D11423-D926-4FBE-B52F-27F1B7F306B0}" srcOrd="5" destOrd="0" presId="urn:microsoft.com/office/officeart/2005/8/layout/default"/>
    <dgm:cxn modelId="{15CFF124-3690-4AA3-A8DF-B0EF4CA060D8}" type="presParOf" srcId="{E6B0471B-EF55-4371-A126-79D46A16EFDB}" destId="{AEC4A491-BA32-4611-8582-1ACEFDFEC9C1}" srcOrd="6" destOrd="0" presId="urn:microsoft.com/office/officeart/2005/8/layout/default"/>
    <dgm:cxn modelId="{082B26CB-2DF3-4E11-955F-9B742EE62F08}" type="presParOf" srcId="{E6B0471B-EF55-4371-A126-79D46A16EFDB}" destId="{BE5EEC73-D783-4DB8-82B0-E9CA4266E04E}" srcOrd="7" destOrd="0" presId="urn:microsoft.com/office/officeart/2005/8/layout/default"/>
    <dgm:cxn modelId="{26BB94BC-A35C-46DE-A65A-76F44AD53E99}" type="presParOf" srcId="{E6B0471B-EF55-4371-A126-79D46A16EFDB}" destId="{58D738AE-5059-4334-8BD9-386488832D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8A7A5-4C4A-4CCC-BCB3-F292DA1E9B8B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1527262-CDD4-4796-B33A-837FC5C1284C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2400" dirty="0" smtClean="0">
              <a:solidFill>
                <a:schemeClr val="tx1"/>
              </a:solidFill>
            </a:rPr>
            <a:t>Si CDD&lt; 6mois</a:t>
          </a:r>
          <a:endParaRPr lang="fr-FR" sz="2400" dirty="0">
            <a:solidFill>
              <a:schemeClr val="tx1"/>
            </a:solidFill>
          </a:endParaRPr>
        </a:p>
      </dgm:t>
    </dgm:pt>
    <dgm:pt modelId="{6C84CD6B-F723-4C61-AA7C-86EB5468BDE3}" type="parTrans" cxnId="{CF0BE9A1-3234-4473-9A07-E95FFBBF882D}">
      <dgm:prSet/>
      <dgm:spPr/>
      <dgm:t>
        <a:bodyPr/>
        <a:lstStyle/>
        <a:p>
          <a:endParaRPr lang="fr-FR"/>
        </a:p>
      </dgm:t>
    </dgm:pt>
    <dgm:pt modelId="{830BAF0F-188E-47B4-97C7-E6F5E7AA0FC3}" type="sibTrans" cxnId="{CF0BE9A1-3234-4473-9A07-E95FFBBF882D}">
      <dgm:prSet/>
      <dgm:spPr/>
      <dgm:t>
        <a:bodyPr/>
        <a:lstStyle/>
        <a:p>
          <a:endParaRPr lang="fr-FR"/>
        </a:p>
      </dgm:t>
    </dgm:pt>
    <dgm:pt modelId="{B3C7B799-314D-4D18-8A7C-DC94154B5B26}">
      <dgm:prSet phldrT="[Texte]" custT="1"/>
      <dgm:spPr/>
      <dgm:t>
        <a:bodyPr/>
        <a:lstStyle/>
        <a:p>
          <a:r>
            <a:rPr lang="fr-FR" sz="2000" dirty="0" smtClean="0"/>
            <a:t>1 jour/semaine dans limite de 2 semaines maxi</a:t>
          </a:r>
          <a:endParaRPr lang="fr-FR" sz="2000" dirty="0"/>
        </a:p>
      </dgm:t>
    </dgm:pt>
    <dgm:pt modelId="{0389F23A-5D7E-4AF1-8282-DCC8D18DDD85}" type="parTrans" cxnId="{55F64C4D-7223-4079-8589-F7808EB59CBD}">
      <dgm:prSet/>
      <dgm:spPr/>
      <dgm:t>
        <a:bodyPr/>
        <a:lstStyle/>
        <a:p>
          <a:endParaRPr lang="fr-FR"/>
        </a:p>
      </dgm:t>
    </dgm:pt>
    <dgm:pt modelId="{BF297750-E251-4885-80E6-1D3A55E190F2}" type="sibTrans" cxnId="{55F64C4D-7223-4079-8589-F7808EB59CBD}">
      <dgm:prSet/>
      <dgm:spPr/>
      <dgm:t>
        <a:bodyPr/>
        <a:lstStyle/>
        <a:p>
          <a:endParaRPr lang="fr-FR"/>
        </a:p>
      </dgm:t>
    </dgm:pt>
    <dgm:pt modelId="{4A47C958-563C-4B32-B52C-C9257A53991F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2400" dirty="0" smtClean="0">
              <a:solidFill>
                <a:schemeClr val="tx1"/>
              </a:solidFill>
            </a:rPr>
            <a:t>Si CDD&gt; 6mois</a:t>
          </a:r>
          <a:endParaRPr lang="fr-FR" sz="2400" dirty="0"/>
        </a:p>
      </dgm:t>
    </dgm:pt>
    <dgm:pt modelId="{5F181B48-7C6E-4741-9099-273FF4310D8F}" type="parTrans" cxnId="{BF5579FF-F606-458B-989C-EF982C3A493D}">
      <dgm:prSet/>
      <dgm:spPr/>
      <dgm:t>
        <a:bodyPr/>
        <a:lstStyle/>
        <a:p>
          <a:endParaRPr lang="fr-FR"/>
        </a:p>
      </dgm:t>
    </dgm:pt>
    <dgm:pt modelId="{C9E6F03E-86DF-4AD5-8EB9-614286C7C77B}" type="sibTrans" cxnId="{BF5579FF-F606-458B-989C-EF982C3A493D}">
      <dgm:prSet/>
      <dgm:spPr/>
      <dgm:t>
        <a:bodyPr/>
        <a:lstStyle/>
        <a:p>
          <a:endParaRPr lang="fr-FR"/>
        </a:p>
      </dgm:t>
    </dgm:pt>
    <dgm:pt modelId="{9A735991-7EDB-4EEA-8F6A-C2F5621293E4}">
      <dgm:prSet phldrT="[Texte]" custT="1"/>
      <dgm:spPr/>
      <dgm:t>
        <a:bodyPr/>
        <a:lstStyle/>
        <a:p>
          <a:r>
            <a:rPr lang="fr-FR" sz="2000" dirty="0" smtClean="0"/>
            <a:t>1 mois</a:t>
          </a:r>
          <a:endParaRPr lang="fr-FR" sz="2000" dirty="0"/>
        </a:p>
      </dgm:t>
    </dgm:pt>
    <dgm:pt modelId="{A667D4B6-721C-49BA-9B85-1C5EB3EDB8D1}" type="parTrans" cxnId="{92AD4EDB-5C0A-458A-8113-702FE138B170}">
      <dgm:prSet/>
      <dgm:spPr/>
      <dgm:t>
        <a:bodyPr/>
        <a:lstStyle/>
        <a:p>
          <a:endParaRPr lang="fr-FR"/>
        </a:p>
      </dgm:t>
    </dgm:pt>
    <dgm:pt modelId="{57D2164E-9697-4C01-9552-C49DCC6D4B55}" type="sibTrans" cxnId="{92AD4EDB-5C0A-458A-8113-702FE138B170}">
      <dgm:prSet/>
      <dgm:spPr/>
      <dgm:t>
        <a:bodyPr/>
        <a:lstStyle/>
        <a:p>
          <a:endParaRPr lang="fr-FR"/>
        </a:p>
      </dgm:t>
    </dgm:pt>
    <dgm:pt modelId="{54F8F849-1CFA-43B9-8552-66D3685FBCC6}">
      <dgm:prSet phldrT="[Texte]" custT="1"/>
      <dgm:spPr/>
      <dgm:t>
        <a:bodyPr/>
        <a:lstStyle/>
        <a:p>
          <a:endParaRPr lang="fr-FR" sz="2000" dirty="0"/>
        </a:p>
      </dgm:t>
    </dgm:pt>
    <dgm:pt modelId="{D9FC7C89-CA0D-46B0-AC23-8B57C3A50D3F}" type="parTrans" cxnId="{BBE5B50E-46AB-470C-81B5-A6B555F67A49}">
      <dgm:prSet/>
      <dgm:spPr/>
    </dgm:pt>
    <dgm:pt modelId="{6E2AABD1-2027-4897-A891-002B384BC7D8}" type="sibTrans" cxnId="{BBE5B50E-46AB-470C-81B5-A6B555F67A49}">
      <dgm:prSet/>
      <dgm:spPr/>
    </dgm:pt>
    <dgm:pt modelId="{97414DD9-E1A2-4A5A-9CF5-6D93351AE79D}">
      <dgm:prSet phldrT="[Texte]" custT="1"/>
      <dgm:spPr/>
      <dgm:t>
        <a:bodyPr/>
        <a:lstStyle/>
        <a:p>
          <a:endParaRPr lang="fr-FR" sz="2000" dirty="0"/>
        </a:p>
      </dgm:t>
    </dgm:pt>
    <dgm:pt modelId="{14D80F1F-137F-47BB-B98C-56EFC9082560}" type="parTrans" cxnId="{5A97D084-C57A-40DC-B448-E8624D9BC5FC}">
      <dgm:prSet/>
      <dgm:spPr/>
    </dgm:pt>
    <dgm:pt modelId="{6EDF11C6-9819-4D1A-A6ED-E2A54ABA2E6A}" type="sibTrans" cxnId="{5A97D084-C57A-40DC-B448-E8624D9BC5FC}">
      <dgm:prSet/>
      <dgm:spPr/>
    </dgm:pt>
    <dgm:pt modelId="{8CE2209F-4502-4063-B9DF-D2DF08CC7E47}">
      <dgm:prSet phldrT="[Texte]" custT="1"/>
      <dgm:spPr/>
      <dgm:t>
        <a:bodyPr/>
        <a:lstStyle/>
        <a:p>
          <a:endParaRPr lang="fr-FR" sz="2000" dirty="0"/>
        </a:p>
      </dgm:t>
    </dgm:pt>
    <dgm:pt modelId="{0A839868-00EC-4A53-A8D1-AF332BD25AC4}" type="parTrans" cxnId="{298B3E01-685D-47D8-A84A-EAD1C0A26F7A}">
      <dgm:prSet/>
      <dgm:spPr/>
    </dgm:pt>
    <dgm:pt modelId="{0BDA6A19-40C0-4F1A-986B-8601F8C3424B}" type="sibTrans" cxnId="{298B3E01-685D-47D8-A84A-EAD1C0A26F7A}">
      <dgm:prSet/>
      <dgm:spPr/>
    </dgm:pt>
    <dgm:pt modelId="{0A071434-F8F9-4863-BDBE-91A5365F382B}" type="pres">
      <dgm:prSet presAssocID="{2878A7A5-4C4A-4CCC-BCB3-F292DA1E9B8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63DAF4C-E5EA-4B08-9F5B-2B801C518E2E}" type="pres">
      <dgm:prSet presAssocID="{D1527262-CDD4-4796-B33A-837FC5C1284C}" presName="linNode" presStyleCnt="0"/>
      <dgm:spPr/>
    </dgm:pt>
    <dgm:pt modelId="{7215879A-A890-432C-9325-4A9238101C9B}" type="pres">
      <dgm:prSet presAssocID="{D1527262-CDD4-4796-B33A-837FC5C1284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0EECBD-B658-41A7-816F-FC2393C62FA7}" type="pres">
      <dgm:prSet presAssocID="{D1527262-CDD4-4796-B33A-837FC5C1284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4BF19B-867E-4A57-82A1-92F6ADAD37BF}" type="pres">
      <dgm:prSet presAssocID="{830BAF0F-188E-47B4-97C7-E6F5E7AA0FC3}" presName="spacing" presStyleCnt="0"/>
      <dgm:spPr/>
    </dgm:pt>
    <dgm:pt modelId="{C9B362BF-4792-4A8A-B874-615EB6010815}" type="pres">
      <dgm:prSet presAssocID="{4A47C958-563C-4B32-B52C-C9257A53991F}" presName="linNode" presStyleCnt="0"/>
      <dgm:spPr/>
    </dgm:pt>
    <dgm:pt modelId="{32F8409D-0D55-42A8-821A-DE6A40B2DB54}" type="pres">
      <dgm:prSet presAssocID="{4A47C958-563C-4B32-B52C-C9257A53991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9B6E0C-321A-4A58-9BA4-84AEC5C20C00}" type="pres">
      <dgm:prSet presAssocID="{4A47C958-563C-4B32-B52C-C9257A53991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D76FC1-2CC8-4873-BCBD-7BEF8EB18DC9}" type="presOf" srcId="{54F8F849-1CFA-43B9-8552-66D3685FBCC6}" destId="{329B6E0C-321A-4A58-9BA4-84AEC5C20C00}" srcOrd="0" destOrd="0" presId="urn:microsoft.com/office/officeart/2005/8/layout/vList6"/>
    <dgm:cxn modelId="{5C061BD7-F88E-4B25-A78B-504069BFEDF8}" type="presOf" srcId="{8CE2209F-4502-4063-B9DF-D2DF08CC7E47}" destId="{300EECBD-B658-41A7-816F-FC2393C62FA7}" srcOrd="0" destOrd="0" presId="urn:microsoft.com/office/officeart/2005/8/layout/vList6"/>
    <dgm:cxn modelId="{F92D8F05-F597-4590-9C26-AA47AE5AF6D9}" type="presOf" srcId="{2878A7A5-4C4A-4CCC-BCB3-F292DA1E9B8B}" destId="{0A071434-F8F9-4863-BDBE-91A5365F382B}" srcOrd="0" destOrd="0" presId="urn:microsoft.com/office/officeart/2005/8/layout/vList6"/>
    <dgm:cxn modelId="{DD989C99-4A6E-4811-BEBC-B0AF71162664}" type="presOf" srcId="{B3C7B799-314D-4D18-8A7C-DC94154B5B26}" destId="{300EECBD-B658-41A7-816F-FC2393C62FA7}" srcOrd="0" destOrd="1" presId="urn:microsoft.com/office/officeart/2005/8/layout/vList6"/>
    <dgm:cxn modelId="{55F64C4D-7223-4079-8589-F7808EB59CBD}" srcId="{D1527262-CDD4-4796-B33A-837FC5C1284C}" destId="{B3C7B799-314D-4D18-8A7C-DC94154B5B26}" srcOrd="1" destOrd="0" parTransId="{0389F23A-5D7E-4AF1-8282-DCC8D18DDD85}" sibTransId="{BF297750-E251-4885-80E6-1D3A55E190F2}"/>
    <dgm:cxn modelId="{92AD4EDB-5C0A-458A-8113-702FE138B170}" srcId="{4A47C958-563C-4B32-B52C-C9257A53991F}" destId="{9A735991-7EDB-4EEA-8F6A-C2F5621293E4}" srcOrd="2" destOrd="0" parTransId="{A667D4B6-721C-49BA-9B85-1C5EB3EDB8D1}" sibTransId="{57D2164E-9697-4C01-9552-C49DCC6D4B55}"/>
    <dgm:cxn modelId="{CF0BE9A1-3234-4473-9A07-E95FFBBF882D}" srcId="{2878A7A5-4C4A-4CCC-BCB3-F292DA1E9B8B}" destId="{D1527262-CDD4-4796-B33A-837FC5C1284C}" srcOrd="0" destOrd="0" parTransId="{6C84CD6B-F723-4C61-AA7C-86EB5468BDE3}" sibTransId="{830BAF0F-188E-47B4-97C7-E6F5E7AA0FC3}"/>
    <dgm:cxn modelId="{BBE5B50E-46AB-470C-81B5-A6B555F67A49}" srcId="{4A47C958-563C-4B32-B52C-C9257A53991F}" destId="{54F8F849-1CFA-43B9-8552-66D3685FBCC6}" srcOrd="0" destOrd="0" parTransId="{D9FC7C89-CA0D-46B0-AC23-8B57C3A50D3F}" sibTransId="{6E2AABD1-2027-4897-A891-002B384BC7D8}"/>
    <dgm:cxn modelId="{78506CE6-661A-4605-9EB7-721A56CC3002}" type="presOf" srcId="{9A735991-7EDB-4EEA-8F6A-C2F5621293E4}" destId="{329B6E0C-321A-4A58-9BA4-84AEC5C20C00}" srcOrd="0" destOrd="2" presId="urn:microsoft.com/office/officeart/2005/8/layout/vList6"/>
    <dgm:cxn modelId="{298B3E01-685D-47D8-A84A-EAD1C0A26F7A}" srcId="{D1527262-CDD4-4796-B33A-837FC5C1284C}" destId="{8CE2209F-4502-4063-B9DF-D2DF08CC7E47}" srcOrd="0" destOrd="0" parTransId="{0A839868-00EC-4A53-A8D1-AF332BD25AC4}" sibTransId="{0BDA6A19-40C0-4F1A-986B-8601F8C3424B}"/>
    <dgm:cxn modelId="{BF5579FF-F606-458B-989C-EF982C3A493D}" srcId="{2878A7A5-4C4A-4CCC-BCB3-F292DA1E9B8B}" destId="{4A47C958-563C-4B32-B52C-C9257A53991F}" srcOrd="1" destOrd="0" parTransId="{5F181B48-7C6E-4741-9099-273FF4310D8F}" sibTransId="{C9E6F03E-86DF-4AD5-8EB9-614286C7C77B}"/>
    <dgm:cxn modelId="{5A97D084-C57A-40DC-B448-E8624D9BC5FC}" srcId="{4A47C958-563C-4B32-B52C-C9257A53991F}" destId="{97414DD9-E1A2-4A5A-9CF5-6D93351AE79D}" srcOrd="1" destOrd="0" parTransId="{14D80F1F-137F-47BB-B98C-56EFC9082560}" sibTransId="{6EDF11C6-9819-4D1A-A6ED-E2A54ABA2E6A}"/>
    <dgm:cxn modelId="{CF535036-20D9-4080-A0A9-0F0FC4B1EED6}" type="presOf" srcId="{4A47C958-563C-4B32-B52C-C9257A53991F}" destId="{32F8409D-0D55-42A8-821A-DE6A40B2DB54}" srcOrd="0" destOrd="0" presId="urn:microsoft.com/office/officeart/2005/8/layout/vList6"/>
    <dgm:cxn modelId="{E80436DA-BDF9-4C8C-A9C1-BE9994201E6A}" type="presOf" srcId="{97414DD9-E1A2-4A5A-9CF5-6D93351AE79D}" destId="{329B6E0C-321A-4A58-9BA4-84AEC5C20C00}" srcOrd="0" destOrd="1" presId="urn:microsoft.com/office/officeart/2005/8/layout/vList6"/>
    <dgm:cxn modelId="{F8035571-F567-40B8-807F-DDEDCB07DC12}" type="presOf" srcId="{D1527262-CDD4-4796-B33A-837FC5C1284C}" destId="{7215879A-A890-432C-9325-4A9238101C9B}" srcOrd="0" destOrd="0" presId="urn:microsoft.com/office/officeart/2005/8/layout/vList6"/>
    <dgm:cxn modelId="{A15917BF-D95A-4F56-9611-3C988754DC74}" type="presParOf" srcId="{0A071434-F8F9-4863-BDBE-91A5365F382B}" destId="{363DAF4C-E5EA-4B08-9F5B-2B801C518E2E}" srcOrd="0" destOrd="0" presId="urn:microsoft.com/office/officeart/2005/8/layout/vList6"/>
    <dgm:cxn modelId="{C91C693B-E12B-4244-994A-185BE351E40C}" type="presParOf" srcId="{363DAF4C-E5EA-4B08-9F5B-2B801C518E2E}" destId="{7215879A-A890-432C-9325-4A9238101C9B}" srcOrd="0" destOrd="0" presId="urn:microsoft.com/office/officeart/2005/8/layout/vList6"/>
    <dgm:cxn modelId="{4562382B-50CD-41A2-979D-8B7912234A78}" type="presParOf" srcId="{363DAF4C-E5EA-4B08-9F5B-2B801C518E2E}" destId="{300EECBD-B658-41A7-816F-FC2393C62FA7}" srcOrd="1" destOrd="0" presId="urn:microsoft.com/office/officeart/2005/8/layout/vList6"/>
    <dgm:cxn modelId="{3AB3B5A6-5F18-462F-88B1-12F77CA10B27}" type="presParOf" srcId="{0A071434-F8F9-4863-BDBE-91A5365F382B}" destId="{474BF19B-867E-4A57-82A1-92F6ADAD37BF}" srcOrd="1" destOrd="0" presId="urn:microsoft.com/office/officeart/2005/8/layout/vList6"/>
    <dgm:cxn modelId="{AB211848-1E86-46B2-AA81-DE6E77F00DA4}" type="presParOf" srcId="{0A071434-F8F9-4863-BDBE-91A5365F382B}" destId="{C9B362BF-4792-4A8A-B874-615EB6010815}" srcOrd="2" destOrd="0" presId="urn:microsoft.com/office/officeart/2005/8/layout/vList6"/>
    <dgm:cxn modelId="{7CC348FF-411F-4FA5-9976-DA136B80B0EE}" type="presParOf" srcId="{C9B362BF-4792-4A8A-B874-615EB6010815}" destId="{32F8409D-0D55-42A8-821A-DE6A40B2DB54}" srcOrd="0" destOrd="0" presId="urn:microsoft.com/office/officeart/2005/8/layout/vList6"/>
    <dgm:cxn modelId="{26A6E0DA-012A-4155-AC22-B6735E2B7837}" type="presParOf" srcId="{C9B362BF-4792-4A8A-B874-615EB6010815}" destId="{329B6E0C-321A-4A58-9BA4-84AEC5C20C0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30DCFB-2FE0-4947-9EB0-894A5E3D33C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1F57650-118D-4630-903D-F40E31F03419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2800" dirty="0" smtClean="0">
              <a:solidFill>
                <a:schemeClr val="tx1"/>
              </a:solidFill>
            </a:rPr>
            <a:t>Durée</a:t>
          </a:r>
          <a:endParaRPr lang="fr-FR" sz="2800" dirty="0">
            <a:solidFill>
              <a:schemeClr val="tx1"/>
            </a:solidFill>
          </a:endParaRPr>
        </a:p>
      </dgm:t>
    </dgm:pt>
    <dgm:pt modelId="{6E1DA9D5-DDDE-4C5A-8CD6-18DB392F0EC7}" type="parTrans" cxnId="{97A573E3-B8E4-45AF-BF96-C6EFB3F76E04}">
      <dgm:prSet/>
      <dgm:spPr/>
      <dgm:t>
        <a:bodyPr/>
        <a:lstStyle/>
        <a:p>
          <a:endParaRPr lang="fr-FR"/>
        </a:p>
      </dgm:t>
    </dgm:pt>
    <dgm:pt modelId="{24A8C93A-DBEC-40D7-9C08-B492040D0B00}" type="sibTrans" cxnId="{97A573E3-B8E4-45AF-BF96-C6EFB3F76E04}">
      <dgm:prSet/>
      <dgm:spPr/>
      <dgm:t>
        <a:bodyPr/>
        <a:lstStyle/>
        <a:p>
          <a:endParaRPr lang="fr-FR"/>
        </a:p>
      </dgm:t>
    </dgm:pt>
    <dgm:pt modelId="{DF4D5C77-6AFF-40AB-AD1A-7653A6B47492}">
      <dgm:prSet phldrT="[Texte]" custT="1"/>
      <dgm:spPr/>
      <dgm:t>
        <a:bodyPr/>
        <a:lstStyle/>
        <a:p>
          <a:r>
            <a:rPr lang="fr-FR" sz="1600" dirty="0" smtClean="0"/>
            <a:t>18 mois pour CDD à terme précis</a:t>
          </a:r>
          <a:endParaRPr lang="fr-FR" sz="1600" dirty="0"/>
        </a:p>
      </dgm:t>
    </dgm:pt>
    <dgm:pt modelId="{F9997DF3-C2BF-407F-BCA2-FACED5984247}" type="parTrans" cxnId="{CE8833F2-D043-4A88-9B68-42E9189D912A}">
      <dgm:prSet/>
      <dgm:spPr/>
      <dgm:t>
        <a:bodyPr/>
        <a:lstStyle/>
        <a:p>
          <a:endParaRPr lang="fr-FR"/>
        </a:p>
      </dgm:t>
    </dgm:pt>
    <dgm:pt modelId="{F8E54ED2-3EBB-4A8F-A60E-6C5BB0BB25F4}" type="sibTrans" cxnId="{CE8833F2-D043-4A88-9B68-42E9189D912A}">
      <dgm:prSet/>
      <dgm:spPr/>
      <dgm:t>
        <a:bodyPr/>
        <a:lstStyle/>
        <a:p>
          <a:endParaRPr lang="fr-FR"/>
        </a:p>
      </dgm:t>
    </dgm:pt>
    <dgm:pt modelId="{016591FD-10EC-4B41-B9DD-C408F30C076D}">
      <dgm:prSet phldrT="[Texte]" custT="1"/>
      <dgm:spPr>
        <a:solidFill>
          <a:srgbClr val="D6AF84"/>
        </a:solidFill>
      </dgm:spPr>
      <dgm:t>
        <a:bodyPr/>
        <a:lstStyle/>
        <a:p>
          <a:r>
            <a:rPr lang="fr-FR" sz="2400" dirty="0" smtClean="0">
              <a:solidFill>
                <a:schemeClr val="tx1"/>
              </a:solidFill>
            </a:rPr>
            <a:t>Renouvellement</a:t>
          </a:r>
          <a:endParaRPr lang="fr-FR" sz="2400" dirty="0">
            <a:solidFill>
              <a:schemeClr val="tx1"/>
            </a:solidFill>
          </a:endParaRPr>
        </a:p>
      </dgm:t>
    </dgm:pt>
    <dgm:pt modelId="{60333370-AC8A-4896-BE7E-C25D321E3E7F}" type="parTrans" cxnId="{93DE8A2C-F9B1-418C-A5CB-B46C4F8A6539}">
      <dgm:prSet/>
      <dgm:spPr/>
      <dgm:t>
        <a:bodyPr/>
        <a:lstStyle/>
        <a:p>
          <a:endParaRPr lang="fr-FR"/>
        </a:p>
      </dgm:t>
    </dgm:pt>
    <dgm:pt modelId="{0BB360EB-AA6E-42D3-A343-C95CCD84DC44}" type="sibTrans" cxnId="{93DE8A2C-F9B1-418C-A5CB-B46C4F8A6539}">
      <dgm:prSet/>
      <dgm:spPr/>
      <dgm:t>
        <a:bodyPr/>
        <a:lstStyle/>
        <a:p>
          <a:endParaRPr lang="fr-FR"/>
        </a:p>
      </dgm:t>
    </dgm:pt>
    <dgm:pt modelId="{62036D7F-2147-41B2-8DD4-5A756FF34FE0}">
      <dgm:prSet phldrT="[Texte]" custT="1"/>
      <dgm:spPr>
        <a:solidFill>
          <a:srgbClr val="FFCC99">
            <a:alpha val="90000"/>
          </a:srgbClr>
        </a:solidFill>
      </dgm:spPr>
      <dgm:t>
        <a:bodyPr/>
        <a:lstStyle/>
        <a:p>
          <a:r>
            <a:rPr lang="fr-FR" sz="1600" dirty="0" smtClean="0"/>
            <a:t>2 fois depuis loi Macron</a:t>
          </a:r>
          <a:endParaRPr lang="fr-FR" sz="1600" dirty="0"/>
        </a:p>
      </dgm:t>
    </dgm:pt>
    <dgm:pt modelId="{7D579452-8139-4E70-A35A-690A3CAB0FEA}" type="parTrans" cxnId="{1648517A-F388-4AB7-843D-86907B1D8EAA}">
      <dgm:prSet/>
      <dgm:spPr/>
      <dgm:t>
        <a:bodyPr/>
        <a:lstStyle/>
        <a:p>
          <a:endParaRPr lang="fr-FR"/>
        </a:p>
      </dgm:t>
    </dgm:pt>
    <dgm:pt modelId="{7746764F-D063-4FC6-AFD5-69D8A4B88430}" type="sibTrans" cxnId="{1648517A-F388-4AB7-843D-86907B1D8EAA}">
      <dgm:prSet/>
      <dgm:spPr/>
      <dgm:t>
        <a:bodyPr/>
        <a:lstStyle/>
        <a:p>
          <a:endParaRPr lang="fr-FR"/>
        </a:p>
      </dgm:t>
    </dgm:pt>
    <dgm:pt modelId="{9C7D1F3B-097D-4BAF-A0D3-1D5E769A295A}">
      <dgm:prSet phldrT="[Texte]" custT="1"/>
      <dgm:spPr>
        <a:solidFill>
          <a:srgbClr val="FFCC99">
            <a:alpha val="90000"/>
          </a:srgbClr>
        </a:solidFill>
      </dgm:spPr>
      <dgm:t>
        <a:bodyPr/>
        <a:lstStyle/>
        <a:p>
          <a:r>
            <a:rPr lang="fr-FR" sz="1600" dirty="0" smtClean="0"/>
            <a:t>En respectant la durée maximale légale</a:t>
          </a:r>
          <a:endParaRPr lang="fr-FR" sz="1600" dirty="0"/>
        </a:p>
      </dgm:t>
    </dgm:pt>
    <dgm:pt modelId="{4A0BA627-2B40-489F-A4AD-0205030139E2}" type="parTrans" cxnId="{EC8F95C1-FCC4-4E34-9E89-199E838EDEBF}">
      <dgm:prSet/>
      <dgm:spPr/>
      <dgm:t>
        <a:bodyPr/>
        <a:lstStyle/>
        <a:p>
          <a:endParaRPr lang="fr-FR"/>
        </a:p>
      </dgm:t>
    </dgm:pt>
    <dgm:pt modelId="{0E6BA028-51EA-40CC-8ADC-4CA9D86A388F}" type="sibTrans" cxnId="{EC8F95C1-FCC4-4E34-9E89-199E838EDEBF}">
      <dgm:prSet/>
      <dgm:spPr/>
      <dgm:t>
        <a:bodyPr/>
        <a:lstStyle/>
        <a:p>
          <a:endParaRPr lang="fr-FR"/>
        </a:p>
      </dgm:t>
    </dgm:pt>
    <dgm:pt modelId="{40F8001C-C04F-4007-AE12-99B95A539D6A}">
      <dgm:prSet phldrT="[Texte]" custT="1"/>
      <dgm:spPr>
        <a:solidFill>
          <a:srgbClr val="FF9933"/>
        </a:solidFill>
      </dgm:spPr>
      <dgm:t>
        <a:bodyPr/>
        <a:lstStyle/>
        <a:p>
          <a:r>
            <a:rPr lang="fr-FR" sz="2400" dirty="0" smtClean="0">
              <a:solidFill>
                <a:schemeClr val="tx1"/>
              </a:solidFill>
            </a:rPr>
            <a:t>Succession</a:t>
          </a:r>
          <a:r>
            <a:rPr lang="fr-FR" sz="2400" dirty="0" smtClean="0"/>
            <a:t> </a:t>
          </a:r>
          <a:endParaRPr lang="fr-FR" sz="2400" dirty="0"/>
        </a:p>
      </dgm:t>
    </dgm:pt>
    <dgm:pt modelId="{CD79BE57-ED1F-4A48-A617-20F5C2D39509}" type="parTrans" cxnId="{887C1609-3026-48F0-BE53-09272D155797}">
      <dgm:prSet/>
      <dgm:spPr/>
      <dgm:t>
        <a:bodyPr/>
        <a:lstStyle/>
        <a:p>
          <a:endParaRPr lang="fr-FR"/>
        </a:p>
      </dgm:t>
    </dgm:pt>
    <dgm:pt modelId="{03EF6975-B101-4DA4-AFF2-671ABB493EF1}" type="sibTrans" cxnId="{887C1609-3026-48F0-BE53-09272D155797}">
      <dgm:prSet/>
      <dgm:spPr/>
      <dgm:t>
        <a:bodyPr/>
        <a:lstStyle/>
        <a:p>
          <a:endParaRPr lang="fr-FR"/>
        </a:p>
      </dgm:t>
    </dgm:pt>
    <dgm:pt modelId="{889DCD37-EF22-4E57-8491-D8612373AEA6}">
      <dgm:prSet phldrT="[Texte]" custT="1"/>
      <dgm:spPr/>
      <dgm:t>
        <a:bodyPr/>
        <a:lstStyle/>
        <a:p>
          <a:r>
            <a:rPr lang="fr-FR" sz="1600" dirty="0" smtClean="0"/>
            <a:t>Respect </a:t>
          </a:r>
          <a:r>
            <a:rPr lang="fr-FR" sz="1600" b="1" dirty="0" smtClean="0"/>
            <a:t>d’un délai de carence </a:t>
          </a:r>
          <a:r>
            <a:rPr lang="fr-FR" sz="1600" dirty="0" smtClean="0"/>
            <a:t>avant de recourir à un autre CDD sur </a:t>
          </a:r>
          <a:r>
            <a:rPr lang="fr-FR" sz="1600" b="1" u="sng" dirty="0" smtClean="0"/>
            <a:t>même poste</a:t>
          </a:r>
          <a:endParaRPr lang="fr-FR" sz="1600" b="1" u="sng" dirty="0"/>
        </a:p>
      </dgm:t>
    </dgm:pt>
    <dgm:pt modelId="{255ACC94-143A-4B00-BDD8-CEBCFDFA9BEF}" type="parTrans" cxnId="{03FAA4F5-04AA-4D93-8D2E-DCFDAF4C2793}">
      <dgm:prSet/>
      <dgm:spPr/>
      <dgm:t>
        <a:bodyPr/>
        <a:lstStyle/>
        <a:p>
          <a:endParaRPr lang="fr-FR"/>
        </a:p>
      </dgm:t>
    </dgm:pt>
    <dgm:pt modelId="{3EE241DC-7123-4865-BE20-2D5A1590609F}" type="sibTrans" cxnId="{03FAA4F5-04AA-4D93-8D2E-DCFDAF4C2793}">
      <dgm:prSet/>
      <dgm:spPr/>
      <dgm:t>
        <a:bodyPr/>
        <a:lstStyle/>
        <a:p>
          <a:endParaRPr lang="fr-FR"/>
        </a:p>
      </dgm:t>
    </dgm:pt>
    <dgm:pt modelId="{8A8D99D0-13E2-4D81-819B-9B63C7BD24F3}">
      <dgm:prSet phldrT="[Texte]" custT="1"/>
      <dgm:spPr/>
      <dgm:t>
        <a:bodyPr/>
        <a:lstStyle/>
        <a:p>
          <a:r>
            <a:rPr lang="fr-FR" sz="1600" dirty="0" smtClean="0"/>
            <a:t>1/3 de la durée totale  si CDD &gt; 14 jours et ½ si CDD&lt; 14 jours (si CDD=10j , DC = 5J)</a:t>
          </a:r>
          <a:endParaRPr lang="fr-FR" sz="1600" dirty="0"/>
        </a:p>
      </dgm:t>
    </dgm:pt>
    <dgm:pt modelId="{6458549F-30F4-4118-9C48-B1A3D5C49753}" type="parTrans" cxnId="{FA38FAA0-3B85-4C29-A4A9-8B6F8226A996}">
      <dgm:prSet/>
      <dgm:spPr/>
      <dgm:t>
        <a:bodyPr/>
        <a:lstStyle/>
        <a:p>
          <a:endParaRPr lang="fr-FR"/>
        </a:p>
      </dgm:t>
    </dgm:pt>
    <dgm:pt modelId="{9ED71FA4-4836-48B1-89A4-92423C8973F9}" type="sibTrans" cxnId="{FA38FAA0-3B85-4C29-A4A9-8B6F8226A996}">
      <dgm:prSet/>
      <dgm:spPr/>
      <dgm:t>
        <a:bodyPr/>
        <a:lstStyle/>
        <a:p>
          <a:endParaRPr lang="fr-FR"/>
        </a:p>
      </dgm:t>
    </dgm:pt>
    <dgm:pt modelId="{95237992-AAB2-48F3-8EE8-6906C6748C62}">
      <dgm:prSet phldrT="[Texte]" custT="1"/>
      <dgm:spPr/>
      <dgm:t>
        <a:bodyPr/>
        <a:lstStyle/>
        <a:p>
          <a:r>
            <a:rPr lang="fr-FR" sz="1600" dirty="0" smtClean="0"/>
            <a:t>exceptions : 9 mois dans l’attente d’entrée en service d’un CDI et travaux urgents et 24 mois si commande à l ’étranger</a:t>
          </a:r>
          <a:endParaRPr lang="fr-FR" sz="1600" dirty="0"/>
        </a:p>
      </dgm:t>
    </dgm:pt>
    <dgm:pt modelId="{E2AA5E75-B6C9-42CD-86E2-FBD333374ED2}" type="parTrans" cxnId="{B5D82BEE-F56D-4CEC-861A-2E2071A40A28}">
      <dgm:prSet/>
      <dgm:spPr/>
      <dgm:t>
        <a:bodyPr/>
        <a:lstStyle/>
        <a:p>
          <a:endParaRPr lang="fr-FR"/>
        </a:p>
      </dgm:t>
    </dgm:pt>
    <dgm:pt modelId="{BBC98FFA-C7B5-4947-81D6-A35AEE6DBFD1}" type="sibTrans" cxnId="{B5D82BEE-F56D-4CEC-861A-2E2071A40A28}">
      <dgm:prSet/>
      <dgm:spPr/>
      <dgm:t>
        <a:bodyPr/>
        <a:lstStyle/>
        <a:p>
          <a:endParaRPr lang="fr-FR"/>
        </a:p>
      </dgm:t>
    </dgm:pt>
    <dgm:pt modelId="{213D1048-2AB0-41B7-9129-AB3B67835274}">
      <dgm:prSet phldrT="[Texte]" custT="1"/>
      <dgm:spPr/>
      <dgm:t>
        <a:bodyPr/>
        <a:lstStyle/>
        <a:p>
          <a:endParaRPr lang="fr-FR" sz="1600" dirty="0"/>
        </a:p>
      </dgm:t>
    </dgm:pt>
    <dgm:pt modelId="{CDB27E5F-D669-424B-8838-18E7DB7636DE}" type="parTrans" cxnId="{C6D7CECD-F0A6-49D1-B950-0912E2615427}">
      <dgm:prSet/>
      <dgm:spPr/>
      <dgm:t>
        <a:bodyPr/>
        <a:lstStyle/>
        <a:p>
          <a:endParaRPr lang="fr-FR"/>
        </a:p>
      </dgm:t>
    </dgm:pt>
    <dgm:pt modelId="{F40C6651-46D7-4AC7-88C6-2A147B687E7C}" type="sibTrans" cxnId="{C6D7CECD-F0A6-49D1-B950-0912E2615427}">
      <dgm:prSet/>
      <dgm:spPr/>
      <dgm:t>
        <a:bodyPr/>
        <a:lstStyle/>
        <a:p>
          <a:endParaRPr lang="fr-FR"/>
        </a:p>
      </dgm:t>
    </dgm:pt>
    <dgm:pt modelId="{D737839D-4D75-43C2-8002-9E1EC55D9D76}" type="pres">
      <dgm:prSet presAssocID="{6830DCFB-2FE0-4947-9EB0-894A5E3D33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26382AE-199F-497F-811E-6C4E5945B480}" type="pres">
      <dgm:prSet presAssocID="{11F57650-118D-4630-903D-F40E31F03419}" presName="linNode" presStyleCnt="0"/>
      <dgm:spPr/>
    </dgm:pt>
    <dgm:pt modelId="{52A0909F-E3F6-426D-A4DC-78E843A738CF}" type="pres">
      <dgm:prSet presAssocID="{11F57650-118D-4630-903D-F40E31F0341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8C3AA5-4B51-4D5F-9853-1CDD8DA41274}" type="pres">
      <dgm:prSet presAssocID="{11F57650-118D-4630-903D-F40E31F03419}" presName="descendantText" presStyleLbl="alignAccFollowNode1" presStyleIdx="0" presStyleCnt="3" custScaleY="1436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5B230F-FB72-4561-B7B0-A72EC650D02B}" type="pres">
      <dgm:prSet presAssocID="{24A8C93A-DBEC-40D7-9C08-B492040D0B00}" presName="sp" presStyleCnt="0"/>
      <dgm:spPr/>
    </dgm:pt>
    <dgm:pt modelId="{413AD34C-B0D4-49D5-B36D-E97EA9F5B339}" type="pres">
      <dgm:prSet presAssocID="{016591FD-10EC-4B41-B9DD-C408F30C076D}" presName="linNode" presStyleCnt="0"/>
      <dgm:spPr/>
    </dgm:pt>
    <dgm:pt modelId="{B2704B29-B6F6-489E-9698-9EDCFB9EC875}" type="pres">
      <dgm:prSet presAssocID="{016591FD-10EC-4B41-B9DD-C408F30C076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1B3203-84D7-4221-B63D-64229E8A3266}" type="pres">
      <dgm:prSet presAssocID="{016591FD-10EC-4B41-B9DD-C408F30C076D}" presName="descendantText" presStyleLbl="alignAccFollowNode1" presStyleIdx="1" presStyleCnt="3" custLinFactNeighborX="-2430" custLinFactNeighborY="-16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EDA527-856E-4EDB-BE12-229843F7F320}" type="pres">
      <dgm:prSet presAssocID="{0BB360EB-AA6E-42D3-A343-C95CCD84DC44}" presName="sp" presStyleCnt="0"/>
      <dgm:spPr/>
    </dgm:pt>
    <dgm:pt modelId="{4DD9337A-C9F5-44D2-92A7-DD0EDF1197D6}" type="pres">
      <dgm:prSet presAssocID="{40F8001C-C04F-4007-AE12-99B95A539D6A}" presName="linNode" presStyleCnt="0"/>
      <dgm:spPr/>
    </dgm:pt>
    <dgm:pt modelId="{401DBA90-907F-45D0-B5DB-3E8622F90DDD}" type="pres">
      <dgm:prSet presAssocID="{40F8001C-C04F-4007-AE12-99B95A539D6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1461C9-2706-4AC7-A831-F6660F03CBBB}" type="pres">
      <dgm:prSet presAssocID="{40F8001C-C04F-4007-AE12-99B95A539D6A}" presName="descendantText" presStyleLbl="alignAccFollowNode1" presStyleIdx="2" presStyleCnt="3" custLinFactNeighborX="-2430" custLinFactNeighborY="28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4428142-88AB-4AD2-A9D6-E1B0A523C6D2}" type="presOf" srcId="{DF4D5C77-6AFF-40AB-AD1A-7653A6B47492}" destId="{D78C3AA5-4B51-4D5F-9853-1CDD8DA41274}" srcOrd="0" destOrd="0" presId="urn:microsoft.com/office/officeart/2005/8/layout/vList5"/>
    <dgm:cxn modelId="{DB2EBE93-E3CF-4D47-98C0-35CEF53BAF0F}" type="presOf" srcId="{9C7D1F3B-097D-4BAF-A0D3-1D5E769A295A}" destId="{E41B3203-84D7-4221-B63D-64229E8A3266}" srcOrd="0" destOrd="1" presId="urn:microsoft.com/office/officeart/2005/8/layout/vList5"/>
    <dgm:cxn modelId="{8E5D294D-80DB-4AF8-B8EB-1F7FC4C13990}" type="presOf" srcId="{62036D7F-2147-41B2-8DD4-5A756FF34FE0}" destId="{E41B3203-84D7-4221-B63D-64229E8A3266}" srcOrd="0" destOrd="0" presId="urn:microsoft.com/office/officeart/2005/8/layout/vList5"/>
    <dgm:cxn modelId="{D9483105-73FF-48EC-A52E-AF69CCD2069E}" type="presOf" srcId="{11F57650-118D-4630-903D-F40E31F03419}" destId="{52A0909F-E3F6-426D-A4DC-78E843A738CF}" srcOrd="0" destOrd="0" presId="urn:microsoft.com/office/officeart/2005/8/layout/vList5"/>
    <dgm:cxn modelId="{97A573E3-B8E4-45AF-BF96-C6EFB3F76E04}" srcId="{6830DCFB-2FE0-4947-9EB0-894A5E3D33C2}" destId="{11F57650-118D-4630-903D-F40E31F03419}" srcOrd="0" destOrd="0" parTransId="{6E1DA9D5-DDDE-4C5A-8CD6-18DB392F0EC7}" sibTransId="{24A8C93A-DBEC-40D7-9C08-B492040D0B00}"/>
    <dgm:cxn modelId="{1E4EEBEE-04B7-4762-ABFB-486B57581017}" type="presOf" srcId="{40F8001C-C04F-4007-AE12-99B95A539D6A}" destId="{401DBA90-907F-45D0-B5DB-3E8622F90DDD}" srcOrd="0" destOrd="0" presId="urn:microsoft.com/office/officeart/2005/8/layout/vList5"/>
    <dgm:cxn modelId="{0068AECC-AFB1-48F5-BDE4-53678A668AFD}" type="presOf" srcId="{016591FD-10EC-4B41-B9DD-C408F30C076D}" destId="{B2704B29-B6F6-489E-9698-9EDCFB9EC875}" srcOrd="0" destOrd="0" presId="urn:microsoft.com/office/officeart/2005/8/layout/vList5"/>
    <dgm:cxn modelId="{C6D7CECD-F0A6-49D1-B950-0912E2615427}" srcId="{11F57650-118D-4630-903D-F40E31F03419}" destId="{213D1048-2AB0-41B7-9129-AB3B67835274}" srcOrd="2" destOrd="0" parTransId="{CDB27E5F-D669-424B-8838-18E7DB7636DE}" sibTransId="{F40C6651-46D7-4AC7-88C6-2A147B687E7C}"/>
    <dgm:cxn modelId="{887C1609-3026-48F0-BE53-09272D155797}" srcId="{6830DCFB-2FE0-4947-9EB0-894A5E3D33C2}" destId="{40F8001C-C04F-4007-AE12-99B95A539D6A}" srcOrd="2" destOrd="0" parTransId="{CD79BE57-ED1F-4A48-A617-20F5C2D39509}" sibTransId="{03EF6975-B101-4DA4-AFF2-671ABB493EF1}"/>
    <dgm:cxn modelId="{F52A1DC3-FF40-4032-BF87-A3845D20A1FE}" type="presOf" srcId="{889DCD37-EF22-4E57-8491-D8612373AEA6}" destId="{471461C9-2706-4AC7-A831-F6660F03CBBB}" srcOrd="0" destOrd="0" presId="urn:microsoft.com/office/officeart/2005/8/layout/vList5"/>
    <dgm:cxn modelId="{CE8833F2-D043-4A88-9B68-42E9189D912A}" srcId="{11F57650-118D-4630-903D-F40E31F03419}" destId="{DF4D5C77-6AFF-40AB-AD1A-7653A6B47492}" srcOrd="0" destOrd="0" parTransId="{F9997DF3-C2BF-407F-BCA2-FACED5984247}" sibTransId="{F8E54ED2-3EBB-4A8F-A60E-6C5BB0BB25F4}"/>
    <dgm:cxn modelId="{19F380F1-3396-401B-947A-FD88DB76417B}" type="presOf" srcId="{8A8D99D0-13E2-4D81-819B-9B63C7BD24F3}" destId="{471461C9-2706-4AC7-A831-F6660F03CBBB}" srcOrd="0" destOrd="1" presId="urn:microsoft.com/office/officeart/2005/8/layout/vList5"/>
    <dgm:cxn modelId="{1648517A-F388-4AB7-843D-86907B1D8EAA}" srcId="{016591FD-10EC-4B41-B9DD-C408F30C076D}" destId="{62036D7F-2147-41B2-8DD4-5A756FF34FE0}" srcOrd="0" destOrd="0" parTransId="{7D579452-8139-4E70-A35A-690A3CAB0FEA}" sibTransId="{7746764F-D063-4FC6-AFD5-69D8A4B88430}"/>
    <dgm:cxn modelId="{03FAA4F5-04AA-4D93-8D2E-DCFDAF4C2793}" srcId="{40F8001C-C04F-4007-AE12-99B95A539D6A}" destId="{889DCD37-EF22-4E57-8491-D8612373AEA6}" srcOrd="0" destOrd="0" parTransId="{255ACC94-143A-4B00-BDD8-CEBCFDFA9BEF}" sibTransId="{3EE241DC-7123-4865-BE20-2D5A1590609F}"/>
    <dgm:cxn modelId="{FA38FAA0-3B85-4C29-A4A9-8B6F8226A996}" srcId="{40F8001C-C04F-4007-AE12-99B95A539D6A}" destId="{8A8D99D0-13E2-4D81-819B-9B63C7BD24F3}" srcOrd="1" destOrd="0" parTransId="{6458549F-30F4-4118-9C48-B1A3D5C49753}" sibTransId="{9ED71FA4-4836-48B1-89A4-92423C8973F9}"/>
    <dgm:cxn modelId="{6F746A73-4B74-4BA2-95A0-7E7AE623C06C}" type="presOf" srcId="{95237992-AAB2-48F3-8EE8-6906C6748C62}" destId="{D78C3AA5-4B51-4D5F-9853-1CDD8DA41274}" srcOrd="0" destOrd="1" presId="urn:microsoft.com/office/officeart/2005/8/layout/vList5"/>
    <dgm:cxn modelId="{8FF11400-8AF7-4C68-A11D-0CF9DF688C3B}" type="presOf" srcId="{6830DCFB-2FE0-4947-9EB0-894A5E3D33C2}" destId="{D737839D-4D75-43C2-8002-9E1EC55D9D76}" srcOrd="0" destOrd="0" presId="urn:microsoft.com/office/officeart/2005/8/layout/vList5"/>
    <dgm:cxn modelId="{93DE8A2C-F9B1-418C-A5CB-B46C4F8A6539}" srcId="{6830DCFB-2FE0-4947-9EB0-894A5E3D33C2}" destId="{016591FD-10EC-4B41-B9DD-C408F30C076D}" srcOrd="1" destOrd="0" parTransId="{60333370-AC8A-4896-BE7E-C25D321E3E7F}" sibTransId="{0BB360EB-AA6E-42D3-A343-C95CCD84DC44}"/>
    <dgm:cxn modelId="{EC8F95C1-FCC4-4E34-9E89-199E838EDEBF}" srcId="{016591FD-10EC-4B41-B9DD-C408F30C076D}" destId="{9C7D1F3B-097D-4BAF-A0D3-1D5E769A295A}" srcOrd="1" destOrd="0" parTransId="{4A0BA627-2B40-489F-A4AD-0205030139E2}" sibTransId="{0E6BA028-51EA-40CC-8ADC-4CA9D86A388F}"/>
    <dgm:cxn modelId="{B5D82BEE-F56D-4CEC-861A-2E2071A40A28}" srcId="{11F57650-118D-4630-903D-F40E31F03419}" destId="{95237992-AAB2-48F3-8EE8-6906C6748C62}" srcOrd="1" destOrd="0" parTransId="{E2AA5E75-B6C9-42CD-86E2-FBD333374ED2}" sibTransId="{BBC98FFA-C7B5-4947-81D6-A35AEE6DBFD1}"/>
    <dgm:cxn modelId="{9ABEE295-BC24-45FC-9939-989718724703}" type="presOf" srcId="{213D1048-2AB0-41B7-9129-AB3B67835274}" destId="{D78C3AA5-4B51-4D5F-9853-1CDD8DA41274}" srcOrd="0" destOrd="2" presId="urn:microsoft.com/office/officeart/2005/8/layout/vList5"/>
    <dgm:cxn modelId="{C0D4283E-93AB-4E77-AD8E-9DF25E4C5F8D}" type="presParOf" srcId="{D737839D-4D75-43C2-8002-9E1EC55D9D76}" destId="{826382AE-199F-497F-811E-6C4E5945B480}" srcOrd="0" destOrd="0" presId="urn:microsoft.com/office/officeart/2005/8/layout/vList5"/>
    <dgm:cxn modelId="{263FD80D-0A1C-49D0-A656-6495113FC454}" type="presParOf" srcId="{826382AE-199F-497F-811E-6C4E5945B480}" destId="{52A0909F-E3F6-426D-A4DC-78E843A738CF}" srcOrd="0" destOrd="0" presId="urn:microsoft.com/office/officeart/2005/8/layout/vList5"/>
    <dgm:cxn modelId="{35AA7EC2-4170-4396-98D0-73CC67044135}" type="presParOf" srcId="{826382AE-199F-497F-811E-6C4E5945B480}" destId="{D78C3AA5-4B51-4D5F-9853-1CDD8DA41274}" srcOrd="1" destOrd="0" presId="urn:microsoft.com/office/officeart/2005/8/layout/vList5"/>
    <dgm:cxn modelId="{A6A14082-212C-471B-B18B-FA47592097FC}" type="presParOf" srcId="{D737839D-4D75-43C2-8002-9E1EC55D9D76}" destId="{FD5B230F-FB72-4561-B7B0-A72EC650D02B}" srcOrd="1" destOrd="0" presId="urn:microsoft.com/office/officeart/2005/8/layout/vList5"/>
    <dgm:cxn modelId="{48FE6C53-C388-42B9-8253-1A158F0E40C1}" type="presParOf" srcId="{D737839D-4D75-43C2-8002-9E1EC55D9D76}" destId="{413AD34C-B0D4-49D5-B36D-E97EA9F5B339}" srcOrd="2" destOrd="0" presId="urn:microsoft.com/office/officeart/2005/8/layout/vList5"/>
    <dgm:cxn modelId="{4F877015-67CE-4493-BF77-A73EFFEFBBF8}" type="presParOf" srcId="{413AD34C-B0D4-49D5-B36D-E97EA9F5B339}" destId="{B2704B29-B6F6-489E-9698-9EDCFB9EC875}" srcOrd="0" destOrd="0" presId="urn:microsoft.com/office/officeart/2005/8/layout/vList5"/>
    <dgm:cxn modelId="{0894317D-D30F-4C06-9AE2-8A00D3946BC3}" type="presParOf" srcId="{413AD34C-B0D4-49D5-B36D-E97EA9F5B339}" destId="{E41B3203-84D7-4221-B63D-64229E8A3266}" srcOrd="1" destOrd="0" presId="urn:microsoft.com/office/officeart/2005/8/layout/vList5"/>
    <dgm:cxn modelId="{DFCE8B96-E1CD-4ECE-8BD2-C937AACD56C4}" type="presParOf" srcId="{D737839D-4D75-43C2-8002-9E1EC55D9D76}" destId="{2DEDA527-856E-4EDB-BE12-229843F7F320}" srcOrd="3" destOrd="0" presId="urn:microsoft.com/office/officeart/2005/8/layout/vList5"/>
    <dgm:cxn modelId="{8D266DF9-C308-4399-A191-4583F112013C}" type="presParOf" srcId="{D737839D-4D75-43C2-8002-9E1EC55D9D76}" destId="{4DD9337A-C9F5-44D2-92A7-DD0EDF1197D6}" srcOrd="4" destOrd="0" presId="urn:microsoft.com/office/officeart/2005/8/layout/vList5"/>
    <dgm:cxn modelId="{39BCB59C-A4B0-4700-9FFD-EDC2137D3FD3}" type="presParOf" srcId="{4DD9337A-C9F5-44D2-92A7-DD0EDF1197D6}" destId="{401DBA90-907F-45D0-B5DB-3E8622F90DDD}" srcOrd="0" destOrd="0" presId="urn:microsoft.com/office/officeart/2005/8/layout/vList5"/>
    <dgm:cxn modelId="{0E76EEF7-B835-4B44-A290-6809DDE8F7F8}" type="presParOf" srcId="{4DD9337A-C9F5-44D2-92A7-DD0EDF1197D6}" destId="{471461C9-2706-4AC7-A831-F6660F03CB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76ED61-D5B4-43DB-9127-15332379C56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D7478BA-D431-4845-8FD0-C85601A161EF}">
      <dgm:prSet phldrT="[Texte]" custT="1"/>
      <dgm:spPr>
        <a:solidFill>
          <a:srgbClr val="ECDECA">
            <a:alpha val="90000"/>
          </a:srgbClr>
        </a:solidFill>
        <a:ln>
          <a:solidFill>
            <a:srgbClr val="D09D7E"/>
          </a:solidFill>
        </a:ln>
      </dgm:spPr>
      <dgm:t>
        <a:bodyPr/>
        <a:lstStyle/>
        <a:p>
          <a:r>
            <a:rPr lang="fr-FR" sz="1800" dirty="0" smtClean="0"/>
            <a:t>Pour remplacer un salarié absent</a:t>
          </a:r>
          <a:endParaRPr lang="fr-FR" sz="1800" dirty="0"/>
        </a:p>
      </dgm:t>
    </dgm:pt>
    <dgm:pt modelId="{01134CDD-E2CE-4720-A734-752EB081286F}" type="parTrans" cxnId="{9CF3E965-0A0B-447F-B3A7-630451F7B5B3}">
      <dgm:prSet/>
      <dgm:spPr/>
      <dgm:t>
        <a:bodyPr/>
        <a:lstStyle/>
        <a:p>
          <a:endParaRPr lang="fr-FR"/>
        </a:p>
      </dgm:t>
    </dgm:pt>
    <dgm:pt modelId="{45CB8014-4FCD-483C-9364-E929D6F4AE89}" type="sibTrans" cxnId="{9CF3E965-0A0B-447F-B3A7-630451F7B5B3}">
      <dgm:prSet/>
      <dgm:spPr/>
      <dgm:t>
        <a:bodyPr/>
        <a:lstStyle/>
        <a:p>
          <a:endParaRPr lang="fr-FR"/>
        </a:p>
      </dgm:t>
    </dgm:pt>
    <dgm:pt modelId="{FF58032A-EE29-4E99-8CB5-C1C7E43F52CF}">
      <dgm:prSet phldrT="[Texte]" custT="1"/>
      <dgm:spPr>
        <a:ln>
          <a:solidFill>
            <a:srgbClr val="FF6600"/>
          </a:solidFill>
        </a:ln>
      </dgm:spPr>
      <dgm:t>
        <a:bodyPr/>
        <a:lstStyle/>
        <a:p>
          <a:r>
            <a:rPr lang="fr-FR" sz="1400" dirty="0" smtClean="0"/>
            <a:t>Dans l’attente de l’entrée en service effective d’un salarié recruté sous CDI</a:t>
          </a:r>
          <a:endParaRPr lang="fr-FR" sz="1400" dirty="0"/>
        </a:p>
      </dgm:t>
    </dgm:pt>
    <dgm:pt modelId="{2EB90714-80D2-4242-BA71-670EFF404EDB}" type="parTrans" cxnId="{81A8C357-EC2B-4416-872E-DC5B715545E5}">
      <dgm:prSet/>
      <dgm:spPr/>
      <dgm:t>
        <a:bodyPr/>
        <a:lstStyle/>
        <a:p>
          <a:endParaRPr lang="fr-FR"/>
        </a:p>
      </dgm:t>
    </dgm:pt>
    <dgm:pt modelId="{A7B41C71-D1CE-470C-858B-D0C9EB4CEEF7}" type="sibTrans" cxnId="{81A8C357-EC2B-4416-872E-DC5B715545E5}">
      <dgm:prSet/>
      <dgm:spPr/>
      <dgm:t>
        <a:bodyPr/>
        <a:lstStyle/>
        <a:p>
          <a:endParaRPr lang="fr-FR"/>
        </a:p>
      </dgm:t>
    </dgm:pt>
    <dgm:pt modelId="{682F3164-158C-4A88-8225-A447AE002CDE}">
      <dgm:prSet phldrT="[Texte]" custT="1"/>
      <dgm:spPr>
        <a:ln>
          <a:solidFill>
            <a:srgbClr val="FF6600"/>
          </a:solidFill>
        </a:ln>
      </dgm:spPr>
      <dgm:t>
        <a:bodyPr/>
        <a:lstStyle/>
        <a:p>
          <a:r>
            <a:rPr lang="fr-FR" sz="1600" dirty="0" smtClean="0"/>
            <a:t>Lorsqu’il est conclu pour des emplois saisonniers</a:t>
          </a:r>
          <a:endParaRPr lang="fr-FR" sz="1600" dirty="0"/>
        </a:p>
      </dgm:t>
    </dgm:pt>
    <dgm:pt modelId="{35280565-447F-4A6C-94C0-C7ED31A8E94B}" type="parTrans" cxnId="{38307CC7-A36C-473F-8C57-7752734AA953}">
      <dgm:prSet/>
      <dgm:spPr/>
      <dgm:t>
        <a:bodyPr/>
        <a:lstStyle/>
        <a:p>
          <a:endParaRPr lang="fr-FR"/>
        </a:p>
      </dgm:t>
    </dgm:pt>
    <dgm:pt modelId="{E26F959E-FED9-4647-8D28-EF9AA3703DD0}" type="sibTrans" cxnId="{38307CC7-A36C-473F-8C57-7752734AA953}">
      <dgm:prSet/>
      <dgm:spPr/>
      <dgm:t>
        <a:bodyPr/>
        <a:lstStyle/>
        <a:p>
          <a:endParaRPr lang="fr-FR"/>
        </a:p>
      </dgm:t>
    </dgm:pt>
    <dgm:pt modelId="{F9377DBD-BCA3-40A2-B91C-C03F4F0AF6F2}">
      <dgm:prSet phldrT="[Texte]"/>
      <dgm:spPr>
        <a:ln>
          <a:solidFill>
            <a:srgbClr val="FF6600"/>
          </a:solidFill>
        </a:ln>
      </dgm:spPr>
      <dgm:t>
        <a:bodyPr/>
        <a:lstStyle/>
        <a:p>
          <a:r>
            <a:rPr lang="fr-FR" dirty="0" smtClean="0"/>
            <a:t>Lorsqu’il est conclu pour des emplois d’usage</a:t>
          </a:r>
          <a:endParaRPr lang="fr-FR" dirty="0"/>
        </a:p>
      </dgm:t>
    </dgm:pt>
    <dgm:pt modelId="{4B613991-F625-4BC1-8933-0987033C497D}" type="parTrans" cxnId="{BF0AD802-C1DD-4873-B0EE-B7001C7DD304}">
      <dgm:prSet/>
      <dgm:spPr/>
      <dgm:t>
        <a:bodyPr/>
        <a:lstStyle/>
        <a:p>
          <a:endParaRPr lang="fr-FR"/>
        </a:p>
      </dgm:t>
    </dgm:pt>
    <dgm:pt modelId="{C48587AC-5769-48C7-9D78-64627418E408}" type="sibTrans" cxnId="{BF0AD802-C1DD-4873-B0EE-B7001C7DD304}">
      <dgm:prSet/>
      <dgm:spPr/>
      <dgm:t>
        <a:bodyPr/>
        <a:lstStyle/>
        <a:p>
          <a:endParaRPr lang="fr-FR"/>
        </a:p>
      </dgm:t>
    </dgm:pt>
    <dgm:pt modelId="{52A899CD-980A-4890-9421-D4BDCA8F5C87}" type="pres">
      <dgm:prSet presAssocID="{2C76ED61-D5B4-43DB-9127-15332379C56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50F97C02-004F-4EBF-AEE8-561858EC7997}" type="pres">
      <dgm:prSet presAssocID="{F9377DBD-BCA3-40A2-B91C-C03F4F0AF6F2}" presName="Accent4" presStyleCnt="0"/>
      <dgm:spPr/>
    </dgm:pt>
    <dgm:pt modelId="{57EDCC4E-6D03-4E67-910E-4640AA3F95D8}" type="pres">
      <dgm:prSet presAssocID="{F9377DBD-BCA3-40A2-B91C-C03F4F0AF6F2}" presName="Accent" presStyleLbl="node1" presStyleIdx="0" presStyleCnt="4"/>
      <dgm:spPr/>
    </dgm:pt>
    <dgm:pt modelId="{FC19B336-4314-4974-B3B6-1038D0E7D40F}" type="pres">
      <dgm:prSet presAssocID="{F9377DBD-BCA3-40A2-B91C-C03F4F0AF6F2}" presName="ParentBackground4" presStyleCnt="0"/>
      <dgm:spPr/>
    </dgm:pt>
    <dgm:pt modelId="{9982D8EC-FB99-4A98-9CAC-1CD7225FEFF8}" type="pres">
      <dgm:prSet presAssocID="{F9377DBD-BCA3-40A2-B91C-C03F4F0AF6F2}" presName="ParentBackground" presStyleLbl="fgAcc1" presStyleIdx="0" presStyleCnt="4"/>
      <dgm:spPr/>
      <dgm:t>
        <a:bodyPr/>
        <a:lstStyle/>
        <a:p>
          <a:endParaRPr lang="fr-FR"/>
        </a:p>
      </dgm:t>
    </dgm:pt>
    <dgm:pt modelId="{50AA4B4A-F2FB-45E6-91F0-33D766208A44}" type="pres">
      <dgm:prSet presAssocID="{F9377DBD-BCA3-40A2-B91C-C03F4F0AF6F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1E614-9B30-460C-9F1A-A8ABFC325897}" type="pres">
      <dgm:prSet presAssocID="{682F3164-158C-4A88-8225-A447AE002CDE}" presName="Accent3" presStyleCnt="0"/>
      <dgm:spPr/>
    </dgm:pt>
    <dgm:pt modelId="{EDB32A39-53F3-48A6-89F5-444F8E38ECF0}" type="pres">
      <dgm:prSet presAssocID="{682F3164-158C-4A88-8225-A447AE002CDE}" presName="Accent" presStyleLbl="node1" presStyleIdx="1" presStyleCnt="4"/>
      <dgm:spPr>
        <a:solidFill>
          <a:srgbClr val="ECDECA"/>
        </a:solidFill>
      </dgm:spPr>
      <dgm:t>
        <a:bodyPr/>
        <a:lstStyle/>
        <a:p>
          <a:endParaRPr lang="fr-FR"/>
        </a:p>
      </dgm:t>
    </dgm:pt>
    <dgm:pt modelId="{10864E46-47FE-4A71-B60D-40AE6E2990D5}" type="pres">
      <dgm:prSet presAssocID="{682F3164-158C-4A88-8225-A447AE002CDE}" presName="ParentBackground3" presStyleCnt="0"/>
      <dgm:spPr/>
    </dgm:pt>
    <dgm:pt modelId="{7C65B8DB-E06F-4E07-A009-88D750AFB249}" type="pres">
      <dgm:prSet presAssocID="{682F3164-158C-4A88-8225-A447AE002CDE}" presName="ParentBackground" presStyleLbl="fgAcc1" presStyleIdx="1" presStyleCnt="4"/>
      <dgm:spPr/>
      <dgm:t>
        <a:bodyPr/>
        <a:lstStyle/>
        <a:p>
          <a:endParaRPr lang="fr-FR"/>
        </a:p>
      </dgm:t>
    </dgm:pt>
    <dgm:pt modelId="{9EF20944-3617-4835-8D40-0C1E7C61A837}" type="pres">
      <dgm:prSet presAssocID="{682F3164-158C-4A88-8225-A447AE002CD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A2EEFD-46D1-434A-9B43-D477E7345327}" type="pres">
      <dgm:prSet presAssocID="{FF58032A-EE29-4E99-8CB5-C1C7E43F52CF}" presName="Accent2" presStyleCnt="0"/>
      <dgm:spPr/>
    </dgm:pt>
    <dgm:pt modelId="{1E260CD8-75C4-4915-9179-11A5A8C84DF1}" type="pres">
      <dgm:prSet presAssocID="{FF58032A-EE29-4E99-8CB5-C1C7E43F52CF}" presName="Accent" presStyleLbl="node1" presStyleIdx="2" presStyleCnt="4"/>
      <dgm:spPr>
        <a:solidFill>
          <a:srgbClr val="E2C4A6"/>
        </a:solidFill>
      </dgm:spPr>
      <dgm:t>
        <a:bodyPr/>
        <a:lstStyle/>
        <a:p>
          <a:endParaRPr lang="fr-FR"/>
        </a:p>
      </dgm:t>
    </dgm:pt>
    <dgm:pt modelId="{F9BCB6AC-FC08-4769-9C1B-C24E69A024E5}" type="pres">
      <dgm:prSet presAssocID="{FF58032A-EE29-4E99-8CB5-C1C7E43F52CF}" presName="ParentBackground2" presStyleCnt="0"/>
      <dgm:spPr/>
    </dgm:pt>
    <dgm:pt modelId="{AB89402D-FF2D-40E1-819A-AF4FEFA4AA39}" type="pres">
      <dgm:prSet presAssocID="{FF58032A-EE29-4E99-8CB5-C1C7E43F52CF}" presName="ParentBackground" presStyleLbl="fgAcc1" presStyleIdx="2" presStyleCnt="4"/>
      <dgm:spPr/>
      <dgm:t>
        <a:bodyPr/>
        <a:lstStyle/>
        <a:p>
          <a:endParaRPr lang="fr-FR"/>
        </a:p>
      </dgm:t>
    </dgm:pt>
    <dgm:pt modelId="{EE8C4DEB-315A-4ADE-98F5-DA8197DFEDB2}" type="pres">
      <dgm:prSet presAssocID="{FF58032A-EE29-4E99-8CB5-C1C7E43F52C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9CA609-7514-45C7-9F05-604AE48FDA63}" type="pres">
      <dgm:prSet presAssocID="{FD7478BA-D431-4845-8FD0-C85601A161EF}" presName="Accent1" presStyleCnt="0"/>
      <dgm:spPr/>
    </dgm:pt>
    <dgm:pt modelId="{82DCADB1-4231-4EA0-AC7C-7C1885BD4559}" type="pres">
      <dgm:prSet presAssocID="{FD7478BA-D431-4845-8FD0-C85601A161EF}" presName="Accent" presStyleLbl="node1" presStyleIdx="3" presStyleCnt="4"/>
      <dgm:spPr>
        <a:solidFill>
          <a:srgbClr val="F7B5A1"/>
        </a:solidFill>
      </dgm:spPr>
      <dgm:t>
        <a:bodyPr/>
        <a:lstStyle/>
        <a:p>
          <a:endParaRPr lang="fr-FR"/>
        </a:p>
      </dgm:t>
    </dgm:pt>
    <dgm:pt modelId="{E98F400A-4DB0-4DF5-B40A-34A4D74E375D}" type="pres">
      <dgm:prSet presAssocID="{FD7478BA-D431-4845-8FD0-C85601A161EF}" presName="ParentBackground1" presStyleCnt="0"/>
      <dgm:spPr/>
    </dgm:pt>
    <dgm:pt modelId="{AFEE0612-1540-4F1D-B63B-DD27E3B439C1}" type="pres">
      <dgm:prSet presAssocID="{FD7478BA-D431-4845-8FD0-C85601A161EF}" presName="ParentBackground" presStyleLbl="fgAcc1" presStyleIdx="3" presStyleCnt="4"/>
      <dgm:spPr/>
      <dgm:t>
        <a:bodyPr/>
        <a:lstStyle/>
        <a:p>
          <a:endParaRPr lang="fr-FR"/>
        </a:p>
      </dgm:t>
    </dgm:pt>
    <dgm:pt modelId="{8D43CBA0-90E3-48EA-B209-5C4792193693}" type="pres">
      <dgm:prSet presAssocID="{FD7478BA-D431-4845-8FD0-C85601A161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CF3E965-0A0B-447F-B3A7-630451F7B5B3}" srcId="{2C76ED61-D5B4-43DB-9127-15332379C562}" destId="{FD7478BA-D431-4845-8FD0-C85601A161EF}" srcOrd="0" destOrd="0" parTransId="{01134CDD-E2CE-4720-A734-752EB081286F}" sibTransId="{45CB8014-4FCD-483C-9364-E929D6F4AE89}"/>
    <dgm:cxn modelId="{D7D926A1-6955-48CF-8199-1A81E02DA9B2}" type="presOf" srcId="{FF58032A-EE29-4E99-8CB5-C1C7E43F52CF}" destId="{AB89402D-FF2D-40E1-819A-AF4FEFA4AA39}" srcOrd="0" destOrd="0" presId="urn:microsoft.com/office/officeart/2011/layout/CircleProcess"/>
    <dgm:cxn modelId="{EEF08691-8EE8-4AA3-AAE6-8632D64FBF95}" type="presOf" srcId="{F9377DBD-BCA3-40A2-B91C-C03F4F0AF6F2}" destId="{9982D8EC-FB99-4A98-9CAC-1CD7225FEFF8}" srcOrd="0" destOrd="0" presId="urn:microsoft.com/office/officeart/2011/layout/CircleProcess"/>
    <dgm:cxn modelId="{BF0AD802-C1DD-4873-B0EE-B7001C7DD304}" srcId="{2C76ED61-D5B4-43DB-9127-15332379C562}" destId="{F9377DBD-BCA3-40A2-B91C-C03F4F0AF6F2}" srcOrd="3" destOrd="0" parTransId="{4B613991-F625-4BC1-8933-0987033C497D}" sibTransId="{C48587AC-5769-48C7-9D78-64627418E408}"/>
    <dgm:cxn modelId="{CB76C4E7-B459-4190-A4B2-7963817D4724}" type="presOf" srcId="{FD7478BA-D431-4845-8FD0-C85601A161EF}" destId="{AFEE0612-1540-4F1D-B63B-DD27E3B439C1}" srcOrd="0" destOrd="0" presId="urn:microsoft.com/office/officeart/2011/layout/CircleProcess"/>
    <dgm:cxn modelId="{68DEE903-5057-419A-ACEE-7990137EC260}" type="presOf" srcId="{F9377DBD-BCA3-40A2-B91C-C03F4F0AF6F2}" destId="{50AA4B4A-F2FB-45E6-91F0-33D766208A44}" srcOrd="1" destOrd="0" presId="urn:microsoft.com/office/officeart/2011/layout/CircleProcess"/>
    <dgm:cxn modelId="{81A8C357-EC2B-4416-872E-DC5B715545E5}" srcId="{2C76ED61-D5B4-43DB-9127-15332379C562}" destId="{FF58032A-EE29-4E99-8CB5-C1C7E43F52CF}" srcOrd="1" destOrd="0" parTransId="{2EB90714-80D2-4242-BA71-670EFF404EDB}" sibTransId="{A7B41C71-D1CE-470C-858B-D0C9EB4CEEF7}"/>
    <dgm:cxn modelId="{510781AC-1FC7-410D-8C87-75FBB29C11FE}" type="presOf" srcId="{682F3164-158C-4A88-8225-A447AE002CDE}" destId="{9EF20944-3617-4835-8D40-0C1E7C61A837}" srcOrd="1" destOrd="0" presId="urn:microsoft.com/office/officeart/2011/layout/CircleProcess"/>
    <dgm:cxn modelId="{81EA5A88-BD63-4970-A35C-18C9F6FCB33C}" type="presOf" srcId="{FF58032A-EE29-4E99-8CB5-C1C7E43F52CF}" destId="{EE8C4DEB-315A-4ADE-98F5-DA8197DFEDB2}" srcOrd="1" destOrd="0" presId="urn:microsoft.com/office/officeart/2011/layout/CircleProcess"/>
    <dgm:cxn modelId="{9D21147A-9713-4814-8D8D-21EA196666D4}" type="presOf" srcId="{682F3164-158C-4A88-8225-A447AE002CDE}" destId="{7C65B8DB-E06F-4E07-A009-88D750AFB249}" srcOrd="0" destOrd="0" presId="urn:microsoft.com/office/officeart/2011/layout/CircleProcess"/>
    <dgm:cxn modelId="{D913DCF2-3F5C-485C-9BA3-131C6EE88AF1}" type="presOf" srcId="{2C76ED61-D5B4-43DB-9127-15332379C562}" destId="{52A899CD-980A-4890-9421-D4BDCA8F5C87}" srcOrd="0" destOrd="0" presId="urn:microsoft.com/office/officeart/2011/layout/CircleProcess"/>
    <dgm:cxn modelId="{72FDF6FF-7FC4-42C2-A386-1F354AE808AF}" type="presOf" srcId="{FD7478BA-D431-4845-8FD0-C85601A161EF}" destId="{8D43CBA0-90E3-48EA-B209-5C4792193693}" srcOrd="1" destOrd="0" presId="urn:microsoft.com/office/officeart/2011/layout/CircleProcess"/>
    <dgm:cxn modelId="{38307CC7-A36C-473F-8C57-7752734AA953}" srcId="{2C76ED61-D5B4-43DB-9127-15332379C562}" destId="{682F3164-158C-4A88-8225-A447AE002CDE}" srcOrd="2" destOrd="0" parTransId="{35280565-447F-4A6C-94C0-C7ED31A8E94B}" sibTransId="{E26F959E-FED9-4647-8D28-EF9AA3703DD0}"/>
    <dgm:cxn modelId="{21258EEB-D522-468F-B3DA-0C5EBFE46031}" type="presParOf" srcId="{52A899CD-980A-4890-9421-D4BDCA8F5C87}" destId="{50F97C02-004F-4EBF-AEE8-561858EC7997}" srcOrd="0" destOrd="0" presId="urn:microsoft.com/office/officeart/2011/layout/CircleProcess"/>
    <dgm:cxn modelId="{A3A687B6-6F65-44CD-B400-AC5B12A5EE5D}" type="presParOf" srcId="{50F97C02-004F-4EBF-AEE8-561858EC7997}" destId="{57EDCC4E-6D03-4E67-910E-4640AA3F95D8}" srcOrd="0" destOrd="0" presId="urn:microsoft.com/office/officeart/2011/layout/CircleProcess"/>
    <dgm:cxn modelId="{BD8A32B6-5660-4C3F-BEB3-BB4E205C7879}" type="presParOf" srcId="{52A899CD-980A-4890-9421-D4BDCA8F5C87}" destId="{FC19B336-4314-4974-B3B6-1038D0E7D40F}" srcOrd="1" destOrd="0" presId="urn:microsoft.com/office/officeart/2011/layout/CircleProcess"/>
    <dgm:cxn modelId="{190CD0F4-8CAA-40CC-8462-F1F94061F953}" type="presParOf" srcId="{FC19B336-4314-4974-B3B6-1038D0E7D40F}" destId="{9982D8EC-FB99-4A98-9CAC-1CD7225FEFF8}" srcOrd="0" destOrd="0" presId="urn:microsoft.com/office/officeart/2011/layout/CircleProcess"/>
    <dgm:cxn modelId="{B5865624-44AB-4787-ADA7-3479D15EC921}" type="presParOf" srcId="{52A899CD-980A-4890-9421-D4BDCA8F5C87}" destId="{50AA4B4A-F2FB-45E6-91F0-33D766208A44}" srcOrd="2" destOrd="0" presId="urn:microsoft.com/office/officeart/2011/layout/CircleProcess"/>
    <dgm:cxn modelId="{3165C96D-3A58-4AFD-8611-6AF5667A3410}" type="presParOf" srcId="{52A899CD-980A-4890-9421-D4BDCA8F5C87}" destId="{E3B1E614-9B30-460C-9F1A-A8ABFC325897}" srcOrd="3" destOrd="0" presId="urn:microsoft.com/office/officeart/2011/layout/CircleProcess"/>
    <dgm:cxn modelId="{3C6E7876-A943-4CAC-B48F-F72DC7F9607A}" type="presParOf" srcId="{E3B1E614-9B30-460C-9F1A-A8ABFC325897}" destId="{EDB32A39-53F3-48A6-89F5-444F8E38ECF0}" srcOrd="0" destOrd="0" presId="urn:microsoft.com/office/officeart/2011/layout/CircleProcess"/>
    <dgm:cxn modelId="{B0D2CD47-A03F-4C90-A9B1-21CBBD83C67F}" type="presParOf" srcId="{52A899CD-980A-4890-9421-D4BDCA8F5C87}" destId="{10864E46-47FE-4A71-B60D-40AE6E2990D5}" srcOrd="4" destOrd="0" presId="urn:microsoft.com/office/officeart/2011/layout/CircleProcess"/>
    <dgm:cxn modelId="{50ECBA53-D95E-4863-B1E4-3E905C941854}" type="presParOf" srcId="{10864E46-47FE-4A71-B60D-40AE6E2990D5}" destId="{7C65B8DB-E06F-4E07-A009-88D750AFB249}" srcOrd="0" destOrd="0" presId="urn:microsoft.com/office/officeart/2011/layout/CircleProcess"/>
    <dgm:cxn modelId="{C65DA4B7-223B-44D3-AAC5-CA7745814E24}" type="presParOf" srcId="{52A899CD-980A-4890-9421-D4BDCA8F5C87}" destId="{9EF20944-3617-4835-8D40-0C1E7C61A837}" srcOrd="5" destOrd="0" presId="urn:microsoft.com/office/officeart/2011/layout/CircleProcess"/>
    <dgm:cxn modelId="{DDB53BED-46B3-4971-A9DA-CA546098078C}" type="presParOf" srcId="{52A899CD-980A-4890-9421-D4BDCA8F5C87}" destId="{69A2EEFD-46D1-434A-9B43-D477E7345327}" srcOrd="6" destOrd="0" presId="urn:microsoft.com/office/officeart/2011/layout/CircleProcess"/>
    <dgm:cxn modelId="{F16AA0D5-5715-4FAD-8F6F-AD2465AEC8C6}" type="presParOf" srcId="{69A2EEFD-46D1-434A-9B43-D477E7345327}" destId="{1E260CD8-75C4-4915-9179-11A5A8C84DF1}" srcOrd="0" destOrd="0" presId="urn:microsoft.com/office/officeart/2011/layout/CircleProcess"/>
    <dgm:cxn modelId="{13271690-0668-4DF5-B417-4EDEC7386822}" type="presParOf" srcId="{52A899CD-980A-4890-9421-D4BDCA8F5C87}" destId="{F9BCB6AC-FC08-4769-9C1B-C24E69A024E5}" srcOrd="7" destOrd="0" presId="urn:microsoft.com/office/officeart/2011/layout/CircleProcess"/>
    <dgm:cxn modelId="{029C25F2-1C73-4E04-BDD0-A0BB3A798009}" type="presParOf" srcId="{F9BCB6AC-FC08-4769-9C1B-C24E69A024E5}" destId="{AB89402D-FF2D-40E1-819A-AF4FEFA4AA39}" srcOrd="0" destOrd="0" presId="urn:microsoft.com/office/officeart/2011/layout/CircleProcess"/>
    <dgm:cxn modelId="{563FE22C-6854-4D5E-9741-4C641CD73835}" type="presParOf" srcId="{52A899CD-980A-4890-9421-D4BDCA8F5C87}" destId="{EE8C4DEB-315A-4ADE-98F5-DA8197DFEDB2}" srcOrd="8" destOrd="0" presId="urn:microsoft.com/office/officeart/2011/layout/CircleProcess"/>
    <dgm:cxn modelId="{874076EB-9EF7-40B0-88E0-F7905082A4B0}" type="presParOf" srcId="{52A899CD-980A-4890-9421-D4BDCA8F5C87}" destId="{BA9CA609-7514-45C7-9F05-604AE48FDA63}" srcOrd="9" destOrd="0" presId="urn:microsoft.com/office/officeart/2011/layout/CircleProcess"/>
    <dgm:cxn modelId="{1554BB3C-6C6F-45CF-B7A5-7367F0416796}" type="presParOf" srcId="{BA9CA609-7514-45C7-9F05-604AE48FDA63}" destId="{82DCADB1-4231-4EA0-AC7C-7C1885BD4559}" srcOrd="0" destOrd="0" presId="urn:microsoft.com/office/officeart/2011/layout/CircleProcess"/>
    <dgm:cxn modelId="{E05BEAFB-17FD-4217-8915-D138E264C0EF}" type="presParOf" srcId="{52A899CD-980A-4890-9421-D4BDCA8F5C87}" destId="{E98F400A-4DB0-4DF5-B40A-34A4D74E375D}" srcOrd="10" destOrd="0" presId="urn:microsoft.com/office/officeart/2011/layout/CircleProcess"/>
    <dgm:cxn modelId="{25FBA574-3053-482D-BCE3-60FB5F4A4EB1}" type="presParOf" srcId="{E98F400A-4DB0-4DF5-B40A-34A4D74E375D}" destId="{AFEE0612-1540-4F1D-B63B-DD27E3B439C1}" srcOrd="0" destOrd="0" presId="urn:microsoft.com/office/officeart/2011/layout/CircleProcess"/>
    <dgm:cxn modelId="{A7C15C2F-07B9-49CB-8D6F-65146C17EB46}" type="presParOf" srcId="{52A899CD-980A-4890-9421-D4BDCA8F5C87}" destId="{8D43CBA0-90E3-48EA-B209-5C4792193693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5EF358-ADFC-4743-9A8D-8573B291A016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18725E9D-E6DE-45EC-8482-01EB281B9EA1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2400" dirty="0" smtClean="0">
              <a:solidFill>
                <a:schemeClr val="tx1"/>
              </a:solidFill>
            </a:rPr>
            <a:t>Cessation à échéance du terme</a:t>
          </a:r>
          <a:endParaRPr lang="fr-FR" sz="2400" dirty="0">
            <a:solidFill>
              <a:schemeClr val="tx1"/>
            </a:solidFill>
          </a:endParaRPr>
        </a:p>
      </dgm:t>
    </dgm:pt>
    <dgm:pt modelId="{72A0B7DC-8936-4ABE-8413-BDE943BE5295}" type="parTrans" cxnId="{3ECD425A-B29D-4136-B15B-E2F152C4DC2B}">
      <dgm:prSet/>
      <dgm:spPr/>
      <dgm:t>
        <a:bodyPr/>
        <a:lstStyle/>
        <a:p>
          <a:endParaRPr lang="fr-FR"/>
        </a:p>
      </dgm:t>
    </dgm:pt>
    <dgm:pt modelId="{4ED408A9-1565-41D2-AB16-0F55D696AFC7}" type="sibTrans" cxnId="{3ECD425A-B29D-4136-B15B-E2F152C4DC2B}">
      <dgm:prSet/>
      <dgm:spPr/>
      <dgm:t>
        <a:bodyPr/>
        <a:lstStyle/>
        <a:p>
          <a:endParaRPr lang="fr-FR"/>
        </a:p>
      </dgm:t>
    </dgm:pt>
    <dgm:pt modelId="{3E646A37-5089-4537-A671-9F3CC3A50ABE}">
      <dgm:prSet phldrT="[Texte]" custT="1"/>
      <dgm:spPr>
        <a:solidFill>
          <a:srgbClr val="CCECFF">
            <a:alpha val="90000"/>
          </a:srgbClr>
        </a:solidFill>
      </dgm:spPr>
      <dgm:t>
        <a:bodyPr/>
        <a:lstStyle/>
        <a:p>
          <a:r>
            <a:rPr lang="fr-FR" sz="1400" dirty="0" smtClean="0"/>
            <a:t>Pas de délai de prévenance</a:t>
          </a:r>
          <a:endParaRPr lang="fr-FR" sz="1400" dirty="0"/>
        </a:p>
      </dgm:t>
    </dgm:pt>
    <dgm:pt modelId="{74FCE00A-6AD6-4D89-8697-3E82989158BA}" type="parTrans" cxnId="{E1E9AF18-3906-4A1C-92B8-B5D57A11285B}">
      <dgm:prSet/>
      <dgm:spPr/>
      <dgm:t>
        <a:bodyPr/>
        <a:lstStyle/>
        <a:p>
          <a:endParaRPr lang="fr-FR"/>
        </a:p>
      </dgm:t>
    </dgm:pt>
    <dgm:pt modelId="{A3928782-18CA-4DA1-B5C6-BFF57134CE48}" type="sibTrans" cxnId="{E1E9AF18-3906-4A1C-92B8-B5D57A11285B}">
      <dgm:prSet/>
      <dgm:spPr/>
      <dgm:t>
        <a:bodyPr/>
        <a:lstStyle/>
        <a:p>
          <a:endParaRPr lang="fr-FR"/>
        </a:p>
      </dgm:t>
    </dgm:pt>
    <dgm:pt modelId="{D336D70D-FB7B-450F-BB27-10A097E9E7D2}">
      <dgm:prSet phldrT="[Texte]" custT="1"/>
      <dgm:spPr>
        <a:solidFill>
          <a:srgbClr val="CCECFF">
            <a:alpha val="90000"/>
          </a:srgbClr>
        </a:solidFill>
      </dgm:spPr>
      <dgm:t>
        <a:bodyPr/>
        <a:lstStyle/>
        <a:p>
          <a:r>
            <a:rPr lang="fr-FR" sz="1400" dirty="0" smtClean="0"/>
            <a:t>Pas de procédure de licenciement</a:t>
          </a:r>
          <a:endParaRPr lang="fr-FR" sz="1400" dirty="0"/>
        </a:p>
      </dgm:t>
    </dgm:pt>
    <dgm:pt modelId="{9C74EC54-2463-4232-AC13-2BE7EEEA7122}" type="parTrans" cxnId="{5245A103-3DA1-4F5C-83D0-D596E5FBEA2B}">
      <dgm:prSet/>
      <dgm:spPr/>
      <dgm:t>
        <a:bodyPr/>
        <a:lstStyle/>
        <a:p>
          <a:endParaRPr lang="fr-FR"/>
        </a:p>
      </dgm:t>
    </dgm:pt>
    <dgm:pt modelId="{D6C4EB11-7BF7-449E-A8A8-01E7CAA1FAB8}" type="sibTrans" cxnId="{5245A103-3DA1-4F5C-83D0-D596E5FBEA2B}">
      <dgm:prSet/>
      <dgm:spPr/>
      <dgm:t>
        <a:bodyPr/>
        <a:lstStyle/>
        <a:p>
          <a:endParaRPr lang="fr-FR"/>
        </a:p>
      </dgm:t>
    </dgm:pt>
    <dgm:pt modelId="{CD1A4856-AD66-4604-908B-8EE48F36FA6A}">
      <dgm:prSet phldrT="[Texte]" custT="1"/>
      <dgm:spPr>
        <a:solidFill>
          <a:srgbClr val="D6AF84"/>
        </a:solidFill>
      </dgm:spPr>
      <dgm:t>
        <a:bodyPr/>
        <a:lstStyle/>
        <a:p>
          <a:r>
            <a:rPr lang="fr-FR" sz="2400" dirty="0" smtClean="0">
              <a:solidFill>
                <a:schemeClr val="tx1"/>
              </a:solidFill>
            </a:rPr>
            <a:t>Cessation anticipée après période essai</a:t>
          </a:r>
          <a:endParaRPr lang="fr-FR" sz="2400" dirty="0">
            <a:solidFill>
              <a:schemeClr val="tx1"/>
            </a:solidFill>
          </a:endParaRPr>
        </a:p>
      </dgm:t>
    </dgm:pt>
    <dgm:pt modelId="{1536E187-39C5-45CC-AEF4-6688ECC4CDC8}" type="parTrans" cxnId="{0D31A5CC-6BC2-4125-962D-75744A98140F}">
      <dgm:prSet/>
      <dgm:spPr/>
      <dgm:t>
        <a:bodyPr/>
        <a:lstStyle/>
        <a:p>
          <a:endParaRPr lang="fr-FR"/>
        </a:p>
      </dgm:t>
    </dgm:pt>
    <dgm:pt modelId="{5299E25D-B24B-4223-8F21-0D8650E0BE77}" type="sibTrans" cxnId="{0D31A5CC-6BC2-4125-962D-75744A98140F}">
      <dgm:prSet/>
      <dgm:spPr/>
      <dgm:t>
        <a:bodyPr/>
        <a:lstStyle/>
        <a:p>
          <a:endParaRPr lang="fr-FR"/>
        </a:p>
      </dgm:t>
    </dgm:pt>
    <dgm:pt modelId="{89544DE4-AD37-4EC6-B44A-883F5324B534}">
      <dgm:prSet phldrT="[Texte]" custT="1"/>
      <dgm:spPr/>
      <dgm:t>
        <a:bodyPr/>
        <a:lstStyle/>
        <a:p>
          <a:r>
            <a:rPr lang="fr-FR" sz="1400" dirty="0" smtClean="0"/>
            <a:t>Accord des 2 parties</a:t>
          </a:r>
          <a:endParaRPr lang="fr-FR" sz="1400" dirty="0"/>
        </a:p>
      </dgm:t>
    </dgm:pt>
    <dgm:pt modelId="{4BA9650D-DA35-4F4E-92B2-70ABC4DAECF8}" type="parTrans" cxnId="{0B492757-9CF7-4142-9DCD-AAD0EE854176}">
      <dgm:prSet/>
      <dgm:spPr/>
      <dgm:t>
        <a:bodyPr/>
        <a:lstStyle/>
        <a:p>
          <a:endParaRPr lang="fr-FR"/>
        </a:p>
      </dgm:t>
    </dgm:pt>
    <dgm:pt modelId="{9A0106DB-40E6-4CD2-AA4D-D6034E082377}" type="sibTrans" cxnId="{0B492757-9CF7-4142-9DCD-AAD0EE854176}">
      <dgm:prSet/>
      <dgm:spPr/>
      <dgm:t>
        <a:bodyPr/>
        <a:lstStyle/>
        <a:p>
          <a:endParaRPr lang="fr-FR"/>
        </a:p>
      </dgm:t>
    </dgm:pt>
    <dgm:pt modelId="{142C2FD6-F26B-4325-8CA1-805519589439}">
      <dgm:prSet phldrT="[Texte]" custT="1"/>
      <dgm:spPr/>
      <dgm:t>
        <a:bodyPr/>
        <a:lstStyle/>
        <a:p>
          <a:r>
            <a:rPr lang="fr-FR" sz="1400" dirty="0" smtClean="0"/>
            <a:t>A l’initiative du salarié justifiant d’une embauche sous CDI</a:t>
          </a:r>
          <a:endParaRPr lang="fr-FR" sz="1400" dirty="0"/>
        </a:p>
      </dgm:t>
    </dgm:pt>
    <dgm:pt modelId="{494E4DF5-88D3-44F7-A69C-F070F1E42433}" type="parTrans" cxnId="{FF8736B1-4F07-4BE8-AADD-73753698E69E}">
      <dgm:prSet/>
      <dgm:spPr/>
      <dgm:t>
        <a:bodyPr/>
        <a:lstStyle/>
        <a:p>
          <a:endParaRPr lang="fr-FR"/>
        </a:p>
      </dgm:t>
    </dgm:pt>
    <dgm:pt modelId="{75FB2571-A74E-4F8E-9E76-9E800C1C2AC0}" type="sibTrans" cxnId="{FF8736B1-4F07-4BE8-AADD-73753698E69E}">
      <dgm:prSet/>
      <dgm:spPr/>
      <dgm:t>
        <a:bodyPr/>
        <a:lstStyle/>
        <a:p>
          <a:endParaRPr lang="fr-FR"/>
        </a:p>
      </dgm:t>
    </dgm:pt>
    <dgm:pt modelId="{E74F6B13-D2E5-4C21-9D04-3F3FD40C4349}">
      <dgm:prSet phldrT="[Texte]" custT="1"/>
      <dgm:spPr>
        <a:solidFill>
          <a:srgbClr val="E6A84C"/>
        </a:solidFill>
      </dgm:spPr>
      <dgm:t>
        <a:bodyPr/>
        <a:lstStyle/>
        <a:p>
          <a:r>
            <a:rPr lang="fr-FR" sz="2400" dirty="0" smtClean="0">
              <a:solidFill>
                <a:schemeClr val="tx2"/>
              </a:solidFill>
            </a:rPr>
            <a:t>Indemnités</a:t>
          </a:r>
          <a:endParaRPr lang="fr-FR" sz="2400" dirty="0">
            <a:solidFill>
              <a:schemeClr val="tx2"/>
            </a:solidFill>
          </a:endParaRPr>
        </a:p>
      </dgm:t>
    </dgm:pt>
    <dgm:pt modelId="{F7D8FCB6-5CB5-4E80-A334-A44ACFF9D51F}" type="parTrans" cxnId="{F263F555-7CE6-4658-82A9-B1310A93F367}">
      <dgm:prSet/>
      <dgm:spPr/>
      <dgm:t>
        <a:bodyPr/>
        <a:lstStyle/>
        <a:p>
          <a:endParaRPr lang="fr-FR"/>
        </a:p>
      </dgm:t>
    </dgm:pt>
    <dgm:pt modelId="{7207C8BA-FBFF-47D2-88A4-E4483D17DCE5}" type="sibTrans" cxnId="{F263F555-7CE6-4658-82A9-B1310A93F367}">
      <dgm:prSet/>
      <dgm:spPr/>
      <dgm:t>
        <a:bodyPr/>
        <a:lstStyle/>
        <a:p>
          <a:endParaRPr lang="fr-FR"/>
        </a:p>
      </dgm:t>
    </dgm:pt>
    <dgm:pt modelId="{7CF1D860-D19D-48BD-A24B-9089EBEB3BC8}">
      <dgm:prSet phldrT="[Texte]" custT="1"/>
      <dgm:spPr>
        <a:solidFill>
          <a:srgbClr val="CCECFF">
            <a:alpha val="90000"/>
          </a:srgbClr>
        </a:solidFill>
      </dgm:spPr>
      <dgm:t>
        <a:bodyPr/>
        <a:lstStyle/>
        <a:p>
          <a:r>
            <a:rPr lang="fr-FR" sz="1400" dirty="0" smtClean="0"/>
            <a:t>Indemnité de précarité =10 % du salaire brut perçu pendant la durée du contrat sauf exceptions</a:t>
          </a:r>
          <a:endParaRPr lang="fr-FR" sz="1400" dirty="0"/>
        </a:p>
      </dgm:t>
    </dgm:pt>
    <dgm:pt modelId="{7A77EFD3-F972-44BA-B4B9-881AE3B3914E}" type="parTrans" cxnId="{06D5F44E-607E-42B2-ACF8-939EE68C9447}">
      <dgm:prSet/>
      <dgm:spPr/>
      <dgm:t>
        <a:bodyPr/>
        <a:lstStyle/>
        <a:p>
          <a:endParaRPr lang="fr-FR"/>
        </a:p>
      </dgm:t>
    </dgm:pt>
    <dgm:pt modelId="{F6453F6E-D1D6-4387-B4F2-B5BECA621C01}" type="sibTrans" cxnId="{06D5F44E-607E-42B2-ACF8-939EE68C9447}">
      <dgm:prSet/>
      <dgm:spPr/>
      <dgm:t>
        <a:bodyPr/>
        <a:lstStyle/>
        <a:p>
          <a:endParaRPr lang="fr-FR"/>
        </a:p>
      </dgm:t>
    </dgm:pt>
    <dgm:pt modelId="{21B1C0FD-1A48-4BF2-A703-E8E8B1EB8C47}">
      <dgm:prSet phldrT="[Texte]" custT="1"/>
      <dgm:spPr>
        <a:solidFill>
          <a:srgbClr val="CCECFF">
            <a:alpha val="90000"/>
          </a:srgbClr>
        </a:solidFill>
      </dgm:spPr>
      <dgm:t>
        <a:bodyPr/>
        <a:lstStyle/>
        <a:p>
          <a:r>
            <a:rPr lang="fr-FR" sz="1400" dirty="0" smtClean="0"/>
            <a:t>Indemnité de congés payés (10% de la rémunération brute totale)</a:t>
          </a:r>
          <a:endParaRPr lang="fr-FR" sz="1400" dirty="0"/>
        </a:p>
      </dgm:t>
    </dgm:pt>
    <dgm:pt modelId="{FB90BFBB-1BEE-48E6-ABC5-28FBC2F7EBBD}" type="parTrans" cxnId="{BD5D2F8C-BA56-4EE9-AF46-8772D4CF9115}">
      <dgm:prSet/>
      <dgm:spPr/>
      <dgm:t>
        <a:bodyPr/>
        <a:lstStyle/>
        <a:p>
          <a:endParaRPr lang="fr-FR"/>
        </a:p>
      </dgm:t>
    </dgm:pt>
    <dgm:pt modelId="{A011D836-BFE3-4A1C-9823-9EFD276D3E2B}" type="sibTrans" cxnId="{BD5D2F8C-BA56-4EE9-AF46-8772D4CF9115}">
      <dgm:prSet/>
      <dgm:spPr/>
      <dgm:t>
        <a:bodyPr/>
        <a:lstStyle/>
        <a:p>
          <a:endParaRPr lang="fr-FR"/>
        </a:p>
      </dgm:t>
    </dgm:pt>
    <dgm:pt modelId="{5C460A7E-DC26-48EB-8C2C-25EA6DF79969}">
      <dgm:prSet phldrT="[Texte]" custT="1"/>
      <dgm:spPr/>
      <dgm:t>
        <a:bodyPr/>
        <a:lstStyle/>
        <a:p>
          <a:r>
            <a:rPr lang="fr-FR" sz="1400" dirty="0" smtClean="0"/>
            <a:t>Cas de force majeure</a:t>
          </a:r>
          <a:endParaRPr lang="fr-FR" sz="1400" dirty="0"/>
        </a:p>
      </dgm:t>
    </dgm:pt>
    <dgm:pt modelId="{04AAEF41-3CD8-4086-BBE8-D575BB40C452}" type="parTrans" cxnId="{555E8A1C-7FA3-43AD-88F1-03BF94FC0DC2}">
      <dgm:prSet/>
      <dgm:spPr/>
    </dgm:pt>
    <dgm:pt modelId="{797E5793-DC9B-4304-9C2B-AA7175DD8EE0}" type="sibTrans" cxnId="{555E8A1C-7FA3-43AD-88F1-03BF94FC0DC2}">
      <dgm:prSet/>
      <dgm:spPr/>
    </dgm:pt>
    <dgm:pt modelId="{64FD047F-25C6-4178-889E-5419A8FD2C35}">
      <dgm:prSet phldrT="[Texte]" custT="1"/>
      <dgm:spPr/>
      <dgm:t>
        <a:bodyPr/>
        <a:lstStyle/>
        <a:p>
          <a:r>
            <a:rPr lang="fr-FR" sz="1400" dirty="0" smtClean="0"/>
            <a:t>Faute grave du salarié</a:t>
          </a:r>
          <a:endParaRPr lang="fr-FR" sz="1400" dirty="0"/>
        </a:p>
      </dgm:t>
    </dgm:pt>
    <dgm:pt modelId="{550A6D6F-DE00-422C-84B4-D285CA0890AD}" type="parTrans" cxnId="{7430E1AD-5EDD-40C7-A437-A20A9D32B22D}">
      <dgm:prSet/>
      <dgm:spPr/>
    </dgm:pt>
    <dgm:pt modelId="{0EC1D21C-0F6C-4A20-8567-E346870A39F1}" type="sibTrans" cxnId="{7430E1AD-5EDD-40C7-A437-A20A9D32B22D}">
      <dgm:prSet/>
      <dgm:spPr/>
    </dgm:pt>
    <dgm:pt modelId="{0E06015E-1960-4A31-8125-4CD85DB0F7D1}">
      <dgm:prSet phldrT="[Texte]" custT="1"/>
      <dgm:spPr/>
      <dgm:t>
        <a:bodyPr/>
        <a:lstStyle/>
        <a:p>
          <a:r>
            <a:rPr lang="fr-FR" sz="1400" dirty="0" smtClean="0"/>
            <a:t>Inaptitude du salarié</a:t>
          </a:r>
          <a:endParaRPr lang="fr-FR" sz="1400" dirty="0"/>
        </a:p>
      </dgm:t>
    </dgm:pt>
    <dgm:pt modelId="{AD34B9AF-7768-46B0-903D-53CE0FE05D47}" type="parTrans" cxnId="{FDF52DC9-8F4B-494C-A159-938EB3E2DA21}">
      <dgm:prSet/>
      <dgm:spPr/>
    </dgm:pt>
    <dgm:pt modelId="{EDEBE1CC-7ED7-41BF-9A92-3D68318AE406}" type="sibTrans" cxnId="{FDF52DC9-8F4B-494C-A159-938EB3E2DA21}">
      <dgm:prSet/>
      <dgm:spPr/>
    </dgm:pt>
    <dgm:pt modelId="{D8E753AB-39DF-495F-91AA-32A19CE865AD}" type="pres">
      <dgm:prSet presAssocID="{255EF358-ADFC-4743-9A8D-8573B291A0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4565A8-00D2-4E8D-A9B2-C5D575375505}" type="pres">
      <dgm:prSet presAssocID="{18725E9D-E6DE-45EC-8482-01EB281B9EA1}" presName="linNode" presStyleCnt="0"/>
      <dgm:spPr/>
    </dgm:pt>
    <dgm:pt modelId="{07193583-5A65-4DB5-B33E-19A2CD9A7973}" type="pres">
      <dgm:prSet presAssocID="{18725E9D-E6DE-45EC-8482-01EB281B9EA1}" presName="parentText" presStyleLbl="node1" presStyleIdx="0" presStyleCnt="3" custLinFactNeighborX="2931" custLinFactNeighborY="611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2CE12C-CA08-48A2-AFB7-EC5DF5DFF223}" type="pres">
      <dgm:prSet presAssocID="{18725E9D-E6DE-45EC-8482-01EB281B9EA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F644AA-42D9-418F-BEAF-8A408D66B5F0}" type="pres">
      <dgm:prSet presAssocID="{4ED408A9-1565-41D2-AB16-0F55D696AFC7}" presName="sp" presStyleCnt="0"/>
      <dgm:spPr/>
    </dgm:pt>
    <dgm:pt modelId="{4F6F44FB-F396-42A7-9F2C-DF4295030BB2}" type="pres">
      <dgm:prSet presAssocID="{CD1A4856-AD66-4604-908B-8EE48F36FA6A}" presName="linNode" presStyleCnt="0"/>
      <dgm:spPr/>
    </dgm:pt>
    <dgm:pt modelId="{7041F6BC-115C-411C-9509-570E81319FDD}" type="pres">
      <dgm:prSet presAssocID="{CD1A4856-AD66-4604-908B-8EE48F36FA6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D1F594-6516-4220-AF64-A83895763A0B}" type="pres">
      <dgm:prSet presAssocID="{CD1A4856-AD66-4604-908B-8EE48F36FA6A}" presName="descendantText" presStyleLbl="alignAccFollowNode1" presStyleIdx="1" presStyleCnt="3" custScaleY="148985" custLinFactNeighborX="98" custLinFactNeighborY="43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CBAF43-9902-4844-B835-0D84A0B516BF}" type="pres">
      <dgm:prSet presAssocID="{5299E25D-B24B-4223-8F21-0D8650E0BE77}" presName="sp" presStyleCnt="0"/>
      <dgm:spPr/>
    </dgm:pt>
    <dgm:pt modelId="{6220E05C-9A40-4A4C-B78D-B52B29A823BB}" type="pres">
      <dgm:prSet presAssocID="{E74F6B13-D2E5-4C21-9D04-3F3FD40C4349}" presName="linNode" presStyleCnt="0"/>
      <dgm:spPr/>
    </dgm:pt>
    <dgm:pt modelId="{C7EF7946-DC04-413D-86C5-6D9BBEA37540}" type="pres">
      <dgm:prSet presAssocID="{E74F6B13-D2E5-4C21-9D04-3F3FD40C434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A89070-6AC3-4AD3-9AA3-17F5BD65DED3}" type="pres">
      <dgm:prSet presAssocID="{E74F6B13-D2E5-4C21-9D04-3F3FD40C4349}" presName="descendantText" presStyleLbl="alignAccFollowNode1" presStyleIdx="2" presStyleCnt="3" custScaleY="988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9FA8EA-7A2D-4215-8065-D17263FB8A53}" type="presOf" srcId="{89544DE4-AD37-4EC6-B44A-883F5324B534}" destId="{DCD1F594-6516-4220-AF64-A83895763A0B}" srcOrd="0" destOrd="0" presId="urn:microsoft.com/office/officeart/2005/8/layout/vList5"/>
    <dgm:cxn modelId="{06D5F44E-607E-42B2-ACF8-939EE68C9447}" srcId="{E74F6B13-D2E5-4C21-9D04-3F3FD40C4349}" destId="{7CF1D860-D19D-48BD-A24B-9089EBEB3BC8}" srcOrd="0" destOrd="0" parTransId="{7A77EFD3-F972-44BA-B4B9-881AE3B3914E}" sibTransId="{F6453F6E-D1D6-4387-B4F2-B5BECA621C01}"/>
    <dgm:cxn modelId="{555E8A1C-7FA3-43AD-88F1-03BF94FC0DC2}" srcId="{CD1A4856-AD66-4604-908B-8EE48F36FA6A}" destId="{5C460A7E-DC26-48EB-8C2C-25EA6DF79969}" srcOrd="2" destOrd="0" parTransId="{04AAEF41-3CD8-4086-BBE8-D575BB40C452}" sibTransId="{797E5793-DC9B-4304-9C2B-AA7175DD8EE0}"/>
    <dgm:cxn modelId="{4C6135CD-3F2D-452E-9051-CD7B912E4DE4}" type="presOf" srcId="{CD1A4856-AD66-4604-908B-8EE48F36FA6A}" destId="{7041F6BC-115C-411C-9509-570E81319FDD}" srcOrd="0" destOrd="0" presId="urn:microsoft.com/office/officeart/2005/8/layout/vList5"/>
    <dgm:cxn modelId="{07231C43-2824-4939-8BD8-E1A6BD7DC2AE}" type="presOf" srcId="{7CF1D860-D19D-48BD-A24B-9089EBEB3BC8}" destId="{D9A89070-6AC3-4AD3-9AA3-17F5BD65DED3}" srcOrd="0" destOrd="0" presId="urn:microsoft.com/office/officeart/2005/8/layout/vList5"/>
    <dgm:cxn modelId="{0D31A5CC-6BC2-4125-962D-75744A98140F}" srcId="{255EF358-ADFC-4743-9A8D-8573B291A016}" destId="{CD1A4856-AD66-4604-908B-8EE48F36FA6A}" srcOrd="1" destOrd="0" parTransId="{1536E187-39C5-45CC-AEF4-6688ECC4CDC8}" sibTransId="{5299E25D-B24B-4223-8F21-0D8650E0BE77}"/>
    <dgm:cxn modelId="{E1E9AF18-3906-4A1C-92B8-B5D57A11285B}" srcId="{18725E9D-E6DE-45EC-8482-01EB281B9EA1}" destId="{3E646A37-5089-4537-A671-9F3CC3A50ABE}" srcOrd="0" destOrd="0" parTransId="{74FCE00A-6AD6-4D89-8697-3E82989158BA}" sibTransId="{A3928782-18CA-4DA1-B5C6-BFF57134CE48}"/>
    <dgm:cxn modelId="{FDF52DC9-8F4B-494C-A159-938EB3E2DA21}" srcId="{CD1A4856-AD66-4604-908B-8EE48F36FA6A}" destId="{0E06015E-1960-4A31-8125-4CD85DB0F7D1}" srcOrd="4" destOrd="0" parTransId="{AD34B9AF-7768-46B0-903D-53CE0FE05D47}" sibTransId="{EDEBE1CC-7ED7-41BF-9A92-3D68318AE406}"/>
    <dgm:cxn modelId="{520FE6AB-AA52-4E90-88B4-26BBF3B34832}" type="presOf" srcId="{21B1C0FD-1A48-4BF2-A703-E8E8B1EB8C47}" destId="{D9A89070-6AC3-4AD3-9AA3-17F5BD65DED3}" srcOrd="0" destOrd="1" presId="urn:microsoft.com/office/officeart/2005/8/layout/vList5"/>
    <dgm:cxn modelId="{7430E1AD-5EDD-40C7-A437-A20A9D32B22D}" srcId="{CD1A4856-AD66-4604-908B-8EE48F36FA6A}" destId="{64FD047F-25C6-4178-889E-5419A8FD2C35}" srcOrd="3" destOrd="0" parTransId="{550A6D6F-DE00-422C-84B4-D285CA0890AD}" sibTransId="{0EC1D21C-0F6C-4A20-8567-E346870A39F1}"/>
    <dgm:cxn modelId="{3ECD425A-B29D-4136-B15B-E2F152C4DC2B}" srcId="{255EF358-ADFC-4743-9A8D-8573B291A016}" destId="{18725E9D-E6DE-45EC-8482-01EB281B9EA1}" srcOrd="0" destOrd="0" parTransId="{72A0B7DC-8936-4ABE-8413-BDE943BE5295}" sibTransId="{4ED408A9-1565-41D2-AB16-0F55D696AFC7}"/>
    <dgm:cxn modelId="{BD5D2F8C-BA56-4EE9-AF46-8772D4CF9115}" srcId="{E74F6B13-D2E5-4C21-9D04-3F3FD40C4349}" destId="{21B1C0FD-1A48-4BF2-A703-E8E8B1EB8C47}" srcOrd="1" destOrd="0" parTransId="{FB90BFBB-1BEE-48E6-ABC5-28FBC2F7EBBD}" sibTransId="{A011D836-BFE3-4A1C-9823-9EFD276D3E2B}"/>
    <dgm:cxn modelId="{811D109D-1C04-448E-80D7-4568D517627F}" type="presOf" srcId="{0E06015E-1960-4A31-8125-4CD85DB0F7D1}" destId="{DCD1F594-6516-4220-AF64-A83895763A0B}" srcOrd="0" destOrd="4" presId="urn:microsoft.com/office/officeart/2005/8/layout/vList5"/>
    <dgm:cxn modelId="{B027C01C-0255-4C8C-9A90-B3470EF550E7}" type="presOf" srcId="{64FD047F-25C6-4178-889E-5419A8FD2C35}" destId="{DCD1F594-6516-4220-AF64-A83895763A0B}" srcOrd="0" destOrd="3" presId="urn:microsoft.com/office/officeart/2005/8/layout/vList5"/>
    <dgm:cxn modelId="{01719C43-2512-4957-900D-05DEC2146FAE}" type="presOf" srcId="{5C460A7E-DC26-48EB-8C2C-25EA6DF79969}" destId="{DCD1F594-6516-4220-AF64-A83895763A0B}" srcOrd="0" destOrd="2" presId="urn:microsoft.com/office/officeart/2005/8/layout/vList5"/>
    <dgm:cxn modelId="{C48D025A-8D4C-43CE-BE7A-74921FCCD4B5}" type="presOf" srcId="{3E646A37-5089-4537-A671-9F3CC3A50ABE}" destId="{022CE12C-CA08-48A2-AFB7-EC5DF5DFF223}" srcOrd="0" destOrd="0" presId="urn:microsoft.com/office/officeart/2005/8/layout/vList5"/>
    <dgm:cxn modelId="{CEA5E83E-DE21-41B2-B279-BF9BB76E61FF}" type="presOf" srcId="{E74F6B13-D2E5-4C21-9D04-3F3FD40C4349}" destId="{C7EF7946-DC04-413D-86C5-6D9BBEA37540}" srcOrd="0" destOrd="0" presId="urn:microsoft.com/office/officeart/2005/8/layout/vList5"/>
    <dgm:cxn modelId="{FF8736B1-4F07-4BE8-AADD-73753698E69E}" srcId="{CD1A4856-AD66-4604-908B-8EE48F36FA6A}" destId="{142C2FD6-F26B-4325-8CA1-805519589439}" srcOrd="1" destOrd="0" parTransId="{494E4DF5-88D3-44F7-A69C-F070F1E42433}" sibTransId="{75FB2571-A74E-4F8E-9E76-9E800C1C2AC0}"/>
    <dgm:cxn modelId="{FBD43D42-F028-4D21-BD4B-C84D46703199}" type="presOf" srcId="{142C2FD6-F26B-4325-8CA1-805519589439}" destId="{DCD1F594-6516-4220-AF64-A83895763A0B}" srcOrd="0" destOrd="1" presId="urn:microsoft.com/office/officeart/2005/8/layout/vList5"/>
    <dgm:cxn modelId="{5245A103-3DA1-4F5C-83D0-D596E5FBEA2B}" srcId="{18725E9D-E6DE-45EC-8482-01EB281B9EA1}" destId="{D336D70D-FB7B-450F-BB27-10A097E9E7D2}" srcOrd="1" destOrd="0" parTransId="{9C74EC54-2463-4232-AC13-2BE7EEEA7122}" sibTransId="{D6C4EB11-7BF7-449E-A8A8-01E7CAA1FAB8}"/>
    <dgm:cxn modelId="{862B492F-06FA-4A8D-BB9C-FFF1383AAFA2}" type="presOf" srcId="{18725E9D-E6DE-45EC-8482-01EB281B9EA1}" destId="{07193583-5A65-4DB5-B33E-19A2CD9A7973}" srcOrd="0" destOrd="0" presId="urn:microsoft.com/office/officeart/2005/8/layout/vList5"/>
    <dgm:cxn modelId="{F263F555-7CE6-4658-82A9-B1310A93F367}" srcId="{255EF358-ADFC-4743-9A8D-8573B291A016}" destId="{E74F6B13-D2E5-4C21-9D04-3F3FD40C4349}" srcOrd="2" destOrd="0" parTransId="{F7D8FCB6-5CB5-4E80-A334-A44ACFF9D51F}" sibTransId="{7207C8BA-FBFF-47D2-88A4-E4483D17DCE5}"/>
    <dgm:cxn modelId="{13229ABD-692A-4FC1-A942-FC8469C1A166}" type="presOf" srcId="{D336D70D-FB7B-450F-BB27-10A097E9E7D2}" destId="{022CE12C-CA08-48A2-AFB7-EC5DF5DFF223}" srcOrd="0" destOrd="1" presId="urn:microsoft.com/office/officeart/2005/8/layout/vList5"/>
    <dgm:cxn modelId="{8E6B950B-816A-49F6-8A7E-B8327DFFFFF3}" type="presOf" srcId="{255EF358-ADFC-4743-9A8D-8573B291A016}" destId="{D8E753AB-39DF-495F-91AA-32A19CE865AD}" srcOrd="0" destOrd="0" presId="urn:microsoft.com/office/officeart/2005/8/layout/vList5"/>
    <dgm:cxn modelId="{0B492757-9CF7-4142-9DCD-AAD0EE854176}" srcId="{CD1A4856-AD66-4604-908B-8EE48F36FA6A}" destId="{89544DE4-AD37-4EC6-B44A-883F5324B534}" srcOrd="0" destOrd="0" parTransId="{4BA9650D-DA35-4F4E-92B2-70ABC4DAECF8}" sibTransId="{9A0106DB-40E6-4CD2-AA4D-D6034E082377}"/>
    <dgm:cxn modelId="{DA993B36-CD2A-4E80-8E5F-216F0D47AF68}" type="presParOf" srcId="{D8E753AB-39DF-495F-91AA-32A19CE865AD}" destId="{BD4565A8-00D2-4E8D-A9B2-C5D575375505}" srcOrd="0" destOrd="0" presId="urn:microsoft.com/office/officeart/2005/8/layout/vList5"/>
    <dgm:cxn modelId="{A0EDD565-396E-4160-B0DB-9E760954D53D}" type="presParOf" srcId="{BD4565A8-00D2-4E8D-A9B2-C5D575375505}" destId="{07193583-5A65-4DB5-B33E-19A2CD9A7973}" srcOrd="0" destOrd="0" presId="urn:microsoft.com/office/officeart/2005/8/layout/vList5"/>
    <dgm:cxn modelId="{6E6C35FE-BCC9-4C12-88EE-4663B24A72D2}" type="presParOf" srcId="{BD4565A8-00D2-4E8D-A9B2-C5D575375505}" destId="{022CE12C-CA08-48A2-AFB7-EC5DF5DFF223}" srcOrd="1" destOrd="0" presId="urn:microsoft.com/office/officeart/2005/8/layout/vList5"/>
    <dgm:cxn modelId="{3F3CF0B9-97E5-4A53-8AE3-6796FF417A48}" type="presParOf" srcId="{D8E753AB-39DF-495F-91AA-32A19CE865AD}" destId="{27F644AA-42D9-418F-BEAF-8A408D66B5F0}" srcOrd="1" destOrd="0" presId="urn:microsoft.com/office/officeart/2005/8/layout/vList5"/>
    <dgm:cxn modelId="{40550059-0A15-4C54-90F3-1647D94F8668}" type="presParOf" srcId="{D8E753AB-39DF-495F-91AA-32A19CE865AD}" destId="{4F6F44FB-F396-42A7-9F2C-DF4295030BB2}" srcOrd="2" destOrd="0" presId="urn:microsoft.com/office/officeart/2005/8/layout/vList5"/>
    <dgm:cxn modelId="{23186A11-C8D9-4A76-87BE-C4FBA7E9CC06}" type="presParOf" srcId="{4F6F44FB-F396-42A7-9F2C-DF4295030BB2}" destId="{7041F6BC-115C-411C-9509-570E81319FDD}" srcOrd="0" destOrd="0" presId="urn:microsoft.com/office/officeart/2005/8/layout/vList5"/>
    <dgm:cxn modelId="{73CBA74F-36CB-4A2D-83F9-E38203BB48D8}" type="presParOf" srcId="{4F6F44FB-F396-42A7-9F2C-DF4295030BB2}" destId="{DCD1F594-6516-4220-AF64-A83895763A0B}" srcOrd="1" destOrd="0" presId="urn:microsoft.com/office/officeart/2005/8/layout/vList5"/>
    <dgm:cxn modelId="{3BF71D46-B708-4D91-9025-6C0CEEF6C26F}" type="presParOf" srcId="{D8E753AB-39DF-495F-91AA-32A19CE865AD}" destId="{85CBAF43-9902-4844-B835-0D84A0B516BF}" srcOrd="3" destOrd="0" presId="urn:microsoft.com/office/officeart/2005/8/layout/vList5"/>
    <dgm:cxn modelId="{6CC82D5C-205C-4CF6-95D8-EC0E1402C847}" type="presParOf" srcId="{D8E753AB-39DF-495F-91AA-32A19CE865AD}" destId="{6220E05C-9A40-4A4C-B78D-B52B29A823BB}" srcOrd="4" destOrd="0" presId="urn:microsoft.com/office/officeart/2005/8/layout/vList5"/>
    <dgm:cxn modelId="{22C84E62-E510-4FCD-A58C-10BCA3C28184}" type="presParOf" srcId="{6220E05C-9A40-4A4C-B78D-B52B29A823BB}" destId="{C7EF7946-DC04-413D-86C5-6D9BBEA37540}" srcOrd="0" destOrd="0" presId="urn:microsoft.com/office/officeart/2005/8/layout/vList5"/>
    <dgm:cxn modelId="{06858A19-7594-41AF-A547-B2EB4EFF0573}" type="presParOf" srcId="{6220E05C-9A40-4A4C-B78D-B52B29A823BB}" destId="{D9A89070-6AC3-4AD3-9AA3-17F5BD65DE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000C35-A4B2-4CAD-9DF7-E34886BE28D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0F97F9-7169-41E2-9E44-67216A978D6B}">
      <dgm:prSet phldrT="[Texte]"/>
      <dgm:spPr>
        <a:solidFill>
          <a:srgbClr val="FFCC99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Pas d’indemnité de fin de contrat</a:t>
          </a:r>
          <a:endParaRPr lang="fr-FR" dirty="0">
            <a:solidFill>
              <a:schemeClr val="tx1"/>
            </a:solidFill>
          </a:endParaRPr>
        </a:p>
      </dgm:t>
    </dgm:pt>
    <dgm:pt modelId="{E6D09E63-45BD-48C8-AD44-28CED2B698CD}" type="parTrans" cxnId="{71CACEC8-3AA0-4F10-AC42-80E37FDF1173}">
      <dgm:prSet/>
      <dgm:spPr/>
      <dgm:t>
        <a:bodyPr/>
        <a:lstStyle/>
        <a:p>
          <a:endParaRPr lang="fr-FR"/>
        </a:p>
      </dgm:t>
    </dgm:pt>
    <dgm:pt modelId="{386C3448-D0D7-4554-8DDA-87CFA22592A8}" type="sibTrans" cxnId="{71CACEC8-3AA0-4F10-AC42-80E37FDF1173}">
      <dgm:prSet/>
      <dgm:spPr/>
      <dgm:t>
        <a:bodyPr/>
        <a:lstStyle/>
        <a:p>
          <a:endParaRPr lang="fr-FR"/>
        </a:p>
      </dgm:t>
    </dgm:pt>
    <dgm:pt modelId="{11C54DE1-0FB1-4B18-A392-BCE6939CEBE3}">
      <dgm:prSet phldrT="[Texte]" custT="1"/>
      <dgm:spPr>
        <a:solidFill>
          <a:srgbClr val="FF9966"/>
        </a:solidFill>
      </dgm:spPr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Emploi saisonnier</a:t>
          </a:r>
          <a:endParaRPr lang="fr-FR" sz="1600" dirty="0">
            <a:solidFill>
              <a:schemeClr val="tx1"/>
            </a:solidFill>
          </a:endParaRPr>
        </a:p>
      </dgm:t>
    </dgm:pt>
    <dgm:pt modelId="{A9FC0F2D-47F5-48A1-B1E6-F4A4CCEAFD39}" type="parTrans" cxnId="{0B1E3E41-BB88-4464-BF2D-F14FC48E78E5}">
      <dgm:prSet/>
      <dgm:spPr/>
      <dgm:t>
        <a:bodyPr/>
        <a:lstStyle/>
        <a:p>
          <a:endParaRPr lang="fr-FR"/>
        </a:p>
      </dgm:t>
    </dgm:pt>
    <dgm:pt modelId="{0994DE2C-BEB9-4AF8-A8B8-9C2F917258D5}" type="sibTrans" cxnId="{0B1E3E41-BB88-4464-BF2D-F14FC48E78E5}">
      <dgm:prSet/>
      <dgm:spPr/>
      <dgm:t>
        <a:bodyPr/>
        <a:lstStyle/>
        <a:p>
          <a:endParaRPr lang="fr-FR"/>
        </a:p>
      </dgm:t>
    </dgm:pt>
    <dgm:pt modelId="{E596E747-2E70-41D0-BA3F-49EE1DB713D9}">
      <dgm:prSet phldrT="[Texte]" custT="1"/>
      <dgm:spPr>
        <a:solidFill>
          <a:srgbClr val="FFCC66"/>
        </a:solidFill>
      </dgm:spPr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Contrat conclu dans cadre politique de l’emploi </a:t>
          </a:r>
          <a:endParaRPr lang="fr-FR" sz="1600" dirty="0">
            <a:solidFill>
              <a:schemeClr val="tx1"/>
            </a:solidFill>
          </a:endParaRPr>
        </a:p>
      </dgm:t>
    </dgm:pt>
    <dgm:pt modelId="{6907654A-A165-40CF-93F3-AEF519917239}" type="parTrans" cxnId="{A065E4E2-9C96-4064-9F4A-5F4082168157}">
      <dgm:prSet/>
      <dgm:spPr/>
      <dgm:t>
        <a:bodyPr/>
        <a:lstStyle/>
        <a:p>
          <a:endParaRPr lang="fr-FR"/>
        </a:p>
      </dgm:t>
    </dgm:pt>
    <dgm:pt modelId="{90C676FD-73A5-4E77-8289-E1F28E6F2316}" type="sibTrans" cxnId="{A065E4E2-9C96-4064-9F4A-5F4082168157}">
      <dgm:prSet/>
      <dgm:spPr/>
      <dgm:t>
        <a:bodyPr/>
        <a:lstStyle/>
        <a:p>
          <a:endParaRPr lang="fr-FR"/>
        </a:p>
      </dgm:t>
    </dgm:pt>
    <dgm:pt modelId="{29932A42-C8F8-4323-85B6-51BB1CEE0072}">
      <dgm:prSet phldrT="[Texte]" custT="1"/>
      <dgm:spPr>
        <a:solidFill>
          <a:schemeClr val="accent3">
            <a:lumMod val="95000"/>
          </a:schemeClr>
        </a:solidFill>
      </dgm:spPr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Contrat conclu avec jeune pendant vacances scolaires</a:t>
          </a:r>
          <a:endParaRPr lang="fr-FR" sz="1600" dirty="0">
            <a:solidFill>
              <a:schemeClr val="tx1"/>
            </a:solidFill>
          </a:endParaRPr>
        </a:p>
      </dgm:t>
    </dgm:pt>
    <dgm:pt modelId="{965EBE13-676A-47EA-9302-782962DFD99A}" type="parTrans" cxnId="{007693C9-0EF3-4C65-91DF-6AA7A5FDCE33}">
      <dgm:prSet/>
      <dgm:spPr/>
      <dgm:t>
        <a:bodyPr/>
        <a:lstStyle/>
        <a:p>
          <a:endParaRPr lang="fr-FR"/>
        </a:p>
      </dgm:t>
    </dgm:pt>
    <dgm:pt modelId="{A6E68B0C-51AA-44EC-A9D3-BE127BFE31F8}" type="sibTrans" cxnId="{007693C9-0EF3-4C65-91DF-6AA7A5FDCE33}">
      <dgm:prSet/>
      <dgm:spPr/>
      <dgm:t>
        <a:bodyPr/>
        <a:lstStyle/>
        <a:p>
          <a:endParaRPr lang="fr-FR"/>
        </a:p>
      </dgm:t>
    </dgm:pt>
    <dgm:pt modelId="{818894EF-4535-45E6-8062-C5C476EEB1D0}">
      <dgm:prSet phldrT="[Texte]" custT="1"/>
      <dgm:spPr>
        <a:solidFill>
          <a:srgbClr val="E6A84C"/>
        </a:solidFill>
      </dgm:spPr>
      <dgm:t>
        <a:bodyPr/>
        <a:lstStyle/>
        <a:p>
          <a:r>
            <a:rPr lang="fr-FR" sz="1600" dirty="0" smtClean="0">
              <a:solidFill>
                <a:schemeClr val="tx1"/>
              </a:solidFill>
            </a:rPr>
            <a:t>Poursuite de la relation contractuelle sous la forme d’un CDI</a:t>
          </a:r>
          <a:endParaRPr lang="fr-FR" sz="1600" dirty="0">
            <a:solidFill>
              <a:schemeClr val="tx1"/>
            </a:solidFill>
          </a:endParaRPr>
        </a:p>
      </dgm:t>
    </dgm:pt>
    <dgm:pt modelId="{CC5C4AB9-8C06-44A1-8BE2-19AFF1992CDC}" type="parTrans" cxnId="{1F4137F7-412E-4715-8F87-0A7A68BB3861}">
      <dgm:prSet/>
      <dgm:spPr/>
      <dgm:t>
        <a:bodyPr/>
        <a:lstStyle/>
        <a:p>
          <a:endParaRPr lang="fr-FR"/>
        </a:p>
      </dgm:t>
    </dgm:pt>
    <dgm:pt modelId="{0596C890-7C0F-4540-BF61-BED070BE02C5}" type="sibTrans" cxnId="{1F4137F7-412E-4715-8F87-0A7A68BB3861}">
      <dgm:prSet/>
      <dgm:spPr/>
      <dgm:t>
        <a:bodyPr/>
        <a:lstStyle/>
        <a:p>
          <a:endParaRPr lang="fr-FR"/>
        </a:p>
      </dgm:t>
    </dgm:pt>
    <dgm:pt modelId="{EC2EA0D4-08BB-4188-8395-802B6224F5A6}">
      <dgm:prSet phldrT="[Texte]"/>
      <dgm:spPr>
        <a:solidFill>
          <a:srgbClr val="CCECFF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Refus du salarié d’accepter un CDI pour le même emploi</a:t>
          </a:r>
          <a:endParaRPr lang="fr-FR" dirty="0">
            <a:solidFill>
              <a:schemeClr val="tx1"/>
            </a:solidFill>
          </a:endParaRPr>
        </a:p>
      </dgm:t>
    </dgm:pt>
    <dgm:pt modelId="{A5803E1C-D4E3-47A9-BCF4-820DD8066E6F}" type="parTrans" cxnId="{8915CD0E-856D-4EA9-8BB9-9D0D7CDA6560}">
      <dgm:prSet/>
      <dgm:spPr/>
      <dgm:t>
        <a:bodyPr/>
        <a:lstStyle/>
        <a:p>
          <a:endParaRPr lang="fr-FR"/>
        </a:p>
      </dgm:t>
    </dgm:pt>
    <dgm:pt modelId="{485334EE-4037-424A-90C2-B2E3DC4BFEA9}" type="sibTrans" cxnId="{8915CD0E-856D-4EA9-8BB9-9D0D7CDA6560}">
      <dgm:prSet/>
      <dgm:spPr/>
      <dgm:t>
        <a:bodyPr/>
        <a:lstStyle/>
        <a:p>
          <a:endParaRPr lang="fr-FR"/>
        </a:p>
      </dgm:t>
    </dgm:pt>
    <dgm:pt modelId="{25A5BC52-81C9-4755-8D16-270109E4FC6B}" type="pres">
      <dgm:prSet presAssocID="{CE000C35-A4B2-4CAD-9DF7-E34886BE28D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0E4B0FB-C3AF-400F-A505-7A1C5E3ADCD7}" type="pres">
      <dgm:prSet presAssocID="{B60F97F9-7169-41E2-9E44-67216A978D6B}" presName="centerShape" presStyleLbl="node0" presStyleIdx="0" presStyleCnt="1" custScaleX="157403" custScaleY="149850" custLinFactNeighborX="506" custLinFactNeighborY="2587"/>
      <dgm:spPr/>
      <dgm:t>
        <a:bodyPr/>
        <a:lstStyle/>
        <a:p>
          <a:endParaRPr lang="fr-FR"/>
        </a:p>
      </dgm:t>
    </dgm:pt>
    <dgm:pt modelId="{37A0E54B-624D-4EE6-B675-D5F798DCEAF9}" type="pres">
      <dgm:prSet presAssocID="{A9FC0F2D-47F5-48A1-B1E6-F4A4CCEAFD39}" presName="parTrans" presStyleLbl="sibTrans2D1" presStyleIdx="0" presStyleCnt="5"/>
      <dgm:spPr/>
      <dgm:t>
        <a:bodyPr/>
        <a:lstStyle/>
        <a:p>
          <a:endParaRPr lang="fr-FR"/>
        </a:p>
      </dgm:t>
    </dgm:pt>
    <dgm:pt modelId="{BC00C9B9-FD87-42DA-AF20-9CC4BD9D6E71}" type="pres">
      <dgm:prSet presAssocID="{A9FC0F2D-47F5-48A1-B1E6-F4A4CCEAFD3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CCC95412-25DD-4761-8325-DB62285842E3}" type="pres">
      <dgm:prSet presAssocID="{11C54DE1-0FB1-4B18-A392-BCE6939CEBE3}" presName="node" presStyleLbl="node1" presStyleIdx="0" presStyleCnt="5" custScaleX="154268" custRadScaleRad="117272" custRadScaleInc="12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7E375B-AB6E-4E5A-8CA2-FCEAB8D1A295}" type="pres">
      <dgm:prSet presAssocID="{6907654A-A165-40CF-93F3-AEF519917239}" presName="parTrans" presStyleLbl="sibTrans2D1" presStyleIdx="1" presStyleCnt="5"/>
      <dgm:spPr/>
      <dgm:t>
        <a:bodyPr/>
        <a:lstStyle/>
        <a:p>
          <a:endParaRPr lang="fr-FR"/>
        </a:p>
      </dgm:t>
    </dgm:pt>
    <dgm:pt modelId="{028B931E-C290-4FE8-BFA5-872A7AA6BD4C}" type="pres">
      <dgm:prSet presAssocID="{6907654A-A165-40CF-93F3-AEF519917239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77C5EA2A-8E74-49B6-9373-FA9C091DBC79}" type="pres">
      <dgm:prSet presAssocID="{E596E747-2E70-41D0-BA3F-49EE1DB713D9}" presName="node" presStyleLbl="node1" presStyleIdx="1" presStyleCnt="5" custScaleX="166586" custRadScaleRad="169817" custRadScaleInc="28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D78B1C-DAC2-4625-8F09-56C04FDF3495}" type="pres">
      <dgm:prSet presAssocID="{965EBE13-676A-47EA-9302-782962DFD99A}" presName="parTrans" presStyleLbl="sibTrans2D1" presStyleIdx="2" presStyleCnt="5"/>
      <dgm:spPr/>
      <dgm:t>
        <a:bodyPr/>
        <a:lstStyle/>
        <a:p>
          <a:endParaRPr lang="fr-FR"/>
        </a:p>
      </dgm:t>
    </dgm:pt>
    <dgm:pt modelId="{95E3F8E1-400D-408C-A7AE-8765C922E551}" type="pres">
      <dgm:prSet presAssocID="{965EBE13-676A-47EA-9302-782962DFD99A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E92744E-C63E-49BC-98FA-F304BE9E26C3}" type="pres">
      <dgm:prSet presAssocID="{29932A42-C8F8-4323-85B6-51BB1CEE0072}" presName="node" presStyleLbl="node1" presStyleIdx="2" presStyleCnt="5" custScaleX="142686" custRadScaleRad="150187" custRadScaleInc="-515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D4817C-A61C-46E7-8536-CD41AD248AED}" type="pres">
      <dgm:prSet presAssocID="{CC5C4AB9-8C06-44A1-8BE2-19AFF1992CDC}" presName="parTrans" presStyleLbl="sibTrans2D1" presStyleIdx="3" presStyleCnt="5"/>
      <dgm:spPr/>
      <dgm:t>
        <a:bodyPr/>
        <a:lstStyle/>
        <a:p>
          <a:endParaRPr lang="fr-FR"/>
        </a:p>
      </dgm:t>
    </dgm:pt>
    <dgm:pt modelId="{FA4F0035-6129-41D1-BA8B-114E7BC8AA4D}" type="pres">
      <dgm:prSet presAssocID="{CC5C4AB9-8C06-44A1-8BE2-19AFF1992CDC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531E022A-50B3-4170-B538-20D5443F9B83}" type="pres">
      <dgm:prSet presAssocID="{818894EF-4535-45E6-8062-C5C476EEB1D0}" presName="node" presStyleLbl="node1" presStyleIdx="3" presStyleCnt="5" custScaleX="142242" custRadScaleRad="167535" custRadScaleInc="3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776B24-373A-4BF1-8DB0-BDD55BD8B2A9}" type="pres">
      <dgm:prSet presAssocID="{A5803E1C-D4E3-47A9-BCF4-820DD8066E6F}" presName="parTrans" presStyleLbl="sibTrans2D1" presStyleIdx="4" presStyleCnt="5"/>
      <dgm:spPr/>
      <dgm:t>
        <a:bodyPr/>
        <a:lstStyle/>
        <a:p>
          <a:endParaRPr lang="fr-FR"/>
        </a:p>
      </dgm:t>
    </dgm:pt>
    <dgm:pt modelId="{C2E07B82-10EB-4A04-87AE-A3FDE4A81C82}" type="pres">
      <dgm:prSet presAssocID="{A5803E1C-D4E3-47A9-BCF4-820DD8066E6F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1F1C4177-9758-402F-8850-0836C413DF5D}" type="pres">
      <dgm:prSet presAssocID="{EC2EA0D4-08BB-4188-8395-802B6224F5A6}" presName="node" presStyleLbl="node1" presStyleIdx="4" presStyleCnt="5" custScaleX="142242" custRadScaleRad="167535" custRadScaleInc="3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9BDBCD-E0E8-42A6-BAFF-24F1A8350AEF}" type="presOf" srcId="{CC5C4AB9-8C06-44A1-8BE2-19AFF1992CDC}" destId="{CCD4817C-A61C-46E7-8536-CD41AD248AED}" srcOrd="0" destOrd="0" presId="urn:microsoft.com/office/officeart/2005/8/layout/radial5"/>
    <dgm:cxn modelId="{1F54703B-0243-4E83-BDC9-4BA6CEC41565}" type="presOf" srcId="{A9FC0F2D-47F5-48A1-B1E6-F4A4CCEAFD39}" destId="{BC00C9B9-FD87-42DA-AF20-9CC4BD9D6E71}" srcOrd="1" destOrd="0" presId="urn:microsoft.com/office/officeart/2005/8/layout/radial5"/>
    <dgm:cxn modelId="{62D97ECB-36A0-4427-8594-AA992EDA4FA6}" type="presOf" srcId="{6907654A-A165-40CF-93F3-AEF519917239}" destId="{AE7E375B-AB6E-4E5A-8CA2-FCEAB8D1A295}" srcOrd="0" destOrd="0" presId="urn:microsoft.com/office/officeart/2005/8/layout/radial5"/>
    <dgm:cxn modelId="{1A2EA89E-7A0E-4D24-96FE-2FB17D24F077}" type="presOf" srcId="{CC5C4AB9-8C06-44A1-8BE2-19AFF1992CDC}" destId="{FA4F0035-6129-41D1-BA8B-114E7BC8AA4D}" srcOrd="1" destOrd="0" presId="urn:microsoft.com/office/officeart/2005/8/layout/radial5"/>
    <dgm:cxn modelId="{8915CD0E-856D-4EA9-8BB9-9D0D7CDA6560}" srcId="{B60F97F9-7169-41E2-9E44-67216A978D6B}" destId="{EC2EA0D4-08BB-4188-8395-802B6224F5A6}" srcOrd="4" destOrd="0" parTransId="{A5803E1C-D4E3-47A9-BCF4-820DD8066E6F}" sibTransId="{485334EE-4037-424A-90C2-B2E3DC4BFEA9}"/>
    <dgm:cxn modelId="{A065E4E2-9C96-4064-9F4A-5F4082168157}" srcId="{B60F97F9-7169-41E2-9E44-67216A978D6B}" destId="{E596E747-2E70-41D0-BA3F-49EE1DB713D9}" srcOrd="1" destOrd="0" parTransId="{6907654A-A165-40CF-93F3-AEF519917239}" sibTransId="{90C676FD-73A5-4E77-8289-E1F28E6F2316}"/>
    <dgm:cxn modelId="{007693C9-0EF3-4C65-91DF-6AA7A5FDCE33}" srcId="{B60F97F9-7169-41E2-9E44-67216A978D6B}" destId="{29932A42-C8F8-4323-85B6-51BB1CEE0072}" srcOrd="2" destOrd="0" parTransId="{965EBE13-676A-47EA-9302-782962DFD99A}" sibTransId="{A6E68B0C-51AA-44EC-A9D3-BE127BFE31F8}"/>
    <dgm:cxn modelId="{71CACEC8-3AA0-4F10-AC42-80E37FDF1173}" srcId="{CE000C35-A4B2-4CAD-9DF7-E34886BE28DD}" destId="{B60F97F9-7169-41E2-9E44-67216A978D6B}" srcOrd="0" destOrd="0" parTransId="{E6D09E63-45BD-48C8-AD44-28CED2B698CD}" sibTransId="{386C3448-D0D7-4554-8DDA-87CFA22592A8}"/>
    <dgm:cxn modelId="{0B1E3E41-BB88-4464-BF2D-F14FC48E78E5}" srcId="{B60F97F9-7169-41E2-9E44-67216A978D6B}" destId="{11C54DE1-0FB1-4B18-A392-BCE6939CEBE3}" srcOrd="0" destOrd="0" parTransId="{A9FC0F2D-47F5-48A1-B1E6-F4A4CCEAFD39}" sibTransId="{0994DE2C-BEB9-4AF8-A8B8-9C2F917258D5}"/>
    <dgm:cxn modelId="{BD789BCB-C105-4DEF-9CB2-6ED8375A7EAE}" type="presOf" srcId="{A5803E1C-D4E3-47A9-BCF4-820DD8066E6F}" destId="{C2E07B82-10EB-4A04-87AE-A3FDE4A81C82}" srcOrd="1" destOrd="0" presId="urn:microsoft.com/office/officeart/2005/8/layout/radial5"/>
    <dgm:cxn modelId="{1F4137F7-412E-4715-8F87-0A7A68BB3861}" srcId="{B60F97F9-7169-41E2-9E44-67216A978D6B}" destId="{818894EF-4535-45E6-8062-C5C476EEB1D0}" srcOrd="3" destOrd="0" parTransId="{CC5C4AB9-8C06-44A1-8BE2-19AFF1992CDC}" sibTransId="{0596C890-7C0F-4540-BF61-BED070BE02C5}"/>
    <dgm:cxn modelId="{963ED4CA-C129-4B3D-8C2B-5D5DBCC85B35}" type="presOf" srcId="{A5803E1C-D4E3-47A9-BCF4-820DD8066E6F}" destId="{B5776B24-373A-4BF1-8DB0-BDD55BD8B2A9}" srcOrd="0" destOrd="0" presId="urn:microsoft.com/office/officeart/2005/8/layout/radial5"/>
    <dgm:cxn modelId="{89561175-758C-429C-8AE7-6A311707C033}" type="presOf" srcId="{A9FC0F2D-47F5-48A1-B1E6-F4A4CCEAFD39}" destId="{37A0E54B-624D-4EE6-B675-D5F798DCEAF9}" srcOrd="0" destOrd="0" presId="urn:microsoft.com/office/officeart/2005/8/layout/radial5"/>
    <dgm:cxn modelId="{47D6BBF9-2FE7-4610-9226-021C28D5E77F}" type="presOf" srcId="{B60F97F9-7169-41E2-9E44-67216A978D6B}" destId="{F0E4B0FB-C3AF-400F-A505-7A1C5E3ADCD7}" srcOrd="0" destOrd="0" presId="urn:microsoft.com/office/officeart/2005/8/layout/radial5"/>
    <dgm:cxn modelId="{E2C4C6A5-BF89-4C43-9310-B76AC182DF33}" type="presOf" srcId="{6907654A-A165-40CF-93F3-AEF519917239}" destId="{028B931E-C290-4FE8-BFA5-872A7AA6BD4C}" srcOrd="1" destOrd="0" presId="urn:microsoft.com/office/officeart/2005/8/layout/radial5"/>
    <dgm:cxn modelId="{D5F9DACE-8AB0-4C13-A27B-AB6D9FD260B6}" type="presOf" srcId="{EC2EA0D4-08BB-4188-8395-802B6224F5A6}" destId="{1F1C4177-9758-402F-8850-0836C413DF5D}" srcOrd="0" destOrd="0" presId="urn:microsoft.com/office/officeart/2005/8/layout/radial5"/>
    <dgm:cxn modelId="{D2E3C5C4-6F69-4696-9ADA-AD1F92D2CF52}" type="presOf" srcId="{29932A42-C8F8-4323-85B6-51BB1CEE0072}" destId="{0E92744E-C63E-49BC-98FA-F304BE9E26C3}" srcOrd="0" destOrd="0" presId="urn:microsoft.com/office/officeart/2005/8/layout/radial5"/>
    <dgm:cxn modelId="{BC2F2888-7A47-4A29-B2CD-F55E83B5A13E}" type="presOf" srcId="{11C54DE1-0FB1-4B18-A392-BCE6939CEBE3}" destId="{CCC95412-25DD-4761-8325-DB62285842E3}" srcOrd="0" destOrd="0" presId="urn:microsoft.com/office/officeart/2005/8/layout/radial5"/>
    <dgm:cxn modelId="{35322FE4-DCB8-48D3-BB9D-F6133E6332F9}" type="presOf" srcId="{CE000C35-A4B2-4CAD-9DF7-E34886BE28DD}" destId="{25A5BC52-81C9-4755-8D16-270109E4FC6B}" srcOrd="0" destOrd="0" presId="urn:microsoft.com/office/officeart/2005/8/layout/radial5"/>
    <dgm:cxn modelId="{05F251EF-D1FC-4D19-89FB-B6DD3F78FC65}" type="presOf" srcId="{E596E747-2E70-41D0-BA3F-49EE1DB713D9}" destId="{77C5EA2A-8E74-49B6-9373-FA9C091DBC79}" srcOrd="0" destOrd="0" presId="urn:microsoft.com/office/officeart/2005/8/layout/radial5"/>
    <dgm:cxn modelId="{7FF11D10-8896-491F-A0A4-9F73BAA7D2AE}" type="presOf" srcId="{965EBE13-676A-47EA-9302-782962DFD99A}" destId="{95E3F8E1-400D-408C-A7AE-8765C922E551}" srcOrd="1" destOrd="0" presId="urn:microsoft.com/office/officeart/2005/8/layout/radial5"/>
    <dgm:cxn modelId="{893298C6-AD2B-47AA-ADDD-E8D1E4B88E76}" type="presOf" srcId="{818894EF-4535-45E6-8062-C5C476EEB1D0}" destId="{531E022A-50B3-4170-B538-20D5443F9B83}" srcOrd="0" destOrd="0" presId="urn:microsoft.com/office/officeart/2005/8/layout/radial5"/>
    <dgm:cxn modelId="{FFC29BAC-2809-4403-85D1-C9710DED5141}" type="presOf" srcId="{965EBE13-676A-47EA-9302-782962DFD99A}" destId="{2FD78B1C-DAC2-4625-8F09-56C04FDF3495}" srcOrd="0" destOrd="0" presId="urn:microsoft.com/office/officeart/2005/8/layout/radial5"/>
    <dgm:cxn modelId="{F4AFC852-ADC4-4EBD-BDF2-7260A670B0A5}" type="presParOf" srcId="{25A5BC52-81C9-4755-8D16-270109E4FC6B}" destId="{F0E4B0FB-C3AF-400F-A505-7A1C5E3ADCD7}" srcOrd="0" destOrd="0" presId="urn:microsoft.com/office/officeart/2005/8/layout/radial5"/>
    <dgm:cxn modelId="{737DE782-BB65-4406-A77B-D723A65F9419}" type="presParOf" srcId="{25A5BC52-81C9-4755-8D16-270109E4FC6B}" destId="{37A0E54B-624D-4EE6-B675-D5F798DCEAF9}" srcOrd="1" destOrd="0" presId="urn:microsoft.com/office/officeart/2005/8/layout/radial5"/>
    <dgm:cxn modelId="{733E9288-99BF-4AFF-AA77-0DD88752EBA4}" type="presParOf" srcId="{37A0E54B-624D-4EE6-B675-D5F798DCEAF9}" destId="{BC00C9B9-FD87-42DA-AF20-9CC4BD9D6E71}" srcOrd="0" destOrd="0" presId="urn:microsoft.com/office/officeart/2005/8/layout/radial5"/>
    <dgm:cxn modelId="{9104480A-FA0A-4027-B91F-AAECCB8D7EA5}" type="presParOf" srcId="{25A5BC52-81C9-4755-8D16-270109E4FC6B}" destId="{CCC95412-25DD-4761-8325-DB62285842E3}" srcOrd="2" destOrd="0" presId="urn:microsoft.com/office/officeart/2005/8/layout/radial5"/>
    <dgm:cxn modelId="{A7D3D6C8-DFA9-4CC4-9F9F-F1CC9CEA30DA}" type="presParOf" srcId="{25A5BC52-81C9-4755-8D16-270109E4FC6B}" destId="{AE7E375B-AB6E-4E5A-8CA2-FCEAB8D1A295}" srcOrd="3" destOrd="0" presId="urn:microsoft.com/office/officeart/2005/8/layout/radial5"/>
    <dgm:cxn modelId="{68912BBB-A99D-4D3D-BA1F-03173749B822}" type="presParOf" srcId="{AE7E375B-AB6E-4E5A-8CA2-FCEAB8D1A295}" destId="{028B931E-C290-4FE8-BFA5-872A7AA6BD4C}" srcOrd="0" destOrd="0" presId="urn:microsoft.com/office/officeart/2005/8/layout/radial5"/>
    <dgm:cxn modelId="{53E40315-38B5-4256-B6A5-A2F3B9A1BDBD}" type="presParOf" srcId="{25A5BC52-81C9-4755-8D16-270109E4FC6B}" destId="{77C5EA2A-8E74-49B6-9373-FA9C091DBC79}" srcOrd="4" destOrd="0" presId="urn:microsoft.com/office/officeart/2005/8/layout/radial5"/>
    <dgm:cxn modelId="{8DB02440-C1FE-4C56-B274-B5269169A00C}" type="presParOf" srcId="{25A5BC52-81C9-4755-8D16-270109E4FC6B}" destId="{2FD78B1C-DAC2-4625-8F09-56C04FDF3495}" srcOrd="5" destOrd="0" presId="urn:microsoft.com/office/officeart/2005/8/layout/radial5"/>
    <dgm:cxn modelId="{291D68BD-F264-4C31-BD15-2413F5606372}" type="presParOf" srcId="{2FD78B1C-DAC2-4625-8F09-56C04FDF3495}" destId="{95E3F8E1-400D-408C-A7AE-8765C922E551}" srcOrd="0" destOrd="0" presId="urn:microsoft.com/office/officeart/2005/8/layout/radial5"/>
    <dgm:cxn modelId="{E638FC4B-04BC-4C99-A7ED-B824DED94B62}" type="presParOf" srcId="{25A5BC52-81C9-4755-8D16-270109E4FC6B}" destId="{0E92744E-C63E-49BC-98FA-F304BE9E26C3}" srcOrd="6" destOrd="0" presId="urn:microsoft.com/office/officeart/2005/8/layout/radial5"/>
    <dgm:cxn modelId="{91CF4AE5-9308-429E-BC80-11D7D2E04FFA}" type="presParOf" srcId="{25A5BC52-81C9-4755-8D16-270109E4FC6B}" destId="{CCD4817C-A61C-46E7-8536-CD41AD248AED}" srcOrd="7" destOrd="0" presId="urn:microsoft.com/office/officeart/2005/8/layout/radial5"/>
    <dgm:cxn modelId="{1772A619-7B82-430E-B967-7351E1F5C2DF}" type="presParOf" srcId="{CCD4817C-A61C-46E7-8536-CD41AD248AED}" destId="{FA4F0035-6129-41D1-BA8B-114E7BC8AA4D}" srcOrd="0" destOrd="0" presId="urn:microsoft.com/office/officeart/2005/8/layout/radial5"/>
    <dgm:cxn modelId="{54AA681B-7D55-4495-9614-1698E8A5ADE6}" type="presParOf" srcId="{25A5BC52-81C9-4755-8D16-270109E4FC6B}" destId="{531E022A-50B3-4170-B538-20D5443F9B83}" srcOrd="8" destOrd="0" presId="urn:microsoft.com/office/officeart/2005/8/layout/radial5"/>
    <dgm:cxn modelId="{2DF29473-B74D-4C3C-AAA1-5BCC5961AE39}" type="presParOf" srcId="{25A5BC52-81C9-4755-8D16-270109E4FC6B}" destId="{B5776B24-373A-4BF1-8DB0-BDD55BD8B2A9}" srcOrd="9" destOrd="0" presId="urn:microsoft.com/office/officeart/2005/8/layout/radial5"/>
    <dgm:cxn modelId="{3D8E9950-94FA-44B0-8322-1B769FFA6D0F}" type="presParOf" srcId="{B5776B24-373A-4BF1-8DB0-BDD55BD8B2A9}" destId="{C2E07B82-10EB-4A04-87AE-A3FDE4A81C82}" srcOrd="0" destOrd="0" presId="urn:microsoft.com/office/officeart/2005/8/layout/radial5"/>
    <dgm:cxn modelId="{D7B13F58-A63B-479F-AFF4-EEFB12C61C7F}" type="presParOf" srcId="{25A5BC52-81C9-4755-8D16-270109E4FC6B}" destId="{1F1C4177-9758-402F-8850-0836C413DF5D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7DEFC4-2D2B-49DC-8D96-7168BFA95B1A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FAD20140-9DF3-4398-B73B-CC8357A49156}">
      <dgm:prSet phldrT="[Texte]" custT="1"/>
      <dgm:spPr>
        <a:solidFill>
          <a:srgbClr val="D6AF84"/>
        </a:solidFill>
      </dgm:spPr>
      <dgm:t>
        <a:bodyPr/>
        <a:lstStyle/>
        <a:p>
          <a:r>
            <a:rPr lang="fr-FR" sz="1800" dirty="0" smtClean="0">
              <a:solidFill>
                <a:schemeClr val="tx1"/>
              </a:solidFill>
            </a:rPr>
            <a:t>Entreprise de travail temporaire (ETT)</a:t>
          </a:r>
          <a:endParaRPr lang="fr-FR" sz="1800" dirty="0">
            <a:solidFill>
              <a:schemeClr val="tx1"/>
            </a:solidFill>
          </a:endParaRPr>
        </a:p>
      </dgm:t>
    </dgm:pt>
    <dgm:pt modelId="{D1804AAC-AC01-4A93-98DB-98939E5E74B4}" type="parTrans" cxnId="{1C95F47D-3915-4182-9952-641795755248}">
      <dgm:prSet/>
      <dgm:spPr/>
      <dgm:t>
        <a:bodyPr/>
        <a:lstStyle/>
        <a:p>
          <a:endParaRPr lang="fr-FR"/>
        </a:p>
      </dgm:t>
    </dgm:pt>
    <dgm:pt modelId="{BA0D5FF1-C6BC-477D-8585-0876013C0A25}" type="sibTrans" cxnId="{1C95F47D-3915-4182-9952-641795755248}">
      <dgm:prSet/>
      <dgm:spPr>
        <a:solidFill>
          <a:srgbClr val="FF9933"/>
        </a:solidFill>
      </dgm:spPr>
      <dgm:t>
        <a:bodyPr/>
        <a:lstStyle/>
        <a:p>
          <a:endParaRPr lang="fr-FR"/>
        </a:p>
      </dgm:t>
    </dgm:pt>
    <dgm:pt modelId="{13C139AD-22A9-4DEC-982E-E2B10092A716}">
      <dgm:prSet phldrT="[Texte]" custT="1"/>
      <dgm:spPr/>
      <dgm:t>
        <a:bodyPr/>
        <a:lstStyle/>
        <a:p>
          <a:r>
            <a:rPr lang="fr-FR" sz="1800" dirty="0" smtClean="0">
              <a:solidFill>
                <a:schemeClr val="tx1"/>
              </a:solidFill>
            </a:rPr>
            <a:t>Salarié</a:t>
          </a:r>
          <a:endParaRPr lang="fr-FR" sz="1800" dirty="0">
            <a:solidFill>
              <a:schemeClr val="tx1"/>
            </a:solidFill>
          </a:endParaRPr>
        </a:p>
      </dgm:t>
    </dgm:pt>
    <dgm:pt modelId="{63ADFE72-DE74-40EE-AC11-1672C10B2A47}" type="parTrans" cxnId="{DA218C7C-9E0E-45CF-8970-367153E3E459}">
      <dgm:prSet/>
      <dgm:spPr/>
      <dgm:t>
        <a:bodyPr/>
        <a:lstStyle/>
        <a:p>
          <a:endParaRPr lang="fr-FR"/>
        </a:p>
      </dgm:t>
    </dgm:pt>
    <dgm:pt modelId="{BD3FBDD9-07BC-467A-A469-47F31476233E}" type="sibTrans" cxnId="{DA218C7C-9E0E-45CF-8970-367153E3E459}">
      <dgm:prSet/>
      <dgm:spPr/>
      <dgm:t>
        <a:bodyPr/>
        <a:lstStyle/>
        <a:p>
          <a:endParaRPr lang="fr-FR"/>
        </a:p>
      </dgm:t>
    </dgm:pt>
    <dgm:pt modelId="{3AF5F208-617A-4308-B095-CA162AA1F32E}">
      <dgm:prSet phldrT="[Texte]" custT="1"/>
      <dgm:spPr>
        <a:solidFill>
          <a:srgbClr val="FFCC66"/>
        </a:solidFill>
      </dgm:spPr>
      <dgm:t>
        <a:bodyPr/>
        <a:lstStyle/>
        <a:p>
          <a:r>
            <a:rPr lang="fr-FR" sz="1800" dirty="0" smtClean="0">
              <a:solidFill>
                <a:schemeClr val="tx1"/>
              </a:solidFill>
            </a:rPr>
            <a:t>Entreprise utilisatrice</a:t>
          </a:r>
          <a:endParaRPr lang="fr-FR" sz="1800" dirty="0">
            <a:solidFill>
              <a:schemeClr val="tx1"/>
            </a:solidFill>
          </a:endParaRPr>
        </a:p>
      </dgm:t>
    </dgm:pt>
    <dgm:pt modelId="{BCEB1137-3F38-4863-A2E6-90AEB588DE18}" type="parTrans" cxnId="{02F12EE5-7090-49F5-977C-ABEAC236B581}">
      <dgm:prSet/>
      <dgm:spPr/>
      <dgm:t>
        <a:bodyPr/>
        <a:lstStyle/>
        <a:p>
          <a:endParaRPr lang="fr-FR"/>
        </a:p>
      </dgm:t>
    </dgm:pt>
    <dgm:pt modelId="{040D22A7-3505-437B-B885-FF744D990405}" type="sibTrans" cxnId="{02F12EE5-7090-49F5-977C-ABEAC236B581}">
      <dgm:prSet/>
      <dgm:spPr>
        <a:solidFill>
          <a:srgbClr val="FF9933"/>
        </a:solidFill>
      </dgm:spPr>
      <dgm:t>
        <a:bodyPr/>
        <a:lstStyle/>
        <a:p>
          <a:endParaRPr lang="fr-FR"/>
        </a:p>
      </dgm:t>
    </dgm:pt>
    <dgm:pt modelId="{13F0B7A7-AF6F-4A19-9DC2-F31B4E01BE7D}" type="pres">
      <dgm:prSet presAssocID="{847DEFC4-2D2B-49DC-8D96-7168BFA95B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00A5470-C91C-4595-BF49-DC52A6EBFE9F}" type="pres">
      <dgm:prSet presAssocID="{FAD20140-9DF3-4398-B73B-CC8357A49156}" presName="node" presStyleLbl="node1" presStyleIdx="0" presStyleCnt="3" custRadScaleRad="99918" custRadScaleInc="-15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FFE3D2-E056-4BE0-9287-EC2EEE4D7E64}" type="pres">
      <dgm:prSet presAssocID="{BA0D5FF1-C6BC-477D-8585-0876013C0A25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0A1BB9B-B15A-4F4F-8B95-D8CFC45D4501}" type="pres">
      <dgm:prSet presAssocID="{BA0D5FF1-C6BC-477D-8585-0876013C0A25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FD4A948A-EC16-4C6C-9E70-3A18868FA0E5}" type="pres">
      <dgm:prSet presAssocID="{13C139AD-22A9-4DEC-982E-E2B10092A716}" presName="node" presStyleLbl="node1" presStyleIdx="1" presStyleCnt="3" custRadScaleRad="135466" custRadScaleInc="-1515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D37AC-4172-4E9A-87D2-9A37266E414E}" type="pres">
      <dgm:prSet presAssocID="{BD3FBDD9-07BC-467A-A469-47F31476233E}" presName="sibTrans" presStyleLbl="sibTrans2D1" presStyleIdx="1" presStyleCnt="3" custScaleX="139100" custLinFactNeighborX="-962" custLinFactNeighborY="-43564"/>
      <dgm:spPr/>
      <dgm:t>
        <a:bodyPr/>
        <a:lstStyle/>
        <a:p>
          <a:endParaRPr lang="fr-FR"/>
        </a:p>
      </dgm:t>
    </dgm:pt>
    <dgm:pt modelId="{C4E8AE7C-C614-446B-BB1C-D2F494226E22}" type="pres">
      <dgm:prSet presAssocID="{BD3FBDD9-07BC-467A-A469-47F31476233E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05AD1C1D-7552-4074-8FA8-E3455A1487FF}" type="pres">
      <dgm:prSet presAssocID="{3AF5F208-617A-4308-B095-CA162AA1F32E}" presName="node" presStyleLbl="node1" presStyleIdx="2" presStyleCnt="3" custRadScaleRad="136870" custRadScaleInc="155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F769B7-0365-4592-A2B8-3426EF827168}" type="pres">
      <dgm:prSet presAssocID="{040D22A7-3505-437B-B885-FF744D990405}" presName="sibTrans" presStyleLbl="sibTrans2D1" presStyleIdx="2" presStyleCnt="3" custScaleX="96631" custLinFactNeighborX="-6025" custLinFactNeighborY="20092"/>
      <dgm:spPr/>
      <dgm:t>
        <a:bodyPr/>
        <a:lstStyle/>
        <a:p>
          <a:endParaRPr lang="fr-FR"/>
        </a:p>
      </dgm:t>
    </dgm:pt>
    <dgm:pt modelId="{88BB520A-1A0A-401C-A7D5-75DD8740C931}" type="pres">
      <dgm:prSet presAssocID="{040D22A7-3505-437B-B885-FF744D990405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A50F3CB4-2042-42DC-A9F8-A4D7EFF5A93F}" type="presOf" srcId="{FAD20140-9DF3-4398-B73B-CC8357A49156}" destId="{100A5470-C91C-4595-BF49-DC52A6EBFE9F}" srcOrd="0" destOrd="0" presId="urn:microsoft.com/office/officeart/2005/8/layout/cycle7"/>
    <dgm:cxn modelId="{16EEF3BE-BCE1-4104-A27A-E8239EFB676F}" type="presOf" srcId="{040D22A7-3505-437B-B885-FF744D990405}" destId="{9DF769B7-0365-4592-A2B8-3426EF827168}" srcOrd="0" destOrd="0" presId="urn:microsoft.com/office/officeart/2005/8/layout/cycle7"/>
    <dgm:cxn modelId="{17169233-C1EB-490F-8CA3-EBA4059CF1D7}" type="presOf" srcId="{040D22A7-3505-437B-B885-FF744D990405}" destId="{88BB520A-1A0A-401C-A7D5-75DD8740C931}" srcOrd="1" destOrd="0" presId="urn:microsoft.com/office/officeart/2005/8/layout/cycle7"/>
    <dgm:cxn modelId="{1C95F47D-3915-4182-9952-641795755248}" srcId="{847DEFC4-2D2B-49DC-8D96-7168BFA95B1A}" destId="{FAD20140-9DF3-4398-B73B-CC8357A49156}" srcOrd="0" destOrd="0" parTransId="{D1804AAC-AC01-4A93-98DB-98939E5E74B4}" sibTransId="{BA0D5FF1-C6BC-477D-8585-0876013C0A25}"/>
    <dgm:cxn modelId="{02F12EE5-7090-49F5-977C-ABEAC236B581}" srcId="{847DEFC4-2D2B-49DC-8D96-7168BFA95B1A}" destId="{3AF5F208-617A-4308-B095-CA162AA1F32E}" srcOrd="2" destOrd="0" parTransId="{BCEB1137-3F38-4863-A2E6-90AEB588DE18}" sibTransId="{040D22A7-3505-437B-B885-FF744D990405}"/>
    <dgm:cxn modelId="{D2792070-D6BB-4FE8-9D2C-4BD3CA85E571}" type="presOf" srcId="{3AF5F208-617A-4308-B095-CA162AA1F32E}" destId="{05AD1C1D-7552-4074-8FA8-E3455A1487FF}" srcOrd="0" destOrd="0" presId="urn:microsoft.com/office/officeart/2005/8/layout/cycle7"/>
    <dgm:cxn modelId="{6FCC0ECE-53A9-4CC3-A5AE-C5E5E6225CE3}" type="presOf" srcId="{BA0D5FF1-C6BC-477D-8585-0876013C0A25}" destId="{20A1BB9B-B15A-4F4F-8B95-D8CFC45D4501}" srcOrd="1" destOrd="0" presId="urn:microsoft.com/office/officeart/2005/8/layout/cycle7"/>
    <dgm:cxn modelId="{9BEE4007-B06B-4175-94B1-EBF7833E7FEA}" type="presOf" srcId="{BD3FBDD9-07BC-467A-A469-47F31476233E}" destId="{F10D37AC-4172-4E9A-87D2-9A37266E414E}" srcOrd="0" destOrd="0" presId="urn:microsoft.com/office/officeart/2005/8/layout/cycle7"/>
    <dgm:cxn modelId="{8E217A9C-FBBE-40E5-BDDE-39DB702C6FB5}" type="presOf" srcId="{BD3FBDD9-07BC-467A-A469-47F31476233E}" destId="{C4E8AE7C-C614-446B-BB1C-D2F494226E22}" srcOrd="1" destOrd="0" presId="urn:microsoft.com/office/officeart/2005/8/layout/cycle7"/>
    <dgm:cxn modelId="{DA218C7C-9E0E-45CF-8970-367153E3E459}" srcId="{847DEFC4-2D2B-49DC-8D96-7168BFA95B1A}" destId="{13C139AD-22A9-4DEC-982E-E2B10092A716}" srcOrd="1" destOrd="0" parTransId="{63ADFE72-DE74-40EE-AC11-1672C10B2A47}" sibTransId="{BD3FBDD9-07BC-467A-A469-47F31476233E}"/>
    <dgm:cxn modelId="{3EEE9FF5-FF5B-4E2F-9859-B6E923FE80A5}" type="presOf" srcId="{13C139AD-22A9-4DEC-982E-E2B10092A716}" destId="{FD4A948A-EC16-4C6C-9E70-3A18868FA0E5}" srcOrd="0" destOrd="0" presId="urn:microsoft.com/office/officeart/2005/8/layout/cycle7"/>
    <dgm:cxn modelId="{9E28A2B2-4822-4A65-889F-AF8E5EF0134F}" type="presOf" srcId="{BA0D5FF1-C6BC-477D-8585-0876013C0A25}" destId="{8EFFE3D2-E056-4BE0-9287-EC2EEE4D7E64}" srcOrd="0" destOrd="0" presId="urn:microsoft.com/office/officeart/2005/8/layout/cycle7"/>
    <dgm:cxn modelId="{A01E68A2-D7C0-443E-BAF4-3090E0C55828}" type="presOf" srcId="{847DEFC4-2D2B-49DC-8D96-7168BFA95B1A}" destId="{13F0B7A7-AF6F-4A19-9DC2-F31B4E01BE7D}" srcOrd="0" destOrd="0" presId="urn:microsoft.com/office/officeart/2005/8/layout/cycle7"/>
    <dgm:cxn modelId="{515E2450-957E-48B8-B58F-131254894A62}" type="presParOf" srcId="{13F0B7A7-AF6F-4A19-9DC2-F31B4E01BE7D}" destId="{100A5470-C91C-4595-BF49-DC52A6EBFE9F}" srcOrd="0" destOrd="0" presId="urn:microsoft.com/office/officeart/2005/8/layout/cycle7"/>
    <dgm:cxn modelId="{3C4C5DB1-4E66-439E-AA65-FF901FAB670C}" type="presParOf" srcId="{13F0B7A7-AF6F-4A19-9DC2-F31B4E01BE7D}" destId="{8EFFE3D2-E056-4BE0-9287-EC2EEE4D7E64}" srcOrd="1" destOrd="0" presId="urn:microsoft.com/office/officeart/2005/8/layout/cycle7"/>
    <dgm:cxn modelId="{8D6032D7-2CFE-4D76-AB26-0C0EA423B3A5}" type="presParOf" srcId="{8EFFE3D2-E056-4BE0-9287-EC2EEE4D7E64}" destId="{20A1BB9B-B15A-4F4F-8B95-D8CFC45D4501}" srcOrd="0" destOrd="0" presId="urn:microsoft.com/office/officeart/2005/8/layout/cycle7"/>
    <dgm:cxn modelId="{2B14389D-5248-4F4E-B128-83CC9840CD1E}" type="presParOf" srcId="{13F0B7A7-AF6F-4A19-9DC2-F31B4E01BE7D}" destId="{FD4A948A-EC16-4C6C-9E70-3A18868FA0E5}" srcOrd="2" destOrd="0" presId="urn:microsoft.com/office/officeart/2005/8/layout/cycle7"/>
    <dgm:cxn modelId="{72F48C54-A804-4EF5-9006-E2B0759EC81E}" type="presParOf" srcId="{13F0B7A7-AF6F-4A19-9DC2-F31B4E01BE7D}" destId="{F10D37AC-4172-4E9A-87D2-9A37266E414E}" srcOrd="3" destOrd="0" presId="urn:microsoft.com/office/officeart/2005/8/layout/cycle7"/>
    <dgm:cxn modelId="{8502D0AA-5245-4125-806F-D440F48C8810}" type="presParOf" srcId="{F10D37AC-4172-4E9A-87D2-9A37266E414E}" destId="{C4E8AE7C-C614-446B-BB1C-D2F494226E22}" srcOrd="0" destOrd="0" presId="urn:microsoft.com/office/officeart/2005/8/layout/cycle7"/>
    <dgm:cxn modelId="{9FCCA7EE-38FC-4046-AC39-983F7926378E}" type="presParOf" srcId="{13F0B7A7-AF6F-4A19-9DC2-F31B4E01BE7D}" destId="{05AD1C1D-7552-4074-8FA8-E3455A1487FF}" srcOrd="4" destOrd="0" presId="urn:microsoft.com/office/officeart/2005/8/layout/cycle7"/>
    <dgm:cxn modelId="{A41E8339-4BFF-4E0F-AE0F-03906742E490}" type="presParOf" srcId="{13F0B7A7-AF6F-4A19-9DC2-F31B4E01BE7D}" destId="{9DF769B7-0365-4592-A2B8-3426EF827168}" srcOrd="5" destOrd="0" presId="urn:microsoft.com/office/officeart/2005/8/layout/cycle7"/>
    <dgm:cxn modelId="{94C7A991-7408-4945-AA64-8A7014EC8ABB}" type="presParOf" srcId="{9DF769B7-0365-4592-A2B8-3426EF827168}" destId="{88BB520A-1A0A-401C-A7D5-75DD8740C93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6BB69D-D71B-415B-BE82-8553EBC8FD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EEC9821-82C0-42F0-84A3-6BFA36BAAAE9}">
      <dgm:prSet phldrT="[Texte]" custT="1"/>
      <dgm:spPr>
        <a:solidFill>
          <a:srgbClr val="FFCC99"/>
        </a:solidFill>
      </dgm:spPr>
      <dgm:t>
        <a:bodyPr/>
        <a:lstStyle/>
        <a:p>
          <a:r>
            <a:rPr lang="fr-FR" sz="2000" dirty="0" smtClean="0">
              <a:solidFill>
                <a:schemeClr val="tx1"/>
              </a:solidFill>
            </a:rPr>
            <a:t>Il est </a:t>
          </a:r>
          <a:r>
            <a:rPr lang="fr-FR" sz="2000" b="1" dirty="0" smtClean="0">
              <a:solidFill>
                <a:schemeClr val="tx1"/>
              </a:solidFill>
            </a:rPr>
            <a:t>salarié de l’entreprise de travail tem</a:t>
          </a:r>
          <a:r>
            <a:rPr lang="fr-FR" sz="2000" dirty="0" smtClean="0">
              <a:solidFill>
                <a:schemeClr val="tx1"/>
              </a:solidFill>
            </a:rPr>
            <a:t>poraire et donc rémunérée par elle</a:t>
          </a:r>
          <a:endParaRPr lang="fr-FR" sz="2000" dirty="0">
            <a:solidFill>
              <a:schemeClr val="tx1"/>
            </a:solidFill>
          </a:endParaRPr>
        </a:p>
      </dgm:t>
    </dgm:pt>
    <dgm:pt modelId="{6916DEA2-5C2D-44B1-A2EF-A08EA84C6D42}" type="parTrans" cxnId="{44E24D84-FE71-4903-962F-A8DE1B66E09D}">
      <dgm:prSet/>
      <dgm:spPr/>
      <dgm:t>
        <a:bodyPr/>
        <a:lstStyle/>
        <a:p>
          <a:endParaRPr lang="fr-FR"/>
        </a:p>
      </dgm:t>
    </dgm:pt>
    <dgm:pt modelId="{4B648781-E0D9-4734-BABD-5BB19D25CC56}" type="sibTrans" cxnId="{44E24D84-FE71-4903-962F-A8DE1B66E09D}">
      <dgm:prSet/>
      <dgm:spPr/>
      <dgm:t>
        <a:bodyPr/>
        <a:lstStyle/>
        <a:p>
          <a:endParaRPr lang="fr-FR"/>
        </a:p>
      </dgm:t>
    </dgm:pt>
    <dgm:pt modelId="{F6AF3DF5-58C5-4089-8E1F-5719EFF5A860}">
      <dgm:prSet phldrT="[Texte]" custT="1"/>
      <dgm:spPr>
        <a:solidFill>
          <a:srgbClr val="D6AF84"/>
        </a:solidFill>
      </dgm:spPr>
      <dgm:t>
        <a:bodyPr/>
        <a:lstStyle/>
        <a:p>
          <a:r>
            <a:rPr lang="fr-FR" sz="2000" dirty="0" smtClean="0">
              <a:solidFill>
                <a:schemeClr val="tx1"/>
              </a:solidFill>
            </a:rPr>
            <a:t>Mais sa </a:t>
          </a:r>
          <a:r>
            <a:rPr lang="fr-FR" sz="2000" b="1" dirty="0" smtClean="0">
              <a:solidFill>
                <a:schemeClr val="tx1"/>
              </a:solidFill>
            </a:rPr>
            <a:t>rémunération ne peut être inférieure à celle que perçoit un salarié de l’entreprise utilisatrice </a:t>
          </a:r>
          <a:r>
            <a:rPr lang="fr-FR" sz="2000" dirty="0" smtClean="0">
              <a:solidFill>
                <a:schemeClr val="tx1"/>
              </a:solidFill>
            </a:rPr>
            <a:t>de qualification équivalente occupant le même poste de travail</a:t>
          </a:r>
          <a:endParaRPr lang="fr-FR" sz="2000" dirty="0">
            <a:solidFill>
              <a:schemeClr val="tx1"/>
            </a:solidFill>
          </a:endParaRPr>
        </a:p>
      </dgm:t>
    </dgm:pt>
    <dgm:pt modelId="{B2C2F183-3114-4419-BFB0-354483033A0D}" type="parTrans" cxnId="{C35A6868-9628-4951-A324-4FA967DD9407}">
      <dgm:prSet/>
      <dgm:spPr/>
      <dgm:t>
        <a:bodyPr/>
        <a:lstStyle/>
        <a:p>
          <a:endParaRPr lang="fr-FR"/>
        </a:p>
      </dgm:t>
    </dgm:pt>
    <dgm:pt modelId="{B0131A13-4746-4D5B-BA51-F7B2F80E11A5}" type="sibTrans" cxnId="{C35A6868-9628-4951-A324-4FA967DD9407}">
      <dgm:prSet/>
      <dgm:spPr/>
      <dgm:t>
        <a:bodyPr/>
        <a:lstStyle/>
        <a:p>
          <a:endParaRPr lang="fr-FR"/>
        </a:p>
      </dgm:t>
    </dgm:pt>
    <dgm:pt modelId="{C46BFAAD-9D86-4121-AA76-AC6E2A29DCAE}" type="pres">
      <dgm:prSet presAssocID="{F46BB69D-D71B-415B-BE82-8553EBC8FD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80A519B-56D5-4A3B-BA87-4BF3BDE50B5C}" type="pres">
      <dgm:prSet presAssocID="{6EEC9821-82C0-42F0-84A3-6BFA36BAAAE9}" presName="parentText" presStyleLbl="node1" presStyleIdx="0" presStyleCnt="2" custLinFactY="-50766" custLinFactNeighborX="100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CC33B2-B52C-4C7E-B7BA-83CB7697855B}" type="pres">
      <dgm:prSet presAssocID="{4B648781-E0D9-4734-BABD-5BB19D25CC56}" presName="spacer" presStyleCnt="0"/>
      <dgm:spPr/>
    </dgm:pt>
    <dgm:pt modelId="{ACFA7F21-8990-4644-8731-951563E720E8}" type="pres">
      <dgm:prSet presAssocID="{F6AF3DF5-58C5-4089-8E1F-5719EFF5A860}" presName="parentText" presStyleLbl="node1" presStyleIdx="1" presStyleCnt="2" custLinFactY="-18205" custLinFactNeighborX="12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1ED7A1-1A43-408D-870C-E16DEBC8CEF8}" type="presOf" srcId="{6EEC9821-82C0-42F0-84A3-6BFA36BAAAE9}" destId="{380A519B-56D5-4A3B-BA87-4BF3BDE50B5C}" srcOrd="0" destOrd="0" presId="urn:microsoft.com/office/officeart/2005/8/layout/vList2"/>
    <dgm:cxn modelId="{44E24D84-FE71-4903-962F-A8DE1B66E09D}" srcId="{F46BB69D-D71B-415B-BE82-8553EBC8FDE5}" destId="{6EEC9821-82C0-42F0-84A3-6BFA36BAAAE9}" srcOrd="0" destOrd="0" parTransId="{6916DEA2-5C2D-44B1-A2EF-A08EA84C6D42}" sibTransId="{4B648781-E0D9-4734-BABD-5BB19D25CC56}"/>
    <dgm:cxn modelId="{B51BE6CC-0740-45BB-8B7C-444C77B0CA5D}" type="presOf" srcId="{F46BB69D-D71B-415B-BE82-8553EBC8FDE5}" destId="{C46BFAAD-9D86-4121-AA76-AC6E2A29DCAE}" srcOrd="0" destOrd="0" presId="urn:microsoft.com/office/officeart/2005/8/layout/vList2"/>
    <dgm:cxn modelId="{A75AED82-27F1-49CB-9004-373BC852E25E}" type="presOf" srcId="{F6AF3DF5-58C5-4089-8E1F-5719EFF5A860}" destId="{ACFA7F21-8990-4644-8731-951563E720E8}" srcOrd="0" destOrd="0" presId="urn:microsoft.com/office/officeart/2005/8/layout/vList2"/>
    <dgm:cxn modelId="{C35A6868-9628-4951-A324-4FA967DD9407}" srcId="{F46BB69D-D71B-415B-BE82-8553EBC8FDE5}" destId="{F6AF3DF5-58C5-4089-8E1F-5719EFF5A860}" srcOrd="1" destOrd="0" parTransId="{B2C2F183-3114-4419-BFB0-354483033A0D}" sibTransId="{B0131A13-4746-4D5B-BA51-F7B2F80E11A5}"/>
    <dgm:cxn modelId="{776E526A-BF5E-47F9-B218-F780494CAD8A}" type="presParOf" srcId="{C46BFAAD-9D86-4121-AA76-AC6E2A29DCAE}" destId="{380A519B-56D5-4A3B-BA87-4BF3BDE50B5C}" srcOrd="0" destOrd="0" presId="urn:microsoft.com/office/officeart/2005/8/layout/vList2"/>
    <dgm:cxn modelId="{5827C1DA-4821-4175-A151-758852939A97}" type="presParOf" srcId="{C46BFAAD-9D86-4121-AA76-AC6E2A29DCAE}" destId="{33CC33B2-B52C-4C7E-B7BA-83CB7697855B}" srcOrd="1" destOrd="0" presId="urn:microsoft.com/office/officeart/2005/8/layout/vList2"/>
    <dgm:cxn modelId="{A98FC0D0-094D-44FC-BD30-7B4C9549E86C}" type="presParOf" srcId="{C46BFAAD-9D86-4121-AA76-AC6E2A29DCAE}" destId="{ACFA7F21-8990-4644-8731-951563E720E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sus circulaire"/>
  <dgm:desc val="Permet de représenter des étapes séquentielles dans un processus. Limité à onze formes Niveau 1 avec un nombre illimité de formes Niveau 2. Utilisation optimale avec de petites quantités de texte. Le texte non utilisé n’apparaît pas mais reste disponible si vous changez de disposition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B21F-DCDE-498A-A2B9-AE00BA76BB96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7966C-6A3B-4852-B874-DE7D258E99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6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7966C-6A3B-4852-B874-DE7D258E99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7966C-6A3B-4852-B874-DE7D258E993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7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09733A-C49A-42A6-ABF0-0429A051EAE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76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2B3E7C-7676-416C-AC2B-9227C5802EE2}" type="datetime1">
              <a:rPr lang="fr-FR" smtClean="0"/>
              <a:t>01/05/2019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ECF1B-ABD9-498A-8F27-7717D14BC5A9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78E9B-080D-4563-BB89-B04BF17C04F8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336CD-9CC8-4D68-B228-B3618F4553BA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22BAFE-FF49-49FD-95EA-E0BF70FD2E5C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955AB-6AF0-47B1-A28C-AD62E0617722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FA3A1-9F47-4B5F-915D-51C2DCFAAC20}" type="datetime1">
              <a:rPr lang="fr-FR" smtClean="0"/>
              <a:t>01/05/2019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8FDCA-2B19-4A12-9FEB-FFC10742C552}" type="datetime1">
              <a:rPr lang="fr-FR" smtClean="0"/>
              <a:t>01/05/2019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A62AAE-C2EA-4CD2-ABF1-E3B5E27D0E94}" type="datetime1">
              <a:rPr lang="fr-FR" smtClean="0"/>
              <a:t>01/05/2019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9B3820-D7FF-491E-8501-D4D74CCAD92E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9EFF52-020B-468E-863F-4DE824E3B301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B3D69C-EBE6-4A96-A57F-677C7C822535}" type="datetime1">
              <a:rPr lang="fr-FR" smtClean="0"/>
              <a:t>01/05/2019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A1BE73-3C5C-4E82-BE1F-559EFB4DAAC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DROIT </a:t>
            </a:r>
            <a:r>
              <a:rPr lang="fr-FR" dirty="0" smtClean="0"/>
              <a:t>SOCIAL (2)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autres contrats de travail : le CDD, Le CTT, le contrat d’apprentissage et le contrat de professionnalisation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7544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B Dumas </a:t>
            </a:r>
            <a:r>
              <a:rPr lang="fr-FR" dirty="0" err="1" smtClean="0"/>
              <a:t>Crouzillac</a:t>
            </a:r>
            <a:r>
              <a:rPr lang="fr-FR" dirty="0" smtClean="0"/>
              <a:t> </a:t>
            </a:r>
          </a:p>
          <a:p>
            <a:r>
              <a:rPr lang="fr-FR" dirty="0" smtClean="0"/>
              <a:t>Année </a:t>
            </a:r>
            <a:r>
              <a:rPr lang="fr-FR" dirty="0" smtClean="0"/>
              <a:t>2019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Règles générales du CDD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 smtClean="0"/>
              <a:t>Succession = renouvellement</a:t>
            </a:r>
          </a:p>
          <a:p>
            <a:r>
              <a:rPr lang="fr-FR" b="1" dirty="0" smtClean="0"/>
              <a:t>Renouvellement</a:t>
            </a:r>
            <a:r>
              <a:rPr lang="fr-FR" dirty="0" smtClean="0"/>
              <a:t> = rallonger la durée du CDD</a:t>
            </a:r>
          </a:p>
          <a:p>
            <a:r>
              <a:rPr lang="fr-FR" b="1" dirty="0" smtClean="0"/>
              <a:t>Succession</a:t>
            </a:r>
            <a:r>
              <a:rPr lang="fr-FR" dirty="0" smtClean="0"/>
              <a:t> = faire un nouveau contrat</a:t>
            </a:r>
          </a:p>
          <a:p>
            <a:pPr lvl="1"/>
            <a:r>
              <a:rPr lang="fr-FR" dirty="0" smtClean="0"/>
              <a:t>Le délai de carence ne s’applique qu’à la succession des CDD pour éviter d’avoir recours à plusieurs CDD sur un poste permanent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3491880" y="1664804"/>
            <a:ext cx="216024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82026" y="0"/>
            <a:ext cx="7478712" cy="9080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Les exceptions au délai de carence 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44002"/>
            <a:ext cx="6480719" cy="50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3851920" y="2744885"/>
            <a:ext cx="1850892" cy="1413045"/>
            <a:chOff x="3016910" y="2313068"/>
            <a:chExt cx="1850892" cy="1413045"/>
          </a:xfrm>
        </p:grpSpPr>
        <p:sp>
          <p:nvSpPr>
            <p:cNvPr id="6" name="Ellipse 5"/>
            <p:cNvSpPr/>
            <p:nvPr/>
          </p:nvSpPr>
          <p:spPr>
            <a:xfrm>
              <a:off x="3016910" y="2313068"/>
              <a:ext cx="1850892" cy="1413045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6600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4"/>
            <p:cNvSpPr/>
            <p:nvPr/>
          </p:nvSpPr>
          <p:spPr>
            <a:xfrm>
              <a:off x="3431983" y="2429371"/>
              <a:ext cx="1308778" cy="9991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>
                  <a:solidFill>
                    <a:schemeClr val="tx1"/>
                  </a:solidFill>
                  <a:latin typeface="Calibri" pitchFamily="34" charset="0"/>
                </a:rPr>
                <a:t>Pas de délai de carence</a:t>
              </a:r>
              <a:endParaRPr lang="fr-FR" sz="2000" kern="12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8" name="Rectangle à coins arrondis 7"/>
          <p:cNvSpPr/>
          <p:nvPr/>
        </p:nvSpPr>
        <p:spPr bwMode="auto">
          <a:xfrm>
            <a:off x="755576" y="944002"/>
            <a:ext cx="1944216" cy="8640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fr-FR" sz="1500" dirty="0">
                <a:solidFill>
                  <a:schemeClr val="tx2"/>
                </a:solidFill>
              </a:rPr>
              <a:t>Le délai de carence s’applique au </a:t>
            </a:r>
            <a:r>
              <a:rPr lang="fr-FR" sz="1500" b="1" u="sng" dirty="0">
                <a:solidFill>
                  <a:schemeClr val="tx2"/>
                </a:solidFill>
              </a:rPr>
              <a:t>surcroît d’activité</a:t>
            </a:r>
          </a:p>
        </p:txBody>
      </p:sp>
      <p:sp>
        <p:nvSpPr>
          <p:cNvPr id="2" name="Flèche droite 1"/>
          <p:cNvSpPr/>
          <p:nvPr/>
        </p:nvSpPr>
        <p:spPr bwMode="auto">
          <a:xfrm>
            <a:off x="217532" y="1520066"/>
            <a:ext cx="539552" cy="288032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Blacklight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NOUVEAUTES ISSUES DES ORDONNANCES 2017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A6716"/>
              </a:buClr>
              <a:buFont typeface="Wingdings" panose="05000000000000000000" pitchFamily="2" charset="2"/>
              <a:buChar char="q"/>
            </a:pPr>
            <a:r>
              <a:rPr lang="fr-FR" sz="2400" dirty="0" smtClean="0"/>
              <a:t>Durée totale du CDD </a:t>
            </a:r>
          </a:p>
          <a:p>
            <a:pPr>
              <a:buClr>
                <a:srgbClr val="FA6716"/>
              </a:buClr>
              <a:buFont typeface="Wingdings" panose="05000000000000000000" pitchFamily="2" charset="2"/>
              <a:buChar char="q"/>
            </a:pPr>
            <a:r>
              <a:rPr lang="fr-FR" sz="2400" dirty="0" smtClean="0"/>
              <a:t>Nombre de renouvellement</a:t>
            </a:r>
          </a:p>
          <a:p>
            <a:pPr>
              <a:buClr>
                <a:srgbClr val="FA6716"/>
              </a:buClr>
              <a:buFont typeface="Wingdings" panose="05000000000000000000" pitchFamily="2" charset="2"/>
              <a:buChar char="q"/>
            </a:pPr>
            <a:r>
              <a:rPr lang="fr-FR" sz="2400" dirty="0" smtClean="0"/>
              <a:t>Délai de carence applicable</a:t>
            </a:r>
          </a:p>
          <a:p>
            <a:pPr>
              <a:buClr>
                <a:srgbClr val="FA6716"/>
              </a:buCl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Clr>
                <a:srgbClr val="FA6716"/>
              </a:buCl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Clr>
                <a:srgbClr val="FA6716"/>
              </a:buClr>
              <a:buFont typeface="Wingdings" panose="05000000000000000000" pitchFamily="2" charset="2"/>
              <a:buChar char="q"/>
            </a:pPr>
            <a:r>
              <a:rPr lang="fr-FR" u="sng" dirty="0" smtClean="0"/>
              <a:t>En l’absence d’accord ou de convention de branche</a:t>
            </a:r>
            <a:r>
              <a:rPr lang="fr-FR" dirty="0" smtClean="0"/>
              <a:t>, </a:t>
            </a:r>
            <a:r>
              <a:rPr lang="fr-FR" u="sng" dirty="0" smtClean="0"/>
              <a:t>le texte de loi continue de s’appliquer</a:t>
            </a:r>
            <a:r>
              <a:rPr lang="fr-FR" dirty="0" smtClean="0"/>
              <a:t> (carence 1/3, 2 renouvellements dans la limite des 18 mois etc…)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3E1215-5B54-4D98-80C4-58DF8A278741}" type="slidenum">
              <a:rPr lang="fr-FR" smtClean="0"/>
              <a:t>12</a:t>
            </a:fld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5004048" y="1481328"/>
            <a:ext cx="360040" cy="1260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13276" y="1506779"/>
            <a:ext cx="302433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Peuvent être fixés par accord ou convention de branche et être moins</a:t>
            </a:r>
          </a:p>
          <a:p>
            <a:r>
              <a:rPr lang="fr-FR" dirty="0">
                <a:solidFill>
                  <a:srgbClr val="C00000"/>
                </a:solidFill>
              </a:rPr>
              <a:t>f</a:t>
            </a:r>
            <a:r>
              <a:rPr lang="fr-FR" dirty="0" smtClean="0">
                <a:solidFill>
                  <a:srgbClr val="C00000"/>
                </a:solidFill>
              </a:rPr>
              <a:t>avorables au salarié</a:t>
            </a:r>
          </a:p>
        </p:txBody>
      </p:sp>
    </p:spTree>
    <p:extLst>
      <p:ext uri="{BB962C8B-B14F-4D97-AF65-F5344CB8AC3E}">
        <p14:creationId xmlns:p14="http://schemas.microsoft.com/office/powerpoint/2010/main" val="4137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38819" y="20019"/>
            <a:ext cx="8229600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Le CDD à terme imprécis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3528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 CDD peut comporter un terme imprécis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CDD doit avoir une durée minimale, la période d’essai est calculée sur cette durée minimale</a:t>
            </a:r>
          </a:p>
          <a:p>
            <a:pPr marL="0" indent="0">
              <a:buNone/>
            </a:pPr>
            <a:r>
              <a:rPr lang="fr-FR" dirty="0" smtClean="0"/>
              <a:t>Le CDD prend fin quand l’objet pour lequel il a été conclu se réalise</a:t>
            </a:r>
          </a:p>
          <a:p>
            <a:pPr marL="0" indent="0">
              <a:buNone/>
            </a:pPr>
            <a:endParaRPr lang="fr-FR" dirty="0" smtClean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10355404"/>
              </p:ext>
            </p:extLst>
          </p:nvPr>
        </p:nvGraphicFramePr>
        <p:xfrm>
          <a:off x="0" y="1124744"/>
          <a:ext cx="8352928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69530" y="5749032"/>
            <a:ext cx="1847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26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92220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fin du CDD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2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077887"/>
              </p:ext>
            </p:extLst>
          </p:nvPr>
        </p:nvGraphicFramePr>
        <p:xfrm>
          <a:off x="457200" y="980728"/>
          <a:ext cx="82296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Les exceptions au versement de la prime de précarité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1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période d’essai d’un CDD ne peut jamais excéder un mois</a:t>
            </a:r>
          </a:p>
          <a:p>
            <a:pPr marL="109728" indent="0">
              <a:buNone/>
            </a:pPr>
            <a:r>
              <a:rPr lang="fr-FR" dirty="0" smtClean="0"/>
              <a:t>		Vrai 			Faux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La </a:t>
            </a:r>
            <a:r>
              <a:rPr lang="fr-FR" dirty="0" smtClean="0"/>
              <a:t>succession de CDD suppose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La conclusion d’un nouveau CDD sur le même poste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La conclusion du même CDD avec la même personne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Le respect d’un délai d’attente</a:t>
            </a: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s’entrainer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délai de carence ne s’applique pas</a:t>
            </a:r>
          </a:p>
          <a:p>
            <a:pPr lvl="1"/>
            <a:r>
              <a:rPr lang="fr-FR" dirty="0" smtClean="0"/>
              <a:t>En cas de travail saisonnier ?</a:t>
            </a:r>
          </a:p>
          <a:p>
            <a:pPr lvl="1"/>
            <a:r>
              <a:rPr lang="fr-FR" dirty="0" smtClean="0"/>
              <a:t>En cas de nouvelle absence d’un salarié remplacé ?</a:t>
            </a:r>
          </a:p>
          <a:p>
            <a:pPr lvl="1"/>
            <a:r>
              <a:rPr lang="fr-FR" dirty="0" smtClean="0"/>
              <a:t>En cas de surcroît d’activité ?</a:t>
            </a:r>
          </a:p>
          <a:p>
            <a:r>
              <a:rPr lang="fr-FR" dirty="0" smtClean="0"/>
              <a:t>Il est possible de rompre un CDD de façon anticipée</a:t>
            </a:r>
          </a:p>
          <a:p>
            <a:pPr lvl="1"/>
            <a:r>
              <a:rPr lang="fr-FR" dirty="0" smtClean="0"/>
              <a:t>En cas de grève dans l’entreprise</a:t>
            </a:r>
          </a:p>
          <a:p>
            <a:pPr lvl="1"/>
            <a:r>
              <a:rPr lang="fr-FR" dirty="0" smtClean="0"/>
              <a:t>Si l’entreprise connait une baisse d’activité</a:t>
            </a:r>
          </a:p>
          <a:p>
            <a:pPr lvl="1"/>
            <a:r>
              <a:rPr lang="fr-FR" dirty="0" smtClean="0"/>
              <a:t>Si le salarié a trouvé un CDI dans une autre entreprise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s’entrainer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0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/>
              <a:t>le directeur a embauché le 10 Avril </a:t>
            </a:r>
            <a:r>
              <a:rPr lang="fr-FR" dirty="0" smtClean="0"/>
              <a:t>M </a:t>
            </a:r>
            <a:r>
              <a:rPr lang="fr-FR" dirty="0" err="1"/>
              <a:t>Millou</a:t>
            </a:r>
            <a:r>
              <a:rPr lang="fr-FR" dirty="0"/>
              <a:t> en CDD pour un motif de surcroit d’activité jusqu’au 10 Décembre. Il souhaite renouveler le CDD pour une période maximale . Que lui conseillez- vous ? Par ailleurs, il a embauché en CDD du  20 Mars  au 20 </a:t>
            </a:r>
            <a:r>
              <a:rPr lang="fr-FR" dirty="0" smtClean="0"/>
              <a:t>Septembre Melle Samuel pour </a:t>
            </a:r>
            <a:r>
              <a:rPr lang="fr-FR" dirty="0"/>
              <a:t>surcroit d’activité  sur le poste d’assistante produit. Nous sommes au mois </a:t>
            </a:r>
            <a:r>
              <a:rPr lang="fr-FR" dirty="0" smtClean="0"/>
              <a:t>d’Octobre et </a:t>
            </a:r>
            <a:r>
              <a:rPr lang="fr-FR" dirty="0"/>
              <a:t>le directeur souhaiterait refaire un CDD sur le même poste. Que doit-il faire ? 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s’entrainer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7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CTT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contrat </a:t>
            </a:r>
            <a:r>
              <a:rPr lang="fr-FR" dirty="0" smtClean="0"/>
              <a:t>de travail temporaire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6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CDD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contrat à durée déterminée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Prêt de main d’œuvre à but lucratif règlementé par la loi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b="1" dirty="0" smtClean="0"/>
              <a:t>Travailleur temporaire </a:t>
            </a:r>
            <a:r>
              <a:rPr lang="fr-FR" dirty="0" smtClean="0"/>
              <a:t>= personne physique ou morale dont l’activité exclusive est de </a:t>
            </a:r>
            <a:r>
              <a:rPr lang="fr-FR" b="1" dirty="0" smtClean="0"/>
              <a:t>mettre à la disposition provisoire d’entreprises utilisatrices </a:t>
            </a:r>
            <a:r>
              <a:rPr lang="fr-FR" dirty="0" smtClean="0"/>
              <a:t>des salariés qu’elle recrute et rémunère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travail temporaire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0759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contrat de travail temporaire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3060000">
            <a:off x="5374321" y="3471404"/>
            <a:ext cx="216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Contrat de mission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 rot="18600000">
            <a:off x="1227390" y="3395704"/>
            <a:ext cx="245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Contrat de mise à disposition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987824" y="4761148"/>
            <a:ext cx="2880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448028" y="5428445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Pouvoir de direction,</a:t>
            </a:r>
          </a:p>
          <a:p>
            <a:r>
              <a:rPr lang="fr-FR" sz="1400" b="1" dirty="0" smtClean="0"/>
              <a:t> pouvoir de contrôle</a:t>
            </a:r>
            <a:endParaRPr lang="fr-FR" sz="14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21</a:t>
            </a:fld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868144" y="2204864"/>
            <a:ext cx="1728192" cy="208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3740000" flipV="1">
            <a:off x="6048000" y="25200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Pouvoir disciplinaire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766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Cas de recours </a:t>
            </a:r>
            <a:r>
              <a:rPr lang="fr-FR" dirty="0" smtClean="0"/>
              <a:t>au travail temporaire </a:t>
            </a:r>
            <a:r>
              <a:rPr lang="fr-FR" dirty="0" smtClean="0">
                <a:solidFill>
                  <a:srgbClr val="FF0000"/>
                </a:solidFill>
              </a:rPr>
              <a:t>identiques</a:t>
            </a:r>
            <a:r>
              <a:rPr lang="fr-FR" dirty="0" smtClean="0"/>
              <a:t> à ceux applicables au CDD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Règles identiques </a:t>
            </a:r>
            <a:r>
              <a:rPr lang="fr-FR" dirty="0" smtClean="0"/>
              <a:t>pour durée, terme, renouvellement (avec plus de souplesse) délai de carence sur le même poste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Versement d’une indemnité </a:t>
            </a:r>
            <a:r>
              <a:rPr lang="fr-FR" dirty="0" smtClean="0"/>
              <a:t>de fin de mission (10%) et indemnité de congés payés</a:t>
            </a:r>
          </a:p>
          <a:p>
            <a:endParaRPr lang="fr-FR" dirty="0" smtClean="0"/>
          </a:p>
          <a:p>
            <a:r>
              <a:rPr lang="fr-FR" dirty="0" smtClean="0"/>
              <a:t>Rupture anticipée possible uniquement pour faute grave, force majeure et si intérimaire a trouvé un CDI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règles proches du CDD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période d’essai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</a:rPr>
              <a:t>2 jours si le contrat est conclu pour une durée ≤ 1 mois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000" dirty="0" smtClean="0">
                <a:solidFill>
                  <a:schemeClr val="bg2">
                    <a:lumMod val="10000"/>
                  </a:schemeClr>
                </a:solidFill>
              </a:rPr>
              <a:t>3 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</a:rPr>
              <a:t>jours si le contrat est conclu pour une durée 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cs typeface="Arial"/>
              </a:rPr>
              <a:t>&gt;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</a:rPr>
              <a:t> 1 mois et ≤ 2 mois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</a:rPr>
              <a:t>5 jours si le contrat est conclu pour une durée 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cs typeface="Arial"/>
              </a:rPr>
              <a:t>&gt; 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fr-FR" sz="2000" dirty="0" smtClean="0">
                <a:solidFill>
                  <a:schemeClr val="bg2">
                    <a:lumMod val="10000"/>
                  </a:schemeClr>
                </a:solidFill>
              </a:rPr>
              <a:t>mois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endParaRPr lang="fr-FR" sz="1700" dirty="0">
              <a:solidFill>
                <a:schemeClr val="bg2">
                  <a:lumMod val="10000"/>
                </a:schemeClr>
              </a:solidFill>
            </a:endParaRPr>
          </a:p>
          <a:p>
            <a:pPr marL="109728" indent="0">
              <a:spcBef>
                <a:spcPts val="0"/>
              </a:spcBef>
              <a:buNone/>
              <a:defRPr/>
            </a:pPr>
            <a:r>
              <a:rPr lang="fr-FR" sz="20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	</a:t>
            </a:r>
            <a:r>
              <a:rPr lang="fr-FR" sz="2000" b="1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Le </a:t>
            </a:r>
            <a:r>
              <a:rPr lang="fr-FR" sz="2000" b="1" i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décompte se fait en jours </a:t>
            </a:r>
            <a:r>
              <a:rPr lang="fr-FR" sz="2000" b="1" i="1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calendaires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endParaRPr lang="fr-FR" sz="1800" i="1" u="sng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marL="109728" indent="0">
              <a:spcBef>
                <a:spcPts val="0"/>
              </a:spcBef>
              <a:buNone/>
              <a:defRPr/>
            </a:pPr>
            <a:r>
              <a:rPr lang="fr-FR" sz="17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fr-FR" sz="1700" b="1" dirty="0" smtClean="0">
                <a:solidFill>
                  <a:schemeClr val="bg2">
                    <a:lumMod val="10000"/>
                  </a:schemeClr>
                </a:solidFill>
              </a:rPr>
              <a:t>Pas de période d’essai </a:t>
            </a:r>
            <a:r>
              <a:rPr lang="fr-FR" sz="1700" dirty="0" smtClean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fr-FR" sz="1700" dirty="0">
                <a:solidFill>
                  <a:schemeClr val="bg2">
                    <a:lumMod val="10000"/>
                  </a:schemeClr>
                </a:solidFill>
              </a:rPr>
              <a:t>le salarié a, lors d’un précédent contrat, </a:t>
            </a:r>
            <a:r>
              <a:rPr lang="fr-FR" sz="1700" dirty="0" smtClean="0">
                <a:solidFill>
                  <a:schemeClr val="bg2">
                    <a:lumMod val="10000"/>
                  </a:schemeClr>
                </a:solidFill>
              </a:rPr>
              <a:t>	occupé </a:t>
            </a:r>
            <a:r>
              <a:rPr lang="fr-FR" sz="1700" dirty="0">
                <a:solidFill>
                  <a:schemeClr val="bg2">
                    <a:lumMod val="10000"/>
                  </a:schemeClr>
                </a:solidFill>
              </a:rPr>
              <a:t>le même poste pour une durée ≥ à la durée d’essai </a:t>
            </a:r>
            <a:r>
              <a:rPr lang="fr-FR" sz="1700" dirty="0" smtClean="0">
                <a:solidFill>
                  <a:schemeClr val="bg2">
                    <a:lumMod val="10000"/>
                  </a:schemeClr>
                </a:solidFill>
              </a:rPr>
              <a:t>	envisagée.</a:t>
            </a:r>
          </a:p>
          <a:p>
            <a:pPr marL="109728" indent="0">
              <a:spcBef>
                <a:spcPts val="0"/>
              </a:spcBef>
              <a:buNone/>
              <a:defRPr/>
            </a:pPr>
            <a:endParaRPr lang="fr-FR" sz="17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différences avec le </a:t>
            </a:r>
            <a:r>
              <a:rPr lang="fr-FR" dirty="0" smtClean="0"/>
              <a:t>CDD : la période d’essai: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755576" y="4077072"/>
            <a:ext cx="432048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La souplesse </a:t>
            </a:r>
            <a:r>
              <a:rPr lang="fr-FR" dirty="0" smtClean="0"/>
              <a:t>ou </a:t>
            </a:r>
            <a:r>
              <a:rPr lang="fr-FR" b="1" dirty="0" smtClean="0"/>
              <a:t>l’aménagement du terme</a:t>
            </a:r>
          </a:p>
          <a:p>
            <a:pPr lvl="1"/>
            <a:r>
              <a:rPr lang="fr-FR" dirty="0" smtClean="0"/>
              <a:t>Lorsque la mission comporte un terme précis, celui-ci peut être avancé ou reporté à raison d’un jour pour 5 jours de travail (pour des missions &lt;10j il peut être avancé ou reporté de 2 jours)</a:t>
            </a:r>
          </a:p>
          <a:p>
            <a:pPr marL="393192" lvl="1" indent="0">
              <a:buNone/>
            </a:pPr>
            <a:endParaRPr lang="fr-FR" dirty="0" smtClean="0"/>
          </a:p>
          <a:p>
            <a:pPr lvl="1"/>
            <a:r>
              <a:rPr lang="fr-FR" dirty="0"/>
              <a:t>Dans les 2 cas, l’éventualité de l’aménagement du terme doit être prévue dans le contrat ou dans l’avenant prévoyant son </a:t>
            </a:r>
            <a:r>
              <a:rPr lang="fr-FR" dirty="0" smtClean="0"/>
              <a:t>renouvellement</a:t>
            </a:r>
          </a:p>
          <a:p>
            <a:pPr lvl="1"/>
            <a:endParaRPr lang="fr-FR" dirty="0"/>
          </a:p>
          <a:p>
            <a:pPr>
              <a:spcBef>
                <a:spcPts val="0"/>
              </a:spcBef>
              <a:defRPr/>
            </a:pPr>
            <a:r>
              <a:rPr lang="fr-FR" sz="2000" b="1" i="1" u="sng" dirty="0" smtClean="0">
                <a:solidFill>
                  <a:srgbClr val="C00000"/>
                </a:solidFill>
                <a:latin typeface="Calibri" pitchFamily="34" charset="0"/>
              </a:rPr>
              <a:t>La </a:t>
            </a:r>
            <a:r>
              <a:rPr lang="fr-FR" sz="2000" b="1" i="1" u="sng" dirty="0">
                <a:solidFill>
                  <a:srgbClr val="C00000"/>
                </a:solidFill>
                <a:latin typeface="Calibri" pitchFamily="34" charset="0"/>
              </a:rPr>
              <a:t>souplesse ne doit pas réduire la mission de plus de 10 jours de travail</a:t>
            </a:r>
            <a:r>
              <a:rPr lang="fr-FR" sz="2000" b="1" i="1" dirty="0">
                <a:solidFill>
                  <a:srgbClr val="C00000"/>
                </a:solidFill>
                <a:latin typeface="Calibri" pitchFamily="34" charset="0"/>
              </a:rPr>
              <a:t>. Elle ne doit pas non plus conduire à un dépassement de la durée </a:t>
            </a:r>
            <a:r>
              <a:rPr lang="fr-FR" sz="2000" b="1" i="1" dirty="0" smtClean="0">
                <a:solidFill>
                  <a:srgbClr val="C00000"/>
                </a:solidFill>
                <a:latin typeface="Calibri" pitchFamily="34" charset="0"/>
              </a:rPr>
              <a:t>maximale.  </a:t>
            </a:r>
            <a:endParaRPr lang="fr-FR" sz="2000" dirty="0" smtClean="0">
              <a:solidFill>
                <a:srgbClr val="C00000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différences avec le CDD : aménagement du terme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Statut du travailleur temporaire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61446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555776" y="4797152"/>
            <a:ext cx="360040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1600" dirty="0" smtClean="0">
                <a:solidFill>
                  <a:schemeClr val="tx1"/>
                </a:solidFill>
              </a:rPr>
              <a:t>L’entreprise utilisatrice doit donc communiquer à l’entreprise de travail temporaire la composition de la rémunération de ses salariés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95136"/>
            <a:ext cx="783114" cy="684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0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Interdiction d’affecter les intérimaires à des travaux dangereux</a:t>
            </a:r>
          </a:p>
          <a:p>
            <a:r>
              <a:rPr lang="fr-FR" b="1" dirty="0" smtClean="0"/>
              <a:t>Obligation de sécurité de résultat </a:t>
            </a:r>
            <a:r>
              <a:rPr lang="fr-FR" dirty="0" smtClean="0"/>
              <a:t>de l’ETT et de l’entreprise utilisatrice à l’égard de l’intérimaire</a:t>
            </a:r>
          </a:p>
          <a:p>
            <a:r>
              <a:rPr lang="fr-FR" b="1" dirty="0" smtClean="0"/>
              <a:t>Obligations de l’entreprise utilisatrice</a:t>
            </a:r>
          </a:p>
          <a:p>
            <a:pPr lvl="1"/>
            <a:r>
              <a:rPr lang="fr-FR" dirty="0" smtClean="0"/>
              <a:t>Fournir les EPI (équipements de protection individuelle) mais pas les EPI personnalisés fournis par ETT (casques, chaussures..)</a:t>
            </a:r>
          </a:p>
          <a:p>
            <a:pPr lvl="1"/>
            <a:r>
              <a:rPr lang="fr-FR" dirty="0" smtClean="0"/>
              <a:t>Formation à la sécurité</a:t>
            </a:r>
          </a:p>
          <a:p>
            <a:pPr lvl="1"/>
            <a:r>
              <a:rPr lang="fr-FR" dirty="0" smtClean="0"/>
              <a:t>Respecter droit de retrait et d’alerte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Santé et sécurité des travailleurs intérimaires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3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du contrat de mission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91042"/>
              </p:ext>
            </p:extLst>
          </p:nvPr>
        </p:nvGraphicFramePr>
        <p:xfrm>
          <a:off x="1166813" y="1295400"/>
          <a:ext cx="7415212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4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contrat de travail temporaire (=contrat de mission) lie :</a:t>
            </a:r>
          </a:p>
          <a:p>
            <a:pPr lvl="1">
              <a:buClr>
                <a:srgbClr val="FF0000"/>
              </a:buClr>
            </a:pPr>
            <a:r>
              <a:rPr lang="fr-FR" dirty="0" smtClean="0"/>
              <a:t>L’entreprise utilisatrice et le salarié</a:t>
            </a:r>
          </a:p>
          <a:p>
            <a:pPr lvl="1">
              <a:buClr>
                <a:srgbClr val="FF0000"/>
              </a:buClr>
            </a:pPr>
            <a:r>
              <a:rPr lang="fr-FR" dirty="0" smtClean="0"/>
              <a:t>Le salarié et l’entreprise de travail temporaire</a:t>
            </a:r>
          </a:p>
          <a:p>
            <a:r>
              <a:rPr lang="fr-FR" dirty="0" smtClean="0"/>
              <a:t>L’aménagement du terme du CTT permet</a:t>
            </a:r>
          </a:p>
          <a:p>
            <a:pPr lvl="1">
              <a:buClr>
                <a:srgbClr val="FF0000"/>
              </a:buClr>
            </a:pPr>
            <a:r>
              <a:rPr lang="fr-FR" dirty="0" smtClean="0"/>
              <a:t>D’avancer ou de reculer le terme au bon vouloir de l’employeur</a:t>
            </a:r>
          </a:p>
          <a:p>
            <a:pPr lvl="1">
              <a:buClr>
                <a:srgbClr val="FF0000"/>
              </a:buClr>
            </a:pPr>
            <a:r>
              <a:rPr lang="fr-FR" dirty="0" smtClean="0"/>
              <a:t>Doit être prévu dans le contrat </a:t>
            </a:r>
          </a:p>
          <a:p>
            <a:pPr>
              <a:buClr>
                <a:srgbClr val="FF0000"/>
              </a:buClr>
            </a:pPr>
            <a:r>
              <a:rPr lang="fr-FR" dirty="0" smtClean="0"/>
              <a:t>Le salarié peut refuser l’aménagement du terme</a:t>
            </a:r>
          </a:p>
          <a:p>
            <a:pPr lvl="1">
              <a:buClr>
                <a:srgbClr val="FF0000"/>
              </a:buClr>
            </a:pPr>
            <a:r>
              <a:rPr lang="fr-FR" dirty="0" smtClean="0"/>
              <a:t>vrai</a:t>
            </a:r>
          </a:p>
          <a:p>
            <a:pPr lvl="1">
              <a:buClr>
                <a:srgbClr val="FF0000"/>
              </a:buClr>
            </a:pPr>
            <a:r>
              <a:rPr lang="fr-FR" dirty="0" smtClean="0"/>
              <a:t>faux</a:t>
            </a:r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s’entrainer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4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contrats d’alternance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contrat d’apprentissage</a:t>
            </a:r>
          </a:p>
          <a:p>
            <a:r>
              <a:rPr lang="fr-FR" dirty="0" smtClean="0"/>
              <a:t>Le contrat de professionnalisation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42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CDD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496501" cy="4320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0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Réforme 2018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Loi pour la liberté de choisir son avenir professionnel</a:t>
            </a:r>
          </a:p>
          <a:p>
            <a:pPr lvl="1"/>
            <a:r>
              <a:rPr lang="fr-FR" dirty="0" smtClean="0"/>
              <a:t>Développer l’insertion des jeunes dans l’emploi par la formation en alternance</a:t>
            </a:r>
          </a:p>
          <a:p>
            <a:pPr lvl="1"/>
            <a:r>
              <a:rPr lang="fr-FR" dirty="0" smtClean="0"/>
              <a:t>Développer l’accès à la formation des demandeurs d’emploi au travers du plan d’investissement compétences</a:t>
            </a:r>
          </a:p>
          <a:p>
            <a:pPr lvl="1"/>
            <a:r>
              <a:rPr lang="fr-FR" dirty="0" smtClean="0"/>
              <a:t>Développer l’accès à la formation dans les TPE/PME (&lt; 50 salariés)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9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842585"/>
              </p:ext>
            </p:extLst>
          </p:nvPr>
        </p:nvGraphicFramePr>
        <p:xfrm>
          <a:off x="395536" y="1124744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L’apprentissage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73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dirty="0" smtClean="0"/>
              <a:t>Le Contrat d’Apprentissage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8572500" y="6542088"/>
            <a:ext cx="571500" cy="3159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fld id="{6C50DF70-E65F-4941-AFE6-6DB8B18AD328}" type="slidenum">
              <a:rPr lang="fr-FR"/>
              <a:pPr algn="ctr">
                <a:defRPr/>
              </a:pPr>
              <a:t>32</a:t>
            </a:fld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94331097"/>
              </p:ext>
            </p:extLst>
          </p:nvPr>
        </p:nvGraphicFramePr>
        <p:xfrm>
          <a:off x="1071538" y="1397000"/>
          <a:ext cx="7000924" cy="4460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9910"/>
            <a:ext cx="8229600" cy="1066800"/>
          </a:xfrm>
        </p:spPr>
        <p:txBody>
          <a:bodyPr/>
          <a:lstStyle/>
          <a:p>
            <a:r>
              <a:rPr lang="fr-FR" dirty="0" smtClean="0"/>
              <a:t>Le contrat d’apprentissage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213146"/>
              </p:ext>
            </p:extLst>
          </p:nvPr>
        </p:nvGraphicFramePr>
        <p:xfrm>
          <a:off x="1166813" y="1295400"/>
          <a:ext cx="7415212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0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86907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L’apprenti  ne rentre pas dans le calcul de l’effectif de l’entreprise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C’ est un </a:t>
            </a:r>
            <a:r>
              <a:rPr lang="fr-FR" b="1" dirty="0" smtClean="0"/>
              <a:t>salarié à part entière </a:t>
            </a:r>
            <a:r>
              <a:rPr lang="fr-FR" dirty="0" smtClean="0"/>
              <a:t>, il est électeur et éligible pour les IRP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Soumis à la législation de la durée du travail</a:t>
            </a:r>
            <a:r>
              <a:rPr lang="fr-FR" dirty="0" smtClean="0"/>
              <a:t> comme les autres salariés (sauf s’il est mineur)</a:t>
            </a:r>
          </a:p>
          <a:p>
            <a:pPr marL="256032" lvl="1" indent="0">
              <a:lnSpc>
                <a:spcPct val="150000"/>
              </a:lnSpc>
              <a:buNone/>
            </a:pPr>
            <a:r>
              <a:rPr lang="fr-FR" dirty="0" smtClean="0"/>
              <a:t>Peut prétendre au </a:t>
            </a:r>
            <a:r>
              <a:rPr lang="fr-FR" b="1" dirty="0" smtClean="0"/>
              <a:t>paiement des heures supplémentaires</a:t>
            </a:r>
            <a:r>
              <a:rPr lang="fr-FR" dirty="0" smtClean="0"/>
              <a:t> et a droit aux mêmes avantages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statut de l’apprenti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 bwMode="auto">
          <a:xfrm>
            <a:off x="251520" y="4725144"/>
            <a:ext cx="648072" cy="648072"/>
          </a:xfrm>
          <a:prstGeom prst="rightArrow">
            <a:avLst/>
          </a:prstGeom>
          <a:solidFill>
            <a:srgbClr val="FF9966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BlacklightD" pitchFamily="66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de l’apprenti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Formation &gt; 400 h/an en CFA</a:t>
            </a:r>
          </a:p>
          <a:p>
            <a:r>
              <a:rPr lang="fr-FR" dirty="0" smtClean="0"/>
              <a:t>Heures de formation prises en compte dans les horaires de travail</a:t>
            </a:r>
          </a:p>
          <a:p>
            <a:r>
              <a:rPr lang="fr-FR" dirty="0" smtClean="0"/>
              <a:t>Octroi d’un congé de 5 jours ouvrables pour préparer l’examen </a:t>
            </a:r>
          </a:p>
          <a:p>
            <a:r>
              <a:rPr lang="fr-FR" dirty="0" smtClean="0"/>
              <a:t>Maitre d’apprentissage  : responsable de la formation en 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1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Interdiction pour l’employeur de l’affecter à des travaux dangereux</a:t>
            </a:r>
          </a:p>
          <a:p>
            <a:r>
              <a:rPr lang="fr-FR" b="1" dirty="0" smtClean="0"/>
              <a:t>Bénéficiaires de la même protection sociale </a:t>
            </a:r>
            <a:r>
              <a:rPr lang="fr-FR" dirty="0" smtClean="0"/>
              <a:t>que les autres salariés : régime général SS, protection contre AT/MP,  allocations chômage, prestations familiales…</a:t>
            </a:r>
          </a:p>
          <a:p>
            <a:endParaRPr lang="fr-FR" dirty="0" smtClean="0"/>
          </a:p>
          <a:p>
            <a:r>
              <a:rPr lang="fr-FR" dirty="0" smtClean="0"/>
              <a:t> Soumis </a:t>
            </a:r>
            <a:r>
              <a:rPr lang="fr-FR" dirty="0"/>
              <a:t>au </a:t>
            </a:r>
            <a:r>
              <a:rPr lang="fr-FR" b="1" dirty="0"/>
              <a:t>pouvoir disciplinaire </a:t>
            </a:r>
            <a:r>
              <a:rPr lang="fr-FR" dirty="0"/>
              <a:t>de </a:t>
            </a:r>
            <a:r>
              <a:rPr lang="fr-FR" dirty="0" smtClean="0"/>
              <a:t> l’employeur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Conditions de travail de l’apprenti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 bwMode="auto">
          <a:xfrm>
            <a:off x="323528" y="4437112"/>
            <a:ext cx="648072" cy="648072"/>
          </a:xfrm>
          <a:prstGeom prst="rightArrow">
            <a:avLst/>
          </a:prstGeom>
          <a:solidFill>
            <a:srgbClr val="FF9966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BlacklightD" pitchFamily="66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3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948422"/>
              </p:ext>
            </p:extLst>
          </p:nvPr>
        </p:nvGraphicFramePr>
        <p:xfrm>
          <a:off x="457200" y="1628801"/>
          <a:ext cx="8229600" cy="4157822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9099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Année d'exécution du contrat</a:t>
                      </a:r>
                      <a:br>
                        <a:rPr lang="fr-FR" sz="1800" dirty="0"/>
                      </a:br>
                      <a:endParaRPr lang="fr-FR" sz="1800" dirty="0"/>
                    </a:p>
                  </a:txBody>
                  <a:tcPr marL="20698" marR="20698" marT="20698" marB="2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% du Smic </a:t>
                      </a:r>
                      <a:r>
                        <a:rPr lang="fr-FR" sz="1800" baseline="30000" dirty="0">
                          <a:effectLst/>
                          <a:latin typeface="Arial"/>
                        </a:rPr>
                        <a:t>(1)</a:t>
                      </a:r>
                      <a:r>
                        <a:rPr lang="fr-FR" sz="1800" dirty="0"/>
                        <a:t/>
                      </a:r>
                      <a:br>
                        <a:rPr lang="fr-FR" sz="1800" dirty="0"/>
                      </a:br>
                      <a:endParaRPr lang="fr-FR" sz="1800" dirty="0"/>
                    </a:p>
                  </a:txBody>
                  <a:tcPr marL="20698" marR="20698" marT="20698" marB="2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1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9099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   </a:t>
                      </a:r>
                      <a:br>
                        <a:rPr lang="fr-FR" sz="1800" dirty="0"/>
                      </a:br>
                      <a:endParaRPr lang="fr-FR" sz="1800" dirty="0"/>
                    </a:p>
                  </a:txBody>
                  <a:tcPr marL="20698" marR="20698" marT="20698" marB="206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Avant 18 ans </a:t>
                      </a:r>
                      <a:r>
                        <a:rPr lang="fr-FR" sz="1800" baseline="30000" dirty="0">
                          <a:effectLst/>
                          <a:latin typeface="Arial"/>
                        </a:rPr>
                        <a:t>(2)</a:t>
                      </a:r>
                      <a:r>
                        <a:rPr lang="fr-FR" sz="1800" dirty="0"/>
                        <a:t/>
                      </a:r>
                      <a:br>
                        <a:rPr lang="fr-FR" sz="1800" dirty="0"/>
                      </a:br>
                      <a:endParaRPr lang="fr-FR" sz="1800" dirty="0"/>
                    </a:p>
                  </a:txBody>
                  <a:tcPr marL="20698" marR="20698" marT="20698" marB="2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18 à 20 ans</a:t>
                      </a:r>
                      <a:br>
                        <a:rPr lang="fr-FR" sz="1800" dirty="0"/>
                      </a:br>
                      <a:endParaRPr lang="fr-FR" sz="1800" dirty="0"/>
                    </a:p>
                  </a:txBody>
                  <a:tcPr marL="20698" marR="20698" marT="20698" marB="2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AD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21 ans et plus</a:t>
                      </a:r>
                      <a:br>
                        <a:rPr lang="fr-FR" sz="1800" dirty="0"/>
                      </a:br>
                      <a:endParaRPr lang="fr-FR" sz="1800" dirty="0"/>
                    </a:p>
                  </a:txBody>
                  <a:tcPr marL="20698" marR="20698" marT="20698" marB="2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  <a:r>
                        <a:rPr lang="fr-FR" sz="1800" baseline="30000" dirty="0">
                          <a:effectLst/>
                          <a:latin typeface="Arial"/>
                        </a:rPr>
                        <a:t>re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25 %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41 %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53 %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  <a:r>
                        <a:rPr lang="fr-FR" sz="1800" baseline="30000" dirty="0">
                          <a:effectLst/>
                          <a:latin typeface="Arial"/>
                        </a:rPr>
                        <a:t>e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37 %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49 %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61 %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</a:t>
                      </a:r>
                      <a:r>
                        <a:rPr lang="fr-FR" sz="1800" baseline="30000" dirty="0">
                          <a:effectLst/>
                          <a:latin typeface="Arial"/>
                        </a:rPr>
                        <a:t>e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53 %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65 %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78 % </a:t>
                      </a:r>
                    </a:p>
                  </a:txBody>
                  <a:tcPr marL="20698" marR="20698" marT="20698" marB="20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998">
                <a:tc gridSpan="4">
                  <a:txBody>
                    <a:bodyPr/>
                    <a:lstStyle/>
                    <a:p>
                      <a:pPr algn="l"/>
                      <a:r>
                        <a:rPr lang="fr-FR" sz="1800" dirty="0"/>
                        <a:t>(1) % du salaire minimum conventionnel correspondant à l'emploi occupé, s'il est plus favorable, pour les jeunes de 21 ans et plus.</a:t>
                      </a:r>
                      <a:br>
                        <a:rPr lang="fr-FR" sz="1800" dirty="0"/>
                      </a:br>
                      <a:r>
                        <a:rPr lang="fr-FR" sz="1800" dirty="0"/>
                        <a:t>(2) Les jeunes apprentis de moins de 16 ans bénéficient d'une rémunération identique à celle prévue pour les apprentis âgés de 16 à 17 ans.</a:t>
                      </a:r>
                    </a:p>
                  </a:txBody>
                  <a:tcPr marL="20698" marR="20698" marT="20698" marB="206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Rémunération de l’apprenti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Rémunération de l’apprenti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Si apprenti conclut nouveau contrat d’apprentissage avec : 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même employeur </a:t>
            </a:r>
            <a:r>
              <a:rPr lang="fr-FR" dirty="0" smtClean="0"/>
              <a:t> : sa rémunération est au moins égale à celle perçue lors de la dernière année du contrat précédent</a:t>
            </a:r>
          </a:p>
          <a:p>
            <a:pPr lvl="1"/>
            <a:r>
              <a:rPr lang="fr-FR" dirty="0" smtClean="0"/>
              <a:t>Un employeur différent : sa rémunération est au moins égale à la rémunération minimale à laquelle il pouvait prétendre lors de la dernière année d’exécution du contrat précédent</a:t>
            </a:r>
          </a:p>
          <a:p>
            <a:r>
              <a:rPr lang="fr-FR" dirty="0" smtClean="0"/>
              <a:t>Salaire de l’apprenti exonéré presque totalement de charges sociales et fiscales (prise en charge par l’Etat ou la sécurité sociale)</a:t>
            </a:r>
          </a:p>
          <a:p>
            <a:r>
              <a:rPr lang="fr-FR" dirty="0" smtClean="0"/>
              <a:t>Mais couverture sociale de l’apprenti pendant toute la durée du contrat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Wingdings 3" pitchFamily="18" charset="2"/>
              <a:buChar char="]"/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Est directement responsable de la formation de l’apprenti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Font typeface="Wingdings 3" pitchFamily="18" charset="2"/>
              <a:buChar char="]"/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A pour mission de contribuer à l’acquisition, par l’apprenti, des compétences correspondant à la qualification ou au diplôme préparé</a:t>
            </a:r>
          </a:p>
          <a:p>
            <a:pPr>
              <a:spcBef>
                <a:spcPts val="0"/>
              </a:spcBef>
              <a:buFont typeface="Wingdings 3" pitchFamily="18" charset="2"/>
              <a:buChar char="]"/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Doit remplir certains conditions :être titulaire d’un diplôme relevant du même domaine professionnel ou justifier de 3 ans d’activité  ou d’expérience professionnelle en relation  avec la qualification visée</a:t>
            </a:r>
          </a:p>
          <a:p>
            <a:pPr>
              <a:spcBef>
                <a:spcPts val="0"/>
              </a:spcBef>
              <a:buFont typeface="Wingdings 3" pitchFamily="18" charset="2"/>
              <a:buChar char="]"/>
              <a:defRPr/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nombre maximal d’apprentis/ maître d’apprentissage = 2 (3 si échec de l’apprenti à l’examen)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du maître d’apprentissage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sz="2400" dirty="0"/>
          </a:p>
          <a:p>
            <a:pPr marL="109728" indent="0">
              <a:buNone/>
            </a:pPr>
            <a:r>
              <a:rPr lang="fr-FR" sz="2400" dirty="0"/>
              <a:t> </a:t>
            </a:r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Le CDD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75703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7963330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Rupture du contrat d’apprentissage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fr-FR" dirty="0" smtClean="0"/>
              <a:t>Période d’essai et rupture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fr-FR" dirty="0" smtClean="0"/>
              <a:t>45 jours effectifs dans l’entreprise</a:t>
            </a:r>
          </a:p>
          <a:p>
            <a:r>
              <a:rPr lang="fr-FR" dirty="0" smtClean="0"/>
              <a:t>Rupture par l’une ou l’autre des parties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fr-FR" dirty="0" smtClean="0"/>
              <a:t>Rupture après la période d’essai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fr-FR" dirty="0" smtClean="0"/>
              <a:t>Accord des 2 parties</a:t>
            </a:r>
          </a:p>
          <a:p>
            <a:r>
              <a:rPr lang="fr-FR" dirty="0" smtClean="0"/>
              <a:t>Force majeure</a:t>
            </a:r>
          </a:p>
          <a:p>
            <a:r>
              <a:rPr lang="fr-FR" dirty="0" smtClean="0"/>
              <a:t>Faute grave</a:t>
            </a:r>
          </a:p>
          <a:p>
            <a:r>
              <a:rPr lang="fr-FR" dirty="0" smtClean="0"/>
              <a:t>Inaptitude</a:t>
            </a:r>
          </a:p>
          <a:p>
            <a:r>
              <a:rPr lang="fr-FR" dirty="0" smtClean="0"/>
              <a:t>démission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 bwMode="auto">
          <a:xfrm>
            <a:off x="6876256" y="3356992"/>
            <a:ext cx="45719" cy="720080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BlacklightD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36296" y="2060848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i="1" dirty="0" smtClean="0">
                <a:latin typeface="+mn-lt"/>
              </a:rPr>
              <a:t>Licenciement </a:t>
            </a:r>
          </a:p>
          <a:p>
            <a:pPr algn="l"/>
            <a:r>
              <a:rPr lang="fr-FR" sz="1800" i="1" dirty="0" smtClean="0">
                <a:latin typeface="+mn-lt"/>
              </a:rPr>
              <a:t>pour motif personnel</a:t>
            </a:r>
            <a:endParaRPr lang="fr-FR" sz="1800" i="1" dirty="0">
              <a:latin typeface="+mn-lt"/>
            </a:endParaRPr>
          </a:p>
        </p:txBody>
      </p:sp>
      <p:sp>
        <p:nvSpPr>
          <p:cNvPr id="9" name="Accolade fermante 8"/>
          <p:cNvSpPr/>
          <p:nvPr/>
        </p:nvSpPr>
        <p:spPr bwMode="auto">
          <a:xfrm>
            <a:off x="7236296" y="1987969"/>
            <a:ext cx="123954" cy="792088"/>
          </a:xfrm>
          <a:prstGeom prst="rightBrac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Blacklight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Réforme dans l’organisation et le pilotage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Liberté d’installation des CFP</a:t>
            </a:r>
          </a:p>
          <a:p>
            <a:r>
              <a:rPr lang="fr-FR" dirty="0" smtClean="0"/>
              <a:t>Mode de financement au contrat garantissant le financement de tout apprenti et de toute entreprise</a:t>
            </a:r>
          </a:p>
          <a:p>
            <a:r>
              <a:rPr lang="fr-FR" dirty="0" smtClean="0"/>
              <a:t>Pilotage par monde professionnel en s’appuyant sur opérateurs de compétences</a:t>
            </a:r>
          </a:p>
          <a:p>
            <a:r>
              <a:rPr lang="fr-FR" dirty="0" smtClean="0"/>
              <a:t>Dimension territoriale par financements complémentaires dévolus aux régions</a:t>
            </a:r>
          </a:p>
          <a:p>
            <a:r>
              <a:rPr lang="fr-FR" dirty="0" smtClean="0"/>
              <a:t>Souplesse pour adapter le contrat d’apprentissage à la réalité de chaque 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0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éléments de la réforme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Augmentation de la rémunération des apprentis</a:t>
            </a:r>
          </a:p>
          <a:p>
            <a:r>
              <a:rPr lang="fr-FR" dirty="0" smtClean="0"/>
              <a:t>Aide de 500€ pour passer le permis de conduire</a:t>
            </a:r>
          </a:p>
          <a:p>
            <a:r>
              <a:rPr lang="fr-FR" dirty="0" smtClean="0"/>
              <a:t>Démarrage de l’apprentissage pendant toute l’année ( en non plus septembre/décembre)</a:t>
            </a:r>
          </a:p>
          <a:p>
            <a:r>
              <a:rPr lang="fr-FR" dirty="0" smtClean="0"/>
              <a:t>Si interruption du contrat d’apprentissage en cours d’année, l’apprenti ne perd plus une année (possibilité de prolonger pour 6 mois)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6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contrat d’apprentissage s’adresse </a:t>
            </a:r>
          </a:p>
          <a:p>
            <a:pPr lvl="1"/>
            <a:r>
              <a:rPr lang="fr-FR" dirty="0" smtClean="0"/>
              <a:t>Aux jeunes de 16 à 29 ans</a:t>
            </a:r>
          </a:p>
          <a:p>
            <a:pPr lvl="1"/>
            <a:r>
              <a:rPr lang="fr-FR" dirty="0" smtClean="0"/>
              <a:t>Aux demandeurs d’emploi</a:t>
            </a:r>
          </a:p>
          <a:p>
            <a:pPr lvl="1"/>
            <a:endParaRPr lang="fr-FR" dirty="0"/>
          </a:p>
          <a:p>
            <a:r>
              <a:rPr lang="fr-FR" dirty="0" smtClean="0"/>
              <a:t>Le contrat d’apprentissage est :</a:t>
            </a:r>
          </a:p>
          <a:p>
            <a:pPr lvl="1"/>
            <a:r>
              <a:rPr lang="fr-FR" dirty="0"/>
              <a:t>enregistré auprès d’une chambre consulaire</a:t>
            </a:r>
          </a:p>
          <a:p>
            <a:pPr lvl="1"/>
            <a:r>
              <a:rPr lang="fr-FR" dirty="0" smtClean="0"/>
              <a:t>Déposé auprès de l’OPCO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s’entrainer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2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L’apprenti est soumis à la règlementation sur la durée du travail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Vrai </a:t>
            </a:r>
            <a:r>
              <a:rPr lang="fr-FR" dirty="0" smtClean="0"/>
              <a:t>		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Faux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L’apprenti dispose d’un congé particulier pour préparer son examen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Vrai 		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Faux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s’entrainer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3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L’apprenti peut faire l’objet d’un avertissement de la part de son employeur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Vrai 		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Faux</a:t>
            </a:r>
          </a:p>
          <a:p>
            <a:r>
              <a:rPr lang="fr-FR" dirty="0" smtClean="0"/>
              <a:t>La durée de la formation de l’apprenti est :</a:t>
            </a:r>
          </a:p>
          <a:p>
            <a:pPr lvl="1"/>
            <a:r>
              <a:rPr lang="fr-FR" dirty="0" smtClean="0"/>
              <a:t>&lt; 400H/AN</a:t>
            </a:r>
          </a:p>
          <a:p>
            <a:pPr lvl="1"/>
            <a:r>
              <a:rPr lang="fr-FR" dirty="0" smtClean="0"/>
              <a:t>&gt; 400H/AN</a:t>
            </a:r>
          </a:p>
          <a:p>
            <a:r>
              <a:rPr lang="fr-FR" dirty="0" smtClean="0"/>
              <a:t>La rupture du contrat d’apprentissage s’effectue :</a:t>
            </a:r>
          </a:p>
          <a:p>
            <a:pPr lvl="1"/>
            <a:r>
              <a:rPr lang="fr-FR" dirty="0" smtClean="0"/>
              <a:t>Devant le conseil des prud’hommes</a:t>
            </a:r>
          </a:p>
          <a:p>
            <a:pPr lvl="1"/>
            <a:r>
              <a:rPr lang="fr-FR" dirty="0" smtClean="0"/>
              <a:t>Par une procédure de licenciement</a:t>
            </a:r>
          </a:p>
          <a:p>
            <a:pPr lvl="1"/>
            <a:r>
              <a:rPr lang="fr-FR" dirty="0" smtClean="0"/>
              <a:t>D’un commun accord des parties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s’entrainer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2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contrat de professionnalisation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 smtClean="0"/>
              <a:t>Objectif </a:t>
            </a:r>
            <a:r>
              <a:rPr lang="fr-FR" dirty="0" smtClean="0"/>
              <a:t>: acquérir une qualification professionnelle et favoriser l’insertion ou la réinsertion professionnelle</a:t>
            </a:r>
            <a:endParaRPr lang="fr-FR" dirty="0"/>
          </a:p>
          <a:p>
            <a:r>
              <a:rPr lang="fr-FR" u="sng" dirty="0" smtClean="0"/>
              <a:t>Bénéficiaires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Jeunes âges de 16 à 25 ans</a:t>
            </a:r>
          </a:p>
          <a:p>
            <a:pPr lvl="1"/>
            <a:r>
              <a:rPr lang="fr-FR" dirty="0" smtClean="0"/>
              <a:t>Demandeurs d’emploi âgés de 26 ans et plus inscrits sur liste des demandeurs d’emploi</a:t>
            </a:r>
          </a:p>
          <a:p>
            <a:pPr lvl="1"/>
            <a:r>
              <a:rPr lang="fr-FR" dirty="0" smtClean="0"/>
              <a:t>Bénéficiaires de certaines allocations (RSA, ASS, AAH)</a:t>
            </a:r>
          </a:p>
          <a:p>
            <a:r>
              <a:rPr lang="fr-FR" u="sng" dirty="0" smtClean="0"/>
              <a:t>Employeurs :</a:t>
            </a:r>
          </a:p>
          <a:p>
            <a:pPr lvl="1"/>
            <a:r>
              <a:rPr lang="fr-FR" dirty="0" smtClean="0"/>
              <a:t>Ceux qui sont assujettis au financement de la formation professionnelle continue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contrat de professionnalisation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contrat de professionnalisation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437508"/>
              </p:ext>
            </p:extLst>
          </p:nvPr>
        </p:nvGraphicFramePr>
        <p:xfrm>
          <a:off x="1166813" y="1295400"/>
          <a:ext cx="7415212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2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97602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Durée du contrat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15390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cas de recours au CDD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La formation doit représenter  au minimum entre 15% et 25% de la durée totale du CDD ou de la période de professionnalisation d’un CDI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Nomination d’un tuteur obligatoire qui a une expérience professionnelle &gt; 2ans (dans la qualification visée par la professionnalisation)</a:t>
            </a:r>
          </a:p>
          <a:p>
            <a:r>
              <a:rPr lang="fr-FR" dirty="0" smtClean="0"/>
              <a:t>Les actions de formation sont financées par des OPCA</a:t>
            </a:r>
          </a:p>
          <a:p>
            <a:r>
              <a:rPr lang="fr-FR" dirty="0" smtClean="0"/>
              <a:t>La clause de dédit formation est interdite dans les contrats de professionnalisation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3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124850"/>
              </p:ext>
            </p:extLst>
          </p:nvPr>
        </p:nvGraphicFramePr>
        <p:xfrm>
          <a:off x="467544" y="1700808"/>
          <a:ext cx="82296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d’emploi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5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947081"/>
              </p:ext>
            </p:extLst>
          </p:nvPr>
        </p:nvGraphicFramePr>
        <p:xfrm>
          <a:off x="457200" y="3438214"/>
          <a:ext cx="8229600" cy="2639458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204191"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   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Qualification inférieure au bac professionnel ou titre ou diplôme professionnel de même niveau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Qualification égale ou supérieure au bac professionnel ou titre ou diplôme professionnel de même niveau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9441"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De 16 à 20 ans révolus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55 % du Smic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65 % du Smic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9441"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De 21 à 25 ans révolus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70 % du Smic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80 % du Smic</a:t>
                      </a:r>
                    </a:p>
                  </a:txBody>
                  <a:tcPr marL="20688" marR="20688" marT="20688" marB="20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Rémunération du salarié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500" y="1284409"/>
            <a:ext cx="79139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Les personnes âgées de 16 à 25 ans révolus perçoivent une rémunération fixée en pourcentage du Smic et fonction de leur âge et de leur niveau de formation.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Ces pourcentages, sauf dispositions conventionnelles plus favorables, sont les suivants (C.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trav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art. D 6325-15) : </a:t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Cas de rupture anticipée </a:t>
            </a:r>
            <a:r>
              <a:rPr lang="fr-FR" dirty="0" smtClean="0"/>
              <a:t>: force majeure *, faute grave, accord des parties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Information par l’employeur dans </a:t>
            </a:r>
            <a:r>
              <a:rPr lang="fr-FR" dirty="0"/>
              <a:t>les 30 jours qui suivent cette </a:t>
            </a:r>
            <a:r>
              <a:rPr lang="fr-FR" smtClean="0"/>
              <a:t>rupture </a:t>
            </a:r>
            <a:r>
              <a:rPr lang="fr-FR"/>
              <a:t>à</a:t>
            </a:r>
            <a:r>
              <a:rPr lang="fr-FR" dirty="0"/>
              <a:t> : </a:t>
            </a:r>
          </a:p>
          <a:p>
            <a:pPr lvl="1"/>
            <a:r>
              <a:rPr lang="fr-FR" dirty="0" err="1" smtClean="0"/>
              <a:t>Direccte</a:t>
            </a:r>
            <a:endParaRPr lang="fr-FR" dirty="0"/>
          </a:p>
          <a:p>
            <a:pPr lvl="1"/>
            <a:r>
              <a:rPr lang="fr-FR" dirty="0"/>
              <a:t>l’organisme paritaire collecteur agréé ;</a:t>
            </a:r>
          </a:p>
          <a:p>
            <a:pPr lvl="1"/>
            <a:r>
              <a:rPr lang="fr-FR" dirty="0"/>
              <a:t>l’URSSAF</a:t>
            </a:r>
            <a:r>
              <a:rPr lang="fr-FR" dirty="0" smtClean="0"/>
              <a:t>.</a:t>
            </a:r>
          </a:p>
          <a:p>
            <a:pPr marL="393192" lvl="1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 smtClean="0"/>
              <a:t>*</a:t>
            </a:r>
            <a:r>
              <a:rPr lang="fr-FR" sz="1700" i="1" dirty="0" smtClean="0"/>
              <a:t>l’exclusion d’un centre de formation ne constitue pas un cas de force majeure </a:t>
            </a:r>
            <a:r>
              <a:rPr lang="fr-FR" sz="1700" i="1" dirty="0" err="1" smtClean="0"/>
              <a:t>Ccass</a:t>
            </a:r>
            <a:r>
              <a:rPr lang="fr-FR" sz="1700" i="1" dirty="0" smtClean="0"/>
              <a:t> 31/10/12</a:t>
            </a:r>
            <a:endParaRPr lang="fr-FR" sz="17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Rupture anticipée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7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A échéance du terme</a:t>
            </a:r>
            <a:r>
              <a:rPr lang="fr-FR" dirty="0"/>
              <a:t> </a:t>
            </a:r>
            <a:r>
              <a:rPr lang="fr-FR" dirty="0" smtClean="0"/>
              <a:t>pour le contrat de professionnalisation à durée déterminée et </a:t>
            </a:r>
            <a:r>
              <a:rPr lang="fr-FR" dirty="0"/>
              <a:t>aucune indemnité de fin de contrat n’est </a:t>
            </a:r>
            <a:r>
              <a:rPr lang="fr-FR" dirty="0" smtClean="0"/>
              <a:t>due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A la fin de l’action de professionnalisation pour le contrat à durée indéterminée mais les relations contractuelles se poursuivent sous le régime de droit commun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Fin du contrat </a:t>
            </a:r>
            <a:r>
              <a:rPr lang="fr-FR" smtClean="0"/>
              <a:t>de professionnalisation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mtClean="0"/>
              <a:t>Le contrat de professionnalisation s’adresse</a:t>
            </a:r>
          </a:p>
          <a:p>
            <a:pPr lvl="1"/>
            <a:r>
              <a:rPr lang="fr-FR" smtClean="0"/>
              <a:t>Aux demandeurs d’emploi de moins de 26 ans</a:t>
            </a:r>
          </a:p>
          <a:p>
            <a:pPr lvl="1"/>
            <a:r>
              <a:rPr lang="fr-FR" smtClean="0"/>
              <a:t>Aux demandeurs d’emploi sans limite d’âge</a:t>
            </a:r>
          </a:p>
          <a:p>
            <a:pPr lvl="1"/>
            <a:endParaRPr lang="fr-FR" smtClean="0"/>
          </a:p>
          <a:p>
            <a:r>
              <a:rPr lang="fr-FR" smtClean="0"/>
              <a:t>Le volume de la formation est</a:t>
            </a:r>
          </a:p>
          <a:p>
            <a:pPr lvl="1"/>
            <a:r>
              <a:rPr lang="fr-FR" smtClean="0"/>
              <a:t>&gt;150H</a:t>
            </a:r>
          </a:p>
          <a:p>
            <a:pPr lvl="1"/>
            <a:r>
              <a:rPr lang="fr-FR" smtClean="0"/>
              <a:t>&lt;150H/AN</a:t>
            </a:r>
          </a:p>
          <a:p>
            <a:r>
              <a:rPr lang="fr-FR" smtClean="0"/>
              <a:t>La durée du contrat est prorogée en cas de suspension du contrat (maladie, maternité..)</a:t>
            </a:r>
          </a:p>
          <a:p>
            <a:pPr lvl="1"/>
            <a:r>
              <a:rPr lang="fr-FR" smtClean="0"/>
              <a:t>Vrai</a:t>
            </a:r>
          </a:p>
          <a:p>
            <a:pPr lvl="1"/>
            <a:r>
              <a:rPr lang="fr-FR" smtClean="0"/>
              <a:t>Faux</a:t>
            </a:r>
          </a:p>
          <a:p>
            <a:endParaRPr lang="fr-FR" smtClean="0"/>
          </a:p>
          <a:p>
            <a:pPr lvl="1"/>
            <a:endParaRPr lang="fr-FR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s’entrainer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s’entrainer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En contrat pro, il est impossible de redoubler</a:t>
            </a:r>
          </a:p>
          <a:p>
            <a:pPr lvl="1"/>
            <a:r>
              <a:rPr lang="fr-FR" dirty="0" smtClean="0"/>
              <a:t>vrai</a:t>
            </a:r>
          </a:p>
          <a:p>
            <a:pPr lvl="1"/>
            <a:r>
              <a:rPr lang="fr-FR" dirty="0" smtClean="0"/>
              <a:t>faux</a:t>
            </a:r>
          </a:p>
          <a:p>
            <a:r>
              <a:rPr lang="fr-FR" dirty="0" smtClean="0"/>
              <a:t>Le salarié en contrat pro n’est pas couvert au titre de l’assurance maladie</a:t>
            </a:r>
          </a:p>
          <a:p>
            <a:pPr lvl="1"/>
            <a:r>
              <a:rPr lang="fr-FR" dirty="0" smtClean="0"/>
              <a:t>Vrai</a:t>
            </a:r>
          </a:p>
          <a:p>
            <a:pPr lvl="1"/>
            <a:r>
              <a:rPr lang="fr-FR" dirty="0" smtClean="0"/>
              <a:t>Faux</a:t>
            </a:r>
          </a:p>
          <a:p>
            <a:r>
              <a:rPr lang="fr-FR" dirty="0" smtClean="0"/>
              <a:t>Le salarié en contrat pro bénéficie de l’intéressement et de la participation de l’entreprise</a:t>
            </a:r>
          </a:p>
          <a:p>
            <a:pPr lvl="1"/>
            <a:r>
              <a:rPr lang="fr-FR" dirty="0" smtClean="0"/>
              <a:t>Vrai</a:t>
            </a:r>
          </a:p>
          <a:p>
            <a:pPr lvl="1"/>
            <a:r>
              <a:rPr lang="fr-FR" dirty="0" smtClean="0"/>
              <a:t>Faux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66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L’apprenti est soumis à la règlementation sur la durée du travail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Vrai </a:t>
            </a:r>
            <a:r>
              <a:rPr lang="fr-FR" dirty="0" smtClean="0"/>
              <a:t>		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Faux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L’apprenti dispose d’un congé particulier pour préparer son examen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Vrai 		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Faux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s’entrainer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0768"/>
            <a:ext cx="1260000" cy="126000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CDD : cas de recours interdits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2708920"/>
            <a:ext cx="7522628" cy="378565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Remplacer un salarié gréviste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Effectuer des travaux particulièrement dangereux </a:t>
            </a:r>
          </a:p>
          <a:p>
            <a:r>
              <a:rPr lang="fr-FR" dirty="0" smtClean="0"/>
              <a:t>(sauf dérogation par direction du travail)</a:t>
            </a:r>
          </a:p>
          <a:p>
            <a:endParaRPr lang="fr-F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Dans les 6 mois qui suivent un licenciement économique (sauf commande exceptionnelle à l’exportation ou  CDD 3 mois)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1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mentions obligatoires du CDD</a:t>
            </a:r>
          </a:p>
          <a:p>
            <a:pPr lvl="1"/>
            <a:r>
              <a:rPr lang="fr-FR" dirty="0"/>
              <a:t>1 – Définition précise du motif</a:t>
            </a:r>
          </a:p>
          <a:p>
            <a:pPr lvl="1"/>
            <a:r>
              <a:rPr lang="fr-FR" dirty="0"/>
              <a:t>2 – Nom et qualification de la personne remplacée</a:t>
            </a:r>
          </a:p>
          <a:p>
            <a:pPr lvl="1"/>
            <a:r>
              <a:rPr lang="fr-FR" dirty="0"/>
              <a:t>3 – Date du terme</a:t>
            </a:r>
          </a:p>
          <a:p>
            <a:pPr lvl="1"/>
            <a:r>
              <a:rPr lang="fr-FR" dirty="0"/>
              <a:t>4 – La durée minimale si pas de terme précis</a:t>
            </a:r>
          </a:p>
          <a:p>
            <a:pPr lvl="1"/>
            <a:r>
              <a:rPr lang="fr-FR" dirty="0"/>
              <a:t>5 - Le cas échéant, la clause de renouvellement</a:t>
            </a:r>
          </a:p>
          <a:p>
            <a:pPr lvl="1"/>
            <a:r>
              <a:rPr lang="fr-FR" dirty="0"/>
              <a:t>6 – Désignation du poste, </a:t>
            </a:r>
          </a:p>
          <a:p>
            <a:pPr lvl="1"/>
            <a:r>
              <a:rPr lang="fr-FR" dirty="0"/>
              <a:t>7 – La durée de la période d’essai</a:t>
            </a:r>
          </a:p>
          <a:p>
            <a:pPr lvl="1"/>
            <a:r>
              <a:rPr lang="fr-FR" dirty="0"/>
              <a:t>8 – L’intitulé de la convention collective applicable</a:t>
            </a:r>
          </a:p>
          <a:p>
            <a:pPr lvl="1"/>
            <a:r>
              <a:rPr lang="fr-FR" dirty="0"/>
              <a:t>9 – Rémunération</a:t>
            </a:r>
          </a:p>
          <a:p>
            <a:pPr lvl="1"/>
            <a:r>
              <a:rPr lang="fr-FR" dirty="0"/>
              <a:t>10- Caisse de retraite complémentaire et l’organisme de prévoyance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contenu du CDD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80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La période d’essai du CDD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8776302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6277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Règles générales du CDD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BE73-3C5C-4E82-BE1F-559EFB4DAA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563</TotalTime>
  <Words>2756</Words>
  <Application>Microsoft Office PowerPoint</Application>
  <PresentationFormat>Affichage à l'écran (4:3)</PresentationFormat>
  <Paragraphs>459</Paragraphs>
  <Slides>57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6" baseType="lpstr">
      <vt:lpstr>Arial</vt:lpstr>
      <vt:lpstr>BlacklightD</vt:lpstr>
      <vt:lpstr>Calibri</vt:lpstr>
      <vt:lpstr>Lucida Sans Unicode</vt:lpstr>
      <vt:lpstr>Verdana</vt:lpstr>
      <vt:lpstr>Wingdings</vt:lpstr>
      <vt:lpstr>Wingdings 2</vt:lpstr>
      <vt:lpstr>Wingdings 3</vt:lpstr>
      <vt:lpstr>Rotonde</vt:lpstr>
      <vt:lpstr>DROIT SOCIAL (2)</vt:lpstr>
      <vt:lpstr>Le CDD </vt:lpstr>
      <vt:lpstr>Le CDD</vt:lpstr>
      <vt:lpstr>Le CDD</vt:lpstr>
      <vt:lpstr>Les cas de recours au CDD</vt:lpstr>
      <vt:lpstr>Le CDD : cas de recours interdits</vt:lpstr>
      <vt:lpstr>Le contenu du CDD</vt:lpstr>
      <vt:lpstr>La période d’essai du CDD</vt:lpstr>
      <vt:lpstr>Règles générales du CDD</vt:lpstr>
      <vt:lpstr>Règles générales du CDD</vt:lpstr>
      <vt:lpstr>Les exceptions au délai de carence </vt:lpstr>
      <vt:lpstr>NOUVEAUTES ISSUES DES ORDONNANCES 2017</vt:lpstr>
      <vt:lpstr>Le CDD à terme imprécis</vt:lpstr>
      <vt:lpstr>La fin du CDD</vt:lpstr>
      <vt:lpstr>Les exceptions au versement de la prime de précarité</vt:lpstr>
      <vt:lpstr>Pour s’entrainer</vt:lpstr>
      <vt:lpstr>Pour s’entrainer</vt:lpstr>
      <vt:lpstr>Pour s’entrainer</vt:lpstr>
      <vt:lpstr>Le CTT </vt:lpstr>
      <vt:lpstr>Le travail temporaire</vt:lpstr>
      <vt:lpstr>Le contrat de travail temporaire</vt:lpstr>
      <vt:lpstr>Des règles proches du CDD</vt:lpstr>
      <vt:lpstr>Les différences avec le CDD : la période d’essai:</vt:lpstr>
      <vt:lpstr>Les différences avec le CDD : aménagement du terme</vt:lpstr>
      <vt:lpstr>Statut du travailleur temporaire</vt:lpstr>
      <vt:lpstr>Santé et sécurité des travailleurs intérimaires</vt:lpstr>
      <vt:lpstr>Fin du contrat de mission </vt:lpstr>
      <vt:lpstr>Pour s’entrainer</vt:lpstr>
      <vt:lpstr>Les contrats d’alternance</vt:lpstr>
      <vt:lpstr>Réforme 2018</vt:lpstr>
      <vt:lpstr>L’apprentissage</vt:lpstr>
      <vt:lpstr>Le Contrat d’Apprentissage</vt:lpstr>
      <vt:lpstr>Le contrat d’apprentissage</vt:lpstr>
      <vt:lpstr>Le statut de l’apprenti</vt:lpstr>
      <vt:lpstr>Formation de l’apprenti</vt:lpstr>
      <vt:lpstr>Conditions de travail de l’apprenti</vt:lpstr>
      <vt:lpstr>Rémunération de l’apprenti</vt:lpstr>
      <vt:lpstr>Rémunération de l’apprenti</vt:lpstr>
      <vt:lpstr>Rôle du maître d’apprentissage</vt:lpstr>
      <vt:lpstr>Rupture du contrat d’apprentissage</vt:lpstr>
      <vt:lpstr>Réforme dans l’organisation et le pilotage</vt:lpstr>
      <vt:lpstr>Autres éléments de la réforme</vt:lpstr>
      <vt:lpstr>Pour s’entrainer</vt:lpstr>
      <vt:lpstr>Pour s’entrainer</vt:lpstr>
      <vt:lpstr>Pour s’entrainer</vt:lpstr>
      <vt:lpstr>Le contrat de professionnalisation</vt:lpstr>
      <vt:lpstr>Le contrat de professionnalisation</vt:lpstr>
      <vt:lpstr>Le contrat de professionnalisation</vt:lpstr>
      <vt:lpstr>Durée du contrat</vt:lpstr>
      <vt:lpstr>La formation</vt:lpstr>
      <vt:lpstr>Conditions d’emploi</vt:lpstr>
      <vt:lpstr>Rémunération du salarié</vt:lpstr>
      <vt:lpstr>Rupture anticipée </vt:lpstr>
      <vt:lpstr>Fin du contrat de professionnalisation</vt:lpstr>
      <vt:lpstr>Pour s’entrainer</vt:lpstr>
      <vt:lpstr>Pour s’entrainer</vt:lpstr>
      <vt:lpstr>Pour s’entrainer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DROIT SOCIAL (2)</dc:title>
  <dc:creator>brigitte</dc:creator>
  <cp:lastModifiedBy>Brigitte DUMAS CROUZILLAC</cp:lastModifiedBy>
  <cp:revision>31</cp:revision>
  <dcterms:created xsi:type="dcterms:W3CDTF">2014-09-07T07:11:34Z</dcterms:created>
  <dcterms:modified xsi:type="dcterms:W3CDTF">2019-05-01T21:14:55Z</dcterms:modified>
</cp:coreProperties>
</file>