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00"/>
    <a:srgbClr val="FE9A00"/>
    <a:srgbClr val="0100FF"/>
    <a:srgbClr val="00FEFF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95A-5858-2B90-92A6-9918B661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5B3B-A99C-B0AA-4802-B49108AA8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0E2A-67A5-B8EA-81CA-E02DE56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8BEC-B668-C250-C5A0-5CA2BD75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842B-B2E8-A6D4-0027-19C09DB3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2A83-5B01-03F4-5B95-D3B6AF3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449F4-38CF-5A9E-0AED-1C72583F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510B-F0D0-E03C-5054-4A2D99D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8A17-850C-967E-70CA-50FE020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DB2A-AF08-F8D9-FBDB-931A881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1FB7F-44D9-9013-5304-EB86CB11A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FEE15-11D1-AD5B-7680-1DA535BD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7F4-AFEF-8F73-2109-8230CB21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B00-76B0-54AE-0117-7CA99F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6376-467A-8C46-5967-FFF1F917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B996-3361-0982-CB85-C20F766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5387-05CB-0F0C-F4B8-9F4FF397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CDE8-6460-A746-B8B2-9C87A098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914E-5C53-7D9F-2659-E54CA3CE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97E3-F2B6-FB64-CE52-BC2BF8A5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D50E-AA47-559B-8C5C-30C9C891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525B-4B95-E8E9-E9EE-048C4006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AAED-EA49-2A2E-D66A-8A45E3AF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1453-6D74-F965-0AB9-60C577A8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A0AC-6FE7-046B-D9D2-1202892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5D63-0E78-BF32-3DE6-A8153793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634A-E525-65C2-E39E-91A72C73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F6A42-78B3-12E7-8FB9-734382D7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2B35-D633-20B1-9124-149B36DC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D5F94-E834-1B24-0971-B7234952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DC14-CA47-4849-21DF-5BE6CF97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ECA3-501F-9ECF-0511-709C5067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1C54-156E-7532-A651-8B8869C3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890C7-8342-0831-F06E-4EA585FD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D1C2F-70E3-A226-94B0-90A0A83B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2DE4D-C520-EAB7-A5E4-F0000FBF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CA2A8-6CC6-3233-F0E7-DC87B678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7F7B3-218B-7FDA-B7DD-95E58127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64B6F-BE0F-A31B-45CB-9976CE74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EF9-95B1-44B5-B876-5156C59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ED8CD-7AB8-0D49-7ACC-1F5ED1B1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744A-060C-6FD6-03BD-826CE8CB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69ABC-D361-FB19-AE94-FD324B6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6B882-4A55-E1A1-BAB8-7399B81D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D45E-B464-0CE7-7658-8B427B48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A467-14DA-F7A2-C88D-E16CC740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7266-09C3-300D-4FFC-39B7E267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31D2-42A2-1A5E-845E-5BD184D9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44500-B42A-58DF-D32F-15D7B836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12AF-F0A8-C6F9-5D12-593B5AFA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B442F-2F8B-A8D6-7D1D-06C7E83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BA98-6838-CA68-E166-BE0BD4E2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7045-9341-024E-433D-FBC1FD62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58207-89E6-186B-B84A-7CA0413EE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04EB-EE73-D7AE-D956-EAB7D24C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5CBC-ED44-CAC2-EA5C-3BEEE686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8190-ABF5-8804-3F82-9CB5B94D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E921-2701-C4A7-E294-3D8D2CC4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5595-7C0B-B4CA-BABE-5664EA37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E96F-6717-07F4-916D-5FE5D3CA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11F-2FC1-6F26-3DF8-640AC7A9D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BC34C6-821B-458F-ABA3-254012CE15A5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0631-3A59-391D-35EE-67BBF3A85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C68-5112-AD09-9BFA-44AF39057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AABAA-DD63-47BE-9431-8BD8D9C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green line and orange squares&#10;&#10;Description automatically generated">
            <a:extLst>
              <a:ext uri="{FF2B5EF4-FFF2-40B4-BE49-F238E27FC236}">
                <a16:creationId xmlns:a16="http://schemas.microsoft.com/office/drawing/2014/main" id="{CB14587D-7EF4-CD7A-2EFE-1376D4A3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23" y="0"/>
            <a:ext cx="703475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C2DA2E-717C-83CD-F897-5A77FD15FF74}"/>
              </a:ext>
            </a:extLst>
          </p:cNvPr>
          <p:cNvSpPr/>
          <p:nvPr/>
        </p:nvSpPr>
        <p:spPr>
          <a:xfrm>
            <a:off x="3205163" y="604838"/>
            <a:ext cx="914400" cy="9096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94616-1119-B116-01A8-B40B839C28F2}"/>
              </a:ext>
            </a:extLst>
          </p:cNvPr>
          <p:cNvSpPr/>
          <p:nvPr/>
        </p:nvSpPr>
        <p:spPr>
          <a:xfrm>
            <a:off x="5899680" y="1171574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3FBC-70B6-43A9-6597-E1C362B590C6}"/>
              </a:ext>
            </a:extLst>
          </p:cNvPr>
          <p:cNvSpPr/>
          <p:nvPr/>
        </p:nvSpPr>
        <p:spPr>
          <a:xfrm>
            <a:off x="2946930" y="2909887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15589-92EF-A990-C74D-771722EE0A46}"/>
              </a:ext>
            </a:extLst>
          </p:cNvPr>
          <p:cNvSpPr/>
          <p:nvPr/>
        </p:nvSpPr>
        <p:spPr>
          <a:xfrm>
            <a:off x="5571067" y="5000624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D178C-BE7C-6BDB-7B87-963D0DE0BD24}"/>
              </a:ext>
            </a:extLst>
          </p:cNvPr>
          <p:cNvSpPr/>
          <p:nvPr/>
        </p:nvSpPr>
        <p:spPr>
          <a:xfrm>
            <a:off x="5881688" y="2650331"/>
            <a:ext cx="3633787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BD8F5-68FA-E29F-F600-83756B65BE9E}"/>
              </a:ext>
            </a:extLst>
          </p:cNvPr>
          <p:cNvSpPr/>
          <p:nvPr/>
        </p:nvSpPr>
        <p:spPr>
          <a:xfrm>
            <a:off x="4116125" y="1758551"/>
            <a:ext cx="914401" cy="17990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54B8B-8E11-689C-00DF-963FBF4779E3}"/>
              </a:ext>
            </a:extLst>
          </p:cNvPr>
          <p:cNvSpPr/>
          <p:nvPr/>
        </p:nvSpPr>
        <p:spPr>
          <a:xfrm>
            <a:off x="6604000" y="5805485"/>
            <a:ext cx="932124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8D2A1-7D6F-4F17-8C49-13E2E5AD24C3}"/>
              </a:ext>
            </a:extLst>
          </p:cNvPr>
          <p:cNvSpPr txBox="1"/>
          <p:nvPr/>
        </p:nvSpPr>
        <p:spPr>
          <a:xfrm>
            <a:off x="8728075" y="109537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3E172-93AA-3D5E-670B-05FB69017B99}"/>
              </a:ext>
            </a:extLst>
          </p:cNvPr>
          <p:cNvSpPr txBox="1"/>
          <p:nvPr/>
        </p:nvSpPr>
        <p:spPr>
          <a:xfrm>
            <a:off x="8860901" y="632611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81999-FCFC-88F4-CAB2-2FCD4D6FCCD0}"/>
              </a:ext>
            </a:extLst>
          </p:cNvPr>
          <p:cNvSpPr txBox="1"/>
          <p:nvPr/>
        </p:nvSpPr>
        <p:spPr>
          <a:xfrm>
            <a:off x="3126580" y="610878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F87A6-6C75-5D35-4668-9ABE6355C40D}"/>
              </a:ext>
            </a:extLst>
          </p:cNvPr>
          <p:cNvSpPr txBox="1"/>
          <p:nvPr/>
        </p:nvSpPr>
        <p:spPr>
          <a:xfrm>
            <a:off x="9770932" y="2272748"/>
            <a:ext cx="220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: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: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: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Zone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7CC4EE-FAE3-360D-BEF1-F7007A6333B2}"/>
              </a:ext>
            </a:extLst>
          </p:cNvPr>
          <p:cNvSpPr/>
          <p:nvPr/>
        </p:nvSpPr>
        <p:spPr>
          <a:xfrm>
            <a:off x="9809414" y="2376577"/>
            <a:ext cx="159026" cy="159026"/>
          </a:xfrm>
          <a:prstGeom prst="ellipse">
            <a:avLst/>
          </a:prstGeom>
          <a:solidFill>
            <a:srgbClr val="00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09C673-9683-EF73-D51D-1D07A4215D20}"/>
              </a:ext>
            </a:extLst>
          </p:cNvPr>
          <p:cNvSpPr/>
          <p:nvPr/>
        </p:nvSpPr>
        <p:spPr>
          <a:xfrm>
            <a:off x="9809414" y="2642717"/>
            <a:ext cx="159026" cy="159026"/>
          </a:xfrm>
          <a:prstGeom prst="ellipse">
            <a:avLst/>
          </a:prstGeom>
          <a:solidFill>
            <a:srgbClr val="00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7AF3EC-68A4-2380-97C4-A0B783C9C377}"/>
              </a:ext>
            </a:extLst>
          </p:cNvPr>
          <p:cNvSpPr/>
          <p:nvPr/>
        </p:nvSpPr>
        <p:spPr>
          <a:xfrm>
            <a:off x="9813391" y="2908857"/>
            <a:ext cx="159026" cy="159026"/>
          </a:xfrm>
          <a:prstGeom prst="ellipse">
            <a:avLst/>
          </a:prstGeom>
          <a:solidFill>
            <a:srgbClr val="0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E87978-9404-5453-59EB-CB0441376EE2}"/>
              </a:ext>
            </a:extLst>
          </p:cNvPr>
          <p:cNvSpPr/>
          <p:nvPr/>
        </p:nvSpPr>
        <p:spPr>
          <a:xfrm>
            <a:off x="9822657" y="3186078"/>
            <a:ext cx="159026" cy="159026"/>
          </a:xfrm>
          <a:prstGeom prst="ellipse">
            <a:avLst/>
          </a:prstGeom>
          <a:solidFill>
            <a:srgbClr val="FE9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B062F9-DD7C-1695-9D20-1358F6B66FB6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solidFill>
            <a:srgbClr val="FD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648CF2-FA3B-E321-F08B-71E9500C1912}"/>
              </a:ext>
            </a:extLst>
          </p:cNvPr>
          <p:cNvSpPr/>
          <p:nvPr/>
        </p:nvSpPr>
        <p:spPr>
          <a:xfrm>
            <a:off x="9821208" y="3183500"/>
            <a:ext cx="159026" cy="1590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160A99-7864-AE6A-2C8C-B4F692764A90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A7D90CF-4A39-B5B7-D584-93BEC8B6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57" y="0"/>
            <a:ext cx="713728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B9075-BA1A-8F2E-C727-73F77DE18340}"/>
              </a:ext>
            </a:extLst>
          </p:cNvPr>
          <p:cNvSpPr/>
          <p:nvPr/>
        </p:nvSpPr>
        <p:spPr>
          <a:xfrm>
            <a:off x="5022588" y="116890"/>
            <a:ext cx="932125" cy="938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B6B7E-7E41-1E87-F11F-41C67C0FDB10}"/>
              </a:ext>
            </a:extLst>
          </p:cNvPr>
          <p:cNvSpPr/>
          <p:nvPr/>
        </p:nvSpPr>
        <p:spPr>
          <a:xfrm>
            <a:off x="6655013" y="138731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2E157-2A86-2F7F-B285-862B81485C65}"/>
              </a:ext>
            </a:extLst>
          </p:cNvPr>
          <p:cNvSpPr/>
          <p:nvPr/>
        </p:nvSpPr>
        <p:spPr>
          <a:xfrm>
            <a:off x="4470588" y="339010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41F3C-A8B0-7BF6-E7DF-963E9E3C15EE}"/>
              </a:ext>
            </a:extLst>
          </p:cNvPr>
          <p:cNvSpPr/>
          <p:nvPr/>
        </p:nvSpPr>
        <p:spPr>
          <a:xfrm>
            <a:off x="6286684" y="450151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7612A-F973-9BFC-C593-2D00ECF7FD6E}"/>
              </a:ext>
            </a:extLst>
          </p:cNvPr>
          <p:cNvSpPr/>
          <p:nvPr/>
        </p:nvSpPr>
        <p:spPr>
          <a:xfrm>
            <a:off x="5837238" y="2677517"/>
            <a:ext cx="3633787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C8E9D-D7DC-6186-0143-034F960A6F94}"/>
              </a:ext>
            </a:extLst>
          </p:cNvPr>
          <p:cNvSpPr/>
          <p:nvPr/>
        </p:nvSpPr>
        <p:spPr>
          <a:xfrm>
            <a:off x="6550992" y="5933796"/>
            <a:ext cx="932124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60EA2-9BC4-72B5-EF7B-D82E6136F607}"/>
              </a:ext>
            </a:extLst>
          </p:cNvPr>
          <p:cNvSpPr/>
          <p:nvPr/>
        </p:nvSpPr>
        <p:spPr>
          <a:xfrm>
            <a:off x="4053787" y="1795064"/>
            <a:ext cx="914401" cy="17990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52E9B-7DB8-27D4-7C81-41142F0215FA}"/>
              </a:ext>
            </a:extLst>
          </p:cNvPr>
          <p:cNvSpPr txBox="1"/>
          <p:nvPr/>
        </p:nvSpPr>
        <p:spPr>
          <a:xfrm>
            <a:off x="9770932" y="2272748"/>
            <a:ext cx="220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: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: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: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Zone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0306DA-EC30-8B99-608F-46543FFD88FC}"/>
              </a:ext>
            </a:extLst>
          </p:cNvPr>
          <p:cNvSpPr/>
          <p:nvPr/>
        </p:nvSpPr>
        <p:spPr>
          <a:xfrm>
            <a:off x="9809414" y="2376577"/>
            <a:ext cx="159026" cy="159026"/>
          </a:xfrm>
          <a:prstGeom prst="ellipse">
            <a:avLst/>
          </a:prstGeom>
          <a:solidFill>
            <a:srgbClr val="00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BD16AC-9779-AF3D-3322-271181642D69}"/>
              </a:ext>
            </a:extLst>
          </p:cNvPr>
          <p:cNvSpPr/>
          <p:nvPr/>
        </p:nvSpPr>
        <p:spPr>
          <a:xfrm>
            <a:off x="9809414" y="2642717"/>
            <a:ext cx="159026" cy="159026"/>
          </a:xfrm>
          <a:prstGeom prst="ellipse">
            <a:avLst/>
          </a:prstGeom>
          <a:solidFill>
            <a:srgbClr val="00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CF0C55-72B7-CF30-B810-CFEFEF8DD548}"/>
              </a:ext>
            </a:extLst>
          </p:cNvPr>
          <p:cNvSpPr/>
          <p:nvPr/>
        </p:nvSpPr>
        <p:spPr>
          <a:xfrm>
            <a:off x="9813391" y="2908857"/>
            <a:ext cx="159026" cy="159026"/>
          </a:xfrm>
          <a:prstGeom prst="ellipse">
            <a:avLst/>
          </a:prstGeom>
          <a:solidFill>
            <a:srgbClr val="0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1CE137-FD2F-EA20-586E-37034D05356E}"/>
              </a:ext>
            </a:extLst>
          </p:cNvPr>
          <p:cNvSpPr/>
          <p:nvPr/>
        </p:nvSpPr>
        <p:spPr>
          <a:xfrm>
            <a:off x="9822657" y="3186078"/>
            <a:ext cx="159026" cy="159026"/>
          </a:xfrm>
          <a:prstGeom prst="ellipse">
            <a:avLst/>
          </a:prstGeom>
          <a:solidFill>
            <a:srgbClr val="FE9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6AA9D2-61A2-61BC-96D6-053DAD670DA9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solidFill>
            <a:srgbClr val="FD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B89EE9-1823-835B-EF4E-1D32A646E7FA}"/>
              </a:ext>
            </a:extLst>
          </p:cNvPr>
          <p:cNvSpPr/>
          <p:nvPr/>
        </p:nvSpPr>
        <p:spPr>
          <a:xfrm>
            <a:off x="9821208" y="3183500"/>
            <a:ext cx="159026" cy="1590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5DAEB1-574F-92B6-57F6-82E670CE7F0C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B6235-8A9F-9A05-850C-2842273A47BF}"/>
              </a:ext>
            </a:extLst>
          </p:cNvPr>
          <p:cNvSpPr txBox="1"/>
          <p:nvPr/>
        </p:nvSpPr>
        <p:spPr>
          <a:xfrm>
            <a:off x="8674286" y="114244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28D13-3F84-266B-8B1F-D892C9319240}"/>
              </a:ext>
            </a:extLst>
          </p:cNvPr>
          <p:cNvSpPr txBox="1"/>
          <p:nvPr/>
        </p:nvSpPr>
        <p:spPr>
          <a:xfrm>
            <a:off x="8901245" y="6339562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32CE3-4777-3BBF-C4B7-1A579E91D318}"/>
              </a:ext>
            </a:extLst>
          </p:cNvPr>
          <p:cNvSpPr txBox="1"/>
          <p:nvPr/>
        </p:nvSpPr>
        <p:spPr>
          <a:xfrm>
            <a:off x="3200540" y="6169299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69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1E2651-57D4-E78D-BCB8-E2D2CFBA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32" y="0"/>
            <a:ext cx="71051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A2A59-D837-E0EF-100F-0F6D90A8FE80}"/>
              </a:ext>
            </a:extLst>
          </p:cNvPr>
          <p:cNvSpPr/>
          <p:nvPr/>
        </p:nvSpPr>
        <p:spPr>
          <a:xfrm>
            <a:off x="3201035" y="1246443"/>
            <a:ext cx="932125" cy="938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61581-1136-E617-B103-DF3472FCF236}"/>
              </a:ext>
            </a:extLst>
          </p:cNvPr>
          <p:cNvSpPr/>
          <p:nvPr/>
        </p:nvSpPr>
        <p:spPr>
          <a:xfrm>
            <a:off x="6655013" y="138731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15EC8-4D90-0435-96AD-BE48A65BE4F9}"/>
              </a:ext>
            </a:extLst>
          </p:cNvPr>
          <p:cNvSpPr/>
          <p:nvPr/>
        </p:nvSpPr>
        <p:spPr>
          <a:xfrm>
            <a:off x="4470588" y="339010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F8185-A4AD-6110-9B53-4A4D6B85501C}"/>
              </a:ext>
            </a:extLst>
          </p:cNvPr>
          <p:cNvSpPr/>
          <p:nvPr/>
        </p:nvSpPr>
        <p:spPr>
          <a:xfrm>
            <a:off x="6286684" y="4501515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608C9-994C-A7CA-C22D-DF08B2CF286E}"/>
              </a:ext>
            </a:extLst>
          </p:cNvPr>
          <p:cNvSpPr/>
          <p:nvPr/>
        </p:nvSpPr>
        <p:spPr>
          <a:xfrm>
            <a:off x="5837238" y="2677517"/>
            <a:ext cx="3633787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27FCB-C1CF-0108-4A16-684C1DAC88E9}"/>
              </a:ext>
            </a:extLst>
          </p:cNvPr>
          <p:cNvSpPr/>
          <p:nvPr/>
        </p:nvSpPr>
        <p:spPr>
          <a:xfrm>
            <a:off x="6550992" y="5933796"/>
            <a:ext cx="932124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6C2DE-CB90-84B6-4EE6-A27080B4963A}"/>
              </a:ext>
            </a:extLst>
          </p:cNvPr>
          <p:cNvSpPr/>
          <p:nvPr/>
        </p:nvSpPr>
        <p:spPr>
          <a:xfrm>
            <a:off x="4053787" y="1795064"/>
            <a:ext cx="914401" cy="17990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97E7D-6847-816D-858B-007E3EC43C5F}"/>
              </a:ext>
            </a:extLst>
          </p:cNvPr>
          <p:cNvSpPr txBox="1"/>
          <p:nvPr/>
        </p:nvSpPr>
        <p:spPr>
          <a:xfrm>
            <a:off x="8674286" y="114244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BB4E3-1487-A596-3C62-239A6C03A524}"/>
              </a:ext>
            </a:extLst>
          </p:cNvPr>
          <p:cNvSpPr txBox="1"/>
          <p:nvPr/>
        </p:nvSpPr>
        <p:spPr>
          <a:xfrm>
            <a:off x="8901245" y="6339562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8D715-FB18-0F3A-88CF-9BBD66C6EBB5}"/>
              </a:ext>
            </a:extLst>
          </p:cNvPr>
          <p:cNvSpPr txBox="1"/>
          <p:nvPr/>
        </p:nvSpPr>
        <p:spPr>
          <a:xfrm>
            <a:off x="3200540" y="6169299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16451-7C64-C53B-2BC5-492AABA057F2}"/>
              </a:ext>
            </a:extLst>
          </p:cNvPr>
          <p:cNvSpPr txBox="1"/>
          <p:nvPr/>
        </p:nvSpPr>
        <p:spPr>
          <a:xfrm>
            <a:off x="9770932" y="2272748"/>
            <a:ext cx="220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: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: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: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Zone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498A26-7832-D77A-6A9E-59E31B67EF53}"/>
              </a:ext>
            </a:extLst>
          </p:cNvPr>
          <p:cNvSpPr/>
          <p:nvPr/>
        </p:nvSpPr>
        <p:spPr>
          <a:xfrm>
            <a:off x="9809414" y="2376577"/>
            <a:ext cx="159026" cy="159026"/>
          </a:xfrm>
          <a:prstGeom prst="ellipse">
            <a:avLst/>
          </a:prstGeom>
          <a:solidFill>
            <a:srgbClr val="00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3BAF91-609C-EE83-8AC6-95222F830F8B}"/>
              </a:ext>
            </a:extLst>
          </p:cNvPr>
          <p:cNvSpPr/>
          <p:nvPr/>
        </p:nvSpPr>
        <p:spPr>
          <a:xfrm>
            <a:off x="9809414" y="2642717"/>
            <a:ext cx="159026" cy="159026"/>
          </a:xfrm>
          <a:prstGeom prst="ellipse">
            <a:avLst/>
          </a:prstGeom>
          <a:solidFill>
            <a:srgbClr val="00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A9145-766E-2B7A-F169-5CD77D4C51C5}"/>
              </a:ext>
            </a:extLst>
          </p:cNvPr>
          <p:cNvSpPr/>
          <p:nvPr/>
        </p:nvSpPr>
        <p:spPr>
          <a:xfrm>
            <a:off x="9813391" y="2908857"/>
            <a:ext cx="159026" cy="159026"/>
          </a:xfrm>
          <a:prstGeom prst="ellipse">
            <a:avLst/>
          </a:prstGeom>
          <a:solidFill>
            <a:srgbClr val="0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BF2D76-DE41-CF65-DE06-0171F9D5C30B}"/>
              </a:ext>
            </a:extLst>
          </p:cNvPr>
          <p:cNvSpPr/>
          <p:nvPr/>
        </p:nvSpPr>
        <p:spPr>
          <a:xfrm>
            <a:off x="9822657" y="3186078"/>
            <a:ext cx="159026" cy="159026"/>
          </a:xfrm>
          <a:prstGeom prst="ellipse">
            <a:avLst/>
          </a:prstGeom>
          <a:solidFill>
            <a:srgbClr val="FE9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94EE2B-66C3-F2F4-63F1-588BB8DB781E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solidFill>
            <a:srgbClr val="FD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00FC10-5CEA-7444-AC0B-F0C4C8EEA607}"/>
              </a:ext>
            </a:extLst>
          </p:cNvPr>
          <p:cNvSpPr/>
          <p:nvPr/>
        </p:nvSpPr>
        <p:spPr>
          <a:xfrm>
            <a:off x="9821208" y="3183500"/>
            <a:ext cx="159026" cy="1590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510E8E-D642-B25B-5B90-98D211798511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7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C03F1443-E376-A4F6-2DEC-F325EC0A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5" y="0"/>
            <a:ext cx="692606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632303-A1C6-6A8A-913C-1534892DDDAE}"/>
              </a:ext>
            </a:extLst>
          </p:cNvPr>
          <p:cNvSpPr/>
          <p:nvPr/>
        </p:nvSpPr>
        <p:spPr>
          <a:xfrm>
            <a:off x="7605758" y="5770484"/>
            <a:ext cx="932125" cy="938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924E2-F85A-A0BA-0C70-060CEEC3DDCC}"/>
              </a:ext>
            </a:extLst>
          </p:cNvPr>
          <p:cNvSpPr/>
          <p:nvPr/>
        </p:nvSpPr>
        <p:spPr>
          <a:xfrm>
            <a:off x="6876890" y="-77270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CBF76-2529-BE1C-1F39-D67B6375BFA4}"/>
              </a:ext>
            </a:extLst>
          </p:cNvPr>
          <p:cNvSpPr/>
          <p:nvPr/>
        </p:nvSpPr>
        <p:spPr>
          <a:xfrm>
            <a:off x="5047561" y="2646561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177E6-6588-F73B-C812-06B13BE73965}"/>
              </a:ext>
            </a:extLst>
          </p:cNvPr>
          <p:cNvSpPr/>
          <p:nvPr/>
        </p:nvSpPr>
        <p:spPr>
          <a:xfrm>
            <a:off x="7045009" y="5259019"/>
            <a:ext cx="932125" cy="969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4AF85-8304-2082-3C06-6CA3DF3CB91C}"/>
              </a:ext>
            </a:extLst>
          </p:cNvPr>
          <p:cNvSpPr/>
          <p:nvPr/>
        </p:nvSpPr>
        <p:spPr>
          <a:xfrm>
            <a:off x="5837238" y="2677517"/>
            <a:ext cx="3633787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294C4D-AC4F-86DB-932C-79E323EB4842}"/>
              </a:ext>
            </a:extLst>
          </p:cNvPr>
          <p:cNvSpPr/>
          <p:nvPr/>
        </p:nvSpPr>
        <p:spPr>
          <a:xfrm>
            <a:off x="6584609" y="5743604"/>
            <a:ext cx="932124" cy="9072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E28D7-F140-F5D9-374B-D6B785EE11BA}"/>
              </a:ext>
            </a:extLst>
          </p:cNvPr>
          <p:cNvSpPr/>
          <p:nvPr/>
        </p:nvSpPr>
        <p:spPr>
          <a:xfrm>
            <a:off x="4133160" y="1777998"/>
            <a:ext cx="914401" cy="17990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pattFill prst="pct5">
                <a:fgClr>
                  <a:schemeClr val="l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A09A9-2D6C-5C6D-D297-204F4E47B96B}"/>
              </a:ext>
            </a:extLst>
          </p:cNvPr>
          <p:cNvSpPr txBox="1"/>
          <p:nvPr/>
        </p:nvSpPr>
        <p:spPr>
          <a:xfrm>
            <a:off x="8674286" y="114244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09514-56B0-F324-5198-EFAFBBDC7027}"/>
              </a:ext>
            </a:extLst>
          </p:cNvPr>
          <p:cNvSpPr txBox="1"/>
          <p:nvPr/>
        </p:nvSpPr>
        <p:spPr>
          <a:xfrm>
            <a:off x="8901245" y="6339562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7B158-23E2-80D3-1D9E-BDC1026D6896}"/>
              </a:ext>
            </a:extLst>
          </p:cNvPr>
          <p:cNvSpPr txBox="1"/>
          <p:nvPr/>
        </p:nvSpPr>
        <p:spPr>
          <a:xfrm>
            <a:off x="3301312" y="601809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24173-FFA6-4F76-984E-CDD7A5025834}"/>
              </a:ext>
            </a:extLst>
          </p:cNvPr>
          <p:cNvSpPr txBox="1"/>
          <p:nvPr/>
        </p:nvSpPr>
        <p:spPr>
          <a:xfrm>
            <a:off x="9770932" y="2272748"/>
            <a:ext cx="220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: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: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: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Zone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31E6A1-7ECE-6CD2-AF31-FC7CF9AD0B97}"/>
              </a:ext>
            </a:extLst>
          </p:cNvPr>
          <p:cNvSpPr/>
          <p:nvPr/>
        </p:nvSpPr>
        <p:spPr>
          <a:xfrm>
            <a:off x="9809414" y="2376577"/>
            <a:ext cx="159026" cy="159026"/>
          </a:xfrm>
          <a:prstGeom prst="ellipse">
            <a:avLst/>
          </a:prstGeom>
          <a:solidFill>
            <a:srgbClr val="00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577B3F-839F-6339-0C5F-DBEE05E59EA0}"/>
              </a:ext>
            </a:extLst>
          </p:cNvPr>
          <p:cNvSpPr/>
          <p:nvPr/>
        </p:nvSpPr>
        <p:spPr>
          <a:xfrm>
            <a:off x="9809414" y="2642717"/>
            <a:ext cx="159026" cy="159026"/>
          </a:xfrm>
          <a:prstGeom prst="ellipse">
            <a:avLst/>
          </a:prstGeom>
          <a:solidFill>
            <a:srgbClr val="00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953DE5-3E8B-D415-456C-C94931F23CA1}"/>
              </a:ext>
            </a:extLst>
          </p:cNvPr>
          <p:cNvSpPr/>
          <p:nvPr/>
        </p:nvSpPr>
        <p:spPr>
          <a:xfrm>
            <a:off x="9813391" y="2908857"/>
            <a:ext cx="159026" cy="159026"/>
          </a:xfrm>
          <a:prstGeom prst="ellipse">
            <a:avLst/>
          </a:prstGeom>
          <a:solidFill>
            <a:srgbClr val="0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0DDA1B-5063-97D1-4821-B1FC9FF9AE67}"/>
              </a:ext>
            </a:extLst>
          </p:cNvPr>
          <p:cNvSpPr/>
          <p:nvPr/>
        </p:nvSpPr>
        <p:spPr>
          <a:xfrm>
            <a:off x="9822657" y="3186078"/>
            <a:ext cx="159026" cy="159026"/>
          </a:xfrm>
          <a:prstGeom prst="ellipse">
            <a:avLst/>
          </a:prstGeom>
          <a:solidFill>
            <a:srgbClr val="FE9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EFDAF0-4BFD-123B-51FE-231C2AE25E69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solidFill>
            <a:srgbClr val="FDF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4388B7-58F6-CE9E-6EC0-7BB2A28B24A2}"/>
              </a:ext>
            </a:extLst>
          </p:cNvPr>
          <p:cNvSpPr/>
          <p:nvPr/>
        </p:nvSpPr>
        <p:spPr>
          <a:xfrm>
            <a:off x="9821208" y="3183500"/>
            <a:ext cx="159026" cy="1590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867AA5-D13D-9DD6-E14B-06D5EAA48C0B}"/>
              </a:ext>
            </a:extLst>
          </p:cNvPr>
          <p:cNvSpPr/>
          <p:nvPr/>
        </p:nvSpPr>
        <p:spPr>
          <a:xfrm>
            <a:off x="9821208" y="3463300"/>
            <a:ext cx="159026" cy="1590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Bhamidipati, Subrahmanya Chandra (MU-Student)</dc:creator>
  <cp:lastModifiedBy>Bhamidipati, Subrahmanya Chandra (MU-Student)</cp:lastModifiedBy>
  <cp:revision>1</cp:revision>
  <dcterms:created xsi:type="dcterms:W3CDTF">2024-09-14T21:52:56Z</dcterms:created>
  <dcterms:modified xsi:type="dcterms:W3CDTF">2024-09-14T23:18:33Z</dcterms:modified>
</cp:coreProperties>
</file>