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60" r:id="rId5"/>
    <p:sldId id="259" r:id="rId6"/>
    <p:sldId id="258" r:id="rId7"/>
    <p:sldId id="261" r:id="rId8"/>
    <p:sldId id="264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4BE01-7EB2-4549-B755-F009EC2784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33F3E6-545D-4947-A80E-0C2D76AED0BC}">
      <dgm:prSet phldrT="[Текст]" custT="1"/>
      <dgm:spPr/>
      <dgm:t>
        <a:bodyPr/>
        <a:lstStyle/>
        <a:p>
          <a:r>
            <a:rPr lang="ru-RU" sz="3600" dirty="0"/>
            <a:t>Возможности программы</a:t>
          </a:r>
        </a:p>
      </dgm:t>
    </dgm:pt>
    <dgm:pt modelId="{05FFA1D9-C58A-46C3-A9E2-B805E6A73773}" type="parTrans" cxnId="{23830680-F5AB-40C6-BFCC-2FA48F093A25}">
      <dgm:prSet/>
      <dgm:spPr/>
      <dgm:t>
        <a:bodyPr/>
        <a:lstStyle/>
        <a:p>
          <a:endParaRPr lang="ru-RU"/>
        </a:p>
      </dgm:t>
    </dgm:pt>
    <dgm:pt modelId="{048F1FFD-E8E6-4FA7-91E0-C24959461E47}" type="sibTrans" cxnId="{23830680-F5AB-40C6-BFCC-2FA48F093A25}">
      <dgm:prSet/>
      <dgm:spPr/>
      <dgm:t>
        <a:bodyPr/>
        <a:lstStyle/>
        <a:p>
          <a:endParaRPr lang="ru-RU"/>
        </a:p>
      </dgm:t>
    </dgm:pt>
    <dgm:pt modelId="{8AB0C849-3762-495A-917D-E4B5B80C991E}">
      <dgm:prSet phldrT="[Текст]"/>
      <dgm:spPr/>
      <dgm:t>
        <a:bodyPr/>
        <a:lstStyle/>
        <a:p>
          <a:r>
            <a:rPr lang="ru-RU" dirty="0"/>
            <a:t>Создание нового файла</a:t>
          </a:r>
        </a:p>
      </dgm:t>
    </dgm:pt>
    <dgm:pt modelId="{A0EC5A9E-6436-4D96-98AA-C9C961F1636C}" type="parTrans" cxnId="{6DDA0F4D-6310-402A-8165-E65D4F40EA96}">
      <dgm:prSet/>
      <dgm:spPr/>
      <dgm:t>
        <a:bodyPr/>
        <a:lstStyle/>
        <a:p>
          <a:endParaRPr lang="ru-RU"/>
        </a:p>
      </dgm:t>
    </dgm:pt>
    <dgm:pt modelId="{829A9292-6B3D-4E7F-A1A7-F022309143EA}" type="sibTrans" cxnId="{6DDA0F4D-6310-402A-8165-E65D4F40EA96}">
      <dgm:prSet/>
      <dgm:spPr/>
      <dgm:t>
        <a:bodyPr/>
        <a:lstStyle/>
        <a:p>
          <a:endParaRPr lang="ru-RU"/>
        </a:p>
      </dgm:t>
    </dgm:pt>
    <dgm:pt modelId="{8095DD21-C333-4617-A35F-C01242AFAECE}">
      <dgm:prSet phldrT="[Текст]"/>
      <dgm:spPr/>
      <dgm:t>
        <a:bodyPr/>
        <a:lstStyle/>
        <a:p>
          <a:r>
            <a:rPr lang="ru-RU" dirty="0"/>
            <a:t>Чтение данных из файла</a:t>
          </a:r>
        </a:p>
      </dgm:t>
    </dgm:pt>
    <dgm:pt modelId="{BA0534F6-277E-4D95-A577-00EBA29E48F1}" type="parTrans" cxnId="{D6DEC07B-BEC8-4BAE-B5D6-8D2FF2BE3444}">
      <dgm:prSet/>
      <dgm:spPr/>
      <dgm:t>
        <a:bodyPr/>
        <a:lstStyle/>
        <a:p>
          <a:endParaRPr lang="ru-RU"/>
        </a:p>
      </dgm:t>
    </dgm:pt>
    <dgm:pt modelId="{7ED17D7D-9FBF-41D2-B5C8-7B6071E03F6E}" type="sibTrans" cxnId="{D6DEC07B-BEC8-4BAE-B5D6-8D2FF2BE3444}">
      <dgm:prSet/>
      <dgm:spPr/>
      <dgm:t>
        <a:bodyPr/>
        <a:lstStyle/>
        <a:p>
          <a:endParaRPr lang="ru-RU"/>
        </a:p>
      </dgm:t>
    </dgm:pt>
    <dgm:pt modelId="{12C1AD8D-CE3A-4FAA-A28E-9C0D3E40AE32}">
      <dgm:prSet phldrT="[Текст]"/>
      <dgm:spPr/>
      <dgm:t>
        <a:bodyPr/>
        <a:lstStyle/>
        <a:p>
          <a:r>
            <a:rPr lang="ru-RU" dirty="0"/>
            <a:t>Удаление всех данных</a:t>
          </a:r>
        </a:p>
      </dgm:t>
    </dgm:pt>
    <dgm:pt modelId="{9346FF47-26F7-45D1-8D21-18EBB2C28E03}" type="parTrans" cxnId="{96B1543B-8E43-4EFD-A3FB-CBDA6427F8D6}">
      <dgm:prSet/>
      <dgm:spPr/>
      <dgm:t>
        <a:bodyPr/>
        <a:lstStyle/>
        <a:p>
          <a:endParaRPr lang="ru-RU"/>
        </a:p>
      </dgm:t>
    </dgm:pt>
    <dgm:pt modelId="{9D0A0581-2F32-46E2-B0D8-B5E4F504E2EF}" type="sibTrans" cxnId="{96B1543B-8E43-4EFD-A3FB-CBDA6427F8D6}">
      <dgm:prSet/>
      <dgm:spPr/>
      <dgm:t>
        <a:bodyPr/>
        <a:lstStyle/>
        <a:p>
          <a:endParaRPr lang="ru-RU"/>
        </a:p>
      </dgm:t>
    </dgm:pt>
    <dgm:pt modelId="{9ADD3A13-E610-4294-9695-F843727AA25F}">
      <dgm:prSet phldrT="[Текст]"/>
      <dgm:spPr/>
      <dgm:t>
        <a:bodyPr/>
        <a:lstStyle/>
        <a:p>
          <a:r>
            <a:rPr lang="ru-RU" dirty="0"/>
            <a:t>Просмотр всех названий файлов</a:t>
          </a:r>
        </a:p>
      </dgm:t>
    </dgm:pt>
    <dgm:pt modelId="{32844B4D-2DD8-40FB-ACD2-C0FA951B35D3}" type="parTrans" cxnId="{995FF3ED-04E4-494B-8846-367B959F0100}">
      <dgm:prSet/>
      <dgm:spPr/>
      <dgm:t>
        <a:bodyPr/>
        <a:lstStyle/>
        <a:p>
          <a:endParaRPr lang="ru-RU"/>
        </a:p>
      </dgm:t>
    </dgm:pt>
    <dgm:pt modelId="{0871B22D-2263-420D-8F40-C4EF6E8A9793}" type="sibTrans" cxnId="{995FF3ED-04E4-494B-8846-367B959F0100}">
      <dgm:prSet/>
      <dgm:spPr/>
      <dgm:t>
        <a:bodyPr/>
        <a:lstStyle/>
        <a:p>
          <a:endParaRPr lang="ru-RU"/>
        </a:p>
      </dgm:t>
    </dgm:pt>
    <dgm:pt modelId="{B4ADFFC6-93F7-451E-BF82-1D285947EDCC}" type="pres">
      <dgm:prSet presAssocID="{3DE4BE01-7EB2-4549-B755-F009EC278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87E57B-ACE2-4A80-A0C0-4D80F6C965A9}" type="pres">
      <dgm:prSet presAssocID="{5233F3E6-545D-4947-A80E-0C2D76AED0BC}" presName="hierRoot1" presStyleCnt="0">
        <dgm:presLayoutVars>
          <dgm:hierBranch val="init"/>
        </dgm:presLayoutVars>
      </dgm:prSet>
      <dgm:spPr/>
    </dgm:pt>
    <dgm:pt modelId="{19C5ABE2-90B6-4592-8B90-EF134B77863D}" type="pres">
      <dgm:prSet presAssocID="{5233F3E6-545D-4947-A80E-0C2D76AED0BC}" presName="rootComposite1" presStyleCnt="0"/>
      <dgm:spPr/>
    </dgm:pt>
    <dgm:pt modelId="{ADDD4D4B-EE5B-4844-8A1D-14208F2666B9}" type="pres">
      <dgm:prSet presAssocID="{5233F3E6-545D-4947-A80E-0C2D76AED0BC}" presName="rootText1" presStyleLbl="node0" presStyleIdx="0" presStyleCnt="1" custScaleX="179640" custScaleY="218092" custLinFactNeighborX="-19393" custLinFactNeighborY="-4083">
        <dgm:presLayoutVars>
          <dgm:chPref val="3"/>
        </dgm:presLayoutVars>
      </dgm:prSet>
      <dgm:spPr/>
    </dgm:pt>
    <dgm:pt modelId="{650C0C49-F217-4F41-9B2A-68C173E2EC14}" type="pres">
      <dgm:prSet presAssocID="{5233F3E6-545D-4947-A80E-0C2D76AED0BC}" presName="rootConnector1" presStyleLbl="node1" presStyleIdx="0" presStyleCnt="0"/>
      <dgm:spPr/>
    </dgm:pt>
    <dgm:pt modelId="{B5986444-6B3B-42C1-84AF-E9582B2E6E3E}" type="pres">
      <dgm:prSet presAssocID="{5233F3E6-545D-4947-A80E-0C2D76AED0BC}" presName="hierChild2" presStyleCnt="0"/>
      <dgm:spPr/>
    </dgm:pt>
    <dgm:pt modelId="{1BE5CB34-03E8-46AA-B01B-3A057AE78364}" type="pres">
      <dgm:prSet presAssocID="{A0EC5A9E-6436-4D96-98AA-C9C961F1636C}" presName="Name37" presStyleLbl="parChTrans1D2" presStyleIdx="0" presStyleCnt="4"/>
      <dgm:spPr/>
    </dgm:pt>
    <dgm:pt modelId="{781B5EE5-D75E-42D6-9D01-446B44615A89}" type="pres">
      <dgm:prSet presAssocID="{8AB0C849-3762-495A-917D-E4B5B80C991E}" presName="hierRoot2" presStyleCnt="0">
        <dgm:presLayoutVars>
          <dgm:hierBranch val="init"/>
        </dgm:presLayoutVars>
      </dgm:prSet>
      <dgm:spPr/>
    </dgm:pt>
    <dgm:pt modelId="{2D89B1DC-044B-4C8F-AA05-16A15161410C}" type="pres">
      <dgm:prSet presAssocID="{8AB0C849-3762-495A-917D-E4B5B80C991E}" presName="rootComposite" presStyleCnt="0"/>
      <dgm:spPr/>
    </dgm:pt>
    <dgm:pt modelId="{4C92E21D-69E5-4D00-ABE4-8E38C79EED0D}" type="pres">
      <dgm:prSet presAssocID="{8AB0C849-3762-495A-917D-E4B5B80C991E}" presName="rootText" presStyleLbl="node2" presStyleIdx="0" presStyleCnt="4" custScaleX="134982" custScaleY="167617">
        <dgm:presLayoutVars>
          <dgm:chPref val="3"/>
        </dgm:presLayoutVars>
      </dgm:prSet>
      <dgm:spPr/>
    </dgm:pt>
    <dgm:pt modelId="{44338D17-8439-41F5-B9AA-E7E34A4F9F8B}" type="pres">
      <dgm:prSet presAssocID="{8AB0C849-3762-495A-917D-E4B5B80C991E}" presName="rootConnector" presStyleLbl="node2" presStyleIdx="0" presStyleCnt="4"/>
      <dgm:spPr/>
    </dgm:pt>
    <dgm:pt modelId="{8BDE7752-B4CE-4116-9684-2FFF305735CD}" type="pres">
      <dgm:prSet presAssocID="{8AB0C849-3762-495A-917D-E4B5B80C991E}" presName="hierChild4" presStyleCnt="0"/>
      <dgm:spPr/>
    </dgm:pt>
    <dgm:pt modelId="{BE300AB6-ED5B-4651-B377-0B11B0F1C5A2}" type="pres">
      <dgm:prSet presAssocID="{8AB0C849-3762-495A-917D-E4B5B80C991E}" presName="hierChild5" presStyleCnt="0"/>
      <dgm:spPr/>
    </dgm:pt>
    <dgm:pt modelId="{F05A5090-8371-46CE-B7D8-4738F5D02131}" type="pres">
      <dgm:prSet presAssocID="{BA0534F6-277E-4D95-A577-00EBA29E48F1}" presName="Name37" presStyleLbl="parChTrans1D2" presStyleIdx="1" presStyleCnt="4"/>
      <dgm:spPr/>
    </dgm:pt>
    <dgm:pt modelId="{6172E394-7048-4350-8FAE-59194BC84A2A}" type="pres">
      <dgm:prSet presAssocID="{8095DD21-C333-4617-A35F-C01242AFAECE}" presName="hierRoot2" presStyleCnt="0">
        <dgm:presLayoutVars>
          <dgm:hierBranch val="init"/>
        </dgm:presLayoutVars>
      </dgm:prSet>
      <dgm:spPr/>
    </dgm:pt>
    <dgm:pt modelId="{9B922202-B187-467E-9A73-081FE76554DD}" type="pres">
      <dgm:prSet presAssocID="{8095DD21-C333-4617-A35F-C01242AFAECE}" presName="rootComposite" presStyleCnt="0"/>
      <dgm:spPr/>
    </dgm:pt>
    <dgm:pt modelId="{EC588C81-8BAA-443D-B2CF-449B4A495F31}" type="pres">
      <dgm:prSet presAssocID="{8095DD21-C333-4617-A35F-C01242AFAECE}" presName="rootText" presStyleLbl="node2" presStyleIdx="1" presStyleCnt="4" custScaleX="137612" custScaleY="165612">
        <dgm:presLayoutVars>
          <dgm:chPref val="3"/>
        </dgm:presLayoutVars>
      </dgm:prSet>
      <dgm:spPr/>
    </dgm:pt>
    <dgm:pt modelId="{206520CF-86C9-456B-9A7B-82E9AEA3C18E}" type="pres">
      <dgm:prSet presAssocID="{8095DD21-C333-4617-A35F-C01242AFAECE}" presName="rootConnector" presStyleLbl="node2" presStyleIdx="1" presStyleCnt="4"/>
      <dgm:spPr/>
    </dgm:pt>
    <dgm:pt modelId="{856FE553-3641-4AD5-B794-F69EE613BA74}" type="pres">
      <dgm:prSet presAssocID="{8095DD21-C333-4617-A35F-C01242AFAECE}" presName="hierChild4" presStyleCnt="0"/>
      <dgm:spPr/>
    </dgm:pt>
    <dgm:pt modelId="{1ABA6630-8489-4BA3-B14A-A1D284C58FC6}" type="pres">
      <dgm:prSet presAssocID="{8095DD21-C333-4617-A35F-C01242AFAECE}" presName="hierChild5" presStyleCnt="0"/>
      <dgm:spPr/>
    </dgm:pt>
    <dgm:pt modelId="{F6959800-CE20-4459-A3C2-6FAF677A88D5}" type="pres">
      <dgm:prSet presAssocID="{32844B4D-2DD8-40FB-ACD2-C0FA951B35D3}" presName="Name37" presStyleLbl="parChTrans1D2" presStyleIdx="2" presStyleCnt="4"/>
      <dgm:spPr/>
    </dgm:pt>
    <dgm:pt modelId="{10BCF3F9-48C6-4132-800F-7DDC129EF1B9}" type="pres">
      <dgm:prSet presAssocID="{9ADD3A13-E610-4294-9695-F843727AA25F}" presName="hierRoot2" presStyleCnt="0">
        <dgm:presLayoutVars>
          <dgm:hierBranch val="init"/>
        </dgm:presLayoutVars>
      </dgm:prSet>
      <dgm:spPr/>
    </dgm:pt>
    <dgm:pt modelId="{56840E44-75E0-4587-8583-4B3351E89DA7}" type="pres">
      <dgm:prSet presAssocID="{9ADD3A13-E610-4294-9695-F843727AA25F}" presName="rootComposite" presStyleCnt="0"/>
      <dgm:spPr/>
    </dgm:pt>
    <dgm:pt modelId="{F5D40144-C11B-4D4E-BF5C-3EDB2FDA8B6D}" type="pres">
      <dgm:prSet presAssocID="{9ADD3A13-E610-4294-9695-F843727AA25F}" presName="rootText" presStyleLbl="node2" presStyleIdx="2" presStyleCnt="4" custScaleX="150212" custScaleY="168026">
        <dgm:presLayoutVars>
          <dgm:chPref val="3"/>
        </dgm:presLayoutVars>
      </dgm:prSet>
      <dgm:spPr/>
    </dgm:pt>
    <dgm:pt modelId="{3E945A50-2CA6-4164-89BF-B750419D9258}" type="pres">
      <dgm:prSet presAssocID="{9ADD3A13-E610-4294-9695-F843727AA25F}" presName="rootConnector" presStyleLbl="node2" presStyleIdx="2" presStyleCnt="4"/>
      <dgm:spPr/>
    </dgm:pt>
    <dgm:pt modelId="{30482DA7-4D34-4082-8333-3B84C5350FBB}" type="pres">
      <dgm:prSet presAssocID="{9ADD3A13-E610-4294-9695-F843727AA25F}" presName="hierChild4" presStyleCnt="0"/>
      <dgm:spPr/>
    </dgm:pt>
    <dgm:pt modelId="{6A10FED4-D78D-4F7A-AA2B-E92FC7B3A16B}" type="pres">
      <dgm:prSet presAssocID="{9ADD3A13-E610-4294-9695-F843727AA25F}" presName="hierChild5" presStyleCnt="0"/>
      <dgm:spPr/>
    </dgm:pt>
    <dgm:pt modelId="{DE33E42B-9708-40C9-BFCC-238A5273D58E}" type="pres">
      <dgm:prSet presAssocID="{9346FF47-26F7-45D1-8D21-18EBB2C28E03}" presName="Name37" presStyleLbl="parChTrans1D2" presStyleIdx="3" presStyleCnt="4"/>
      <dgm:spPr/>
    </dgm:pt>
    <dgm:pt modelId="{64A5154C-1650-4544-8BAD-DDD66347DEB0}" type="pres">
      <dgm:prSet presAssocID="{12C1AD8D-CE3A-4FAA-A28E-9C0D3E40AE32}" presName="hierRoot2" presStyleCnt="0">
        <dgm:presLayoutVars>
          <dgm:hierBranch val="init"/>
        </dgm:presLayoutVars>
      </dgm:prSet>
      <dgm:spPr/>
    </dgm:pt>
    <dgm:pt modelId="{67D7BABC-3B0B-4D98-9D50-ADA3E095F610}" type="pres">
      <dgm:prSet presAssocID="{12C1AD8D-CE3A-4FAA-A28E-9C0D3E40AE32}" presName="rootComposite" presStyleCnt="0"/>
      <dgm:spPr/>
    </dgm:pt>
    <dgm:pt modelId="{CC326B91-7ACE-4B8F-8CB3-F469BC97C052}" type="pres">
      <dgm:prSet presAssocID="{12C1AD8D-CE3A-4FAA-A28E-9C0D3E40AE32}" presName="rootText" presStyleLbl="node2" presStyleIdx="3" presStyleCnt="4" custScaleX="165645" custScaleY="165532">
        <dgm:presLayoutVars>
          <dgm:chPref val="3"/>
        </dgm:presLayoutVars>
      </dgm:prSet>
      <dgm:spPr/>
    </dgm:pt>
    <dgm:pt modelId="{E7C06646-4497-4A12-8307-4ABD12926D1C}" type="pres">
      <dgm:prSet presAssocID="{12C1AD8D-CE3A-4FAA-A28E-9C0D3E40AE32}" presName="rootConnector" presStyleLbl="node2" presStyleIdx="3" presStyleCnt="4"/>
      <dgm:spPr/>
    </dgm:pt>
    <dgm:pt modelId="{5C68CB06-C730-4C8C-98C1-7337AF5F0481}" type="pres">
      <dgm:prSet presAssocID="{12C1AD8D-CE3A-4FAA-A28E-9C0D3E40AE32}" presName="hierChild4" presStyleCnt="0"/>
      <dgm:spPr/>
    </dgm:pt>
    <dgm:pt modelId="{02D2CA9E-4CA5-494F-8E16-9F09D88A0A3F}" type="pres">
      <dgm:prSet presAssocID="{12C1AD8D-CE3A-4FAA-A28E-9C0D3E40AE32}" presName="hierChild5" presStyleCnt="0"/>
      <dgm:spPr/>
    </dgm:pt>
    <dgm:pt modelId="{8BA7FCDA-3BD4-4317-8A5A-273817B649AF}" type="pres">
      <dgm:prSet presAssocID="{5233F3E6-545D-4947-A80E-0C2D76AED0BC}" presName="hierChild3" presStyleCnt="0"/>
      <dgm:spPr/>
    </dgm:pt>
  </dgm:ptLst>
  <dgm:cxnLst>
    <dgm:cxn modelId="{E6EC420A-2943-419F-AD8D-5B50FE9C3B12}" type="presOf" srcId="{5233F3E6-545D-4947-A80E-0C2D76AED0BC}" destId="{ADDD4D4B-EE5B-4844-8A1D-14208F2666B9}" srcOrd="0" destOrd="0" presId="urn:microsoft.com/office/officeart/2005/8/layout/orgChart1"/>
    <dgm:cxn modelId="{E6362019-06B3-4DA9-86B6-40015ABFB867}" type="presOf" srcId="{12C1AD8D-CE3A-4FAA-A28E-9C0D3E40AE32}" destId="{E7C06646-4497-4A12-8307-4ABD12926D1C}" srcOrd="1" destOrd="0" presId="urn:microsoft.com/office/officeart/2005/8/layout/orgChart1"/>
    <dgm:cxn modelId="{C6465B2C-7D5F-4BE9-BFFC-2591E05DCAD2}" type="presOf" srcId="{32844B4D-2DD8-40FB-ACD2-C0FA951B35D3}" destId="{F6959800-CE20-4459-A3C2-6FAF677A88D5}" srcOrd="0" destOrd="0" presId="urn:microsoft.com/office/officeart/2005/8/layout/orgChart1"/>
    <dgm:cxn modelId="{16D86A30-A943-4553-9D0C-733B95B0F5D9}" type="presOf" srcId="{A0EC5A9E-6436-4D96-98AA-C9C961F1636C}" destId="{1BE5CB34-03E8-46AA-B01B-3A057AE78364}" srcOrd="0" destOrd="0" presId="urn:microsoft.com/office/officeart/2005/8/layout/orgChart1"/>
    <dgm:cxn modelId="{2450B83A-0C43-4437-B60E-1CAC53965E7D}" type="presOf" srcId="{8AB0C849-3762-495A-917D-E4B5B80C991E}" destId="{4C92E21D-69E5-4D00-ABE4-8E38C79EED0D}" srcOrd="0" destOrd="0" presId="urn:microsoft.com/office/officeart/2005/8/layout/orgChart1"/>
    <dgm:cxn modelId="{96B1543B-8E43-4EFD-A3FB-CBDA6427F8D6}" srcId="{5233F3E6-545D-4947-A80E-0C2D76AED0BC}" destId="{12C1AD8D-CE3A-4FAA-A28E-9C0D3E40AE32}" srcOrd="3" destOrd="0" parTransId="{9346FF47-26F7-45D1-8D21-18EBB2C28E03}" sibTransId="{9D0A0581-2F32-46E2-B0D8-B5E4F504E2EF}"/>
    <dgm:cxn modelId="{8C72DF61-0860-4DA8-A763-1DFB45A24459}" type="presOf" srcId="{3DE4BE01-7EB2-4549-B755-F009EC2784C7}" destId="{B4ADFFC6-93F7-451E-BF82-1D285947EDCC}" srcOrd="0" destOrd="0" presId="urn:microsoft.com/office/officeart/2005/8/layout/orgChart1"/>
    <dgm:cxn modelId="{6DDA0F4D-6310-402A-8165-E65D4F40EA96}" srcId="{5233F3E6-545D-4947-A80E-0C2D76AED0BC}" destId="{8AB0C849-3762-495A-917D-E4B5B80C991E}" srcOrd="0" destOrd="0" parTransId="{A0EC5A9E-6436-4D96-98AA-C9C961F1636C}" sibTransId="{829A9292-6B3D-4E7F-A1A7-F022309143EA}"/>
    <dgm:cxn modelId="{80B92353-D49C-4C63-859A-C7D7C53662C2}" type="presOf" srcId="{8AB0C849-3762-495A-917D-E4B5B80C991E}" destId="{44338D17-8439-41F5-B9AA-E7E34A4F9F8B}" srcOrd="1" destOrd="0" presId="urn:microsoft.com/office/officeart/2005/8/layout/orgChart1"/>
    <dgm:cxn modelId="{3EA6B853-2E1A-4037-B686-692D1D3B413A}" type="presOf" srcId="{9ADD3A13-E610-4294-9695-F843727AA25F}" destId="{F5D40144-C11B-4D4E-BF5C-3EDB2FDA8B6D}" srcOrd="0" destOrd="0" presId="urn:microsoft.com/office/officeart/2005/8/layout/orgChart1"/>
    <dgm:cxn modelId="{D6DEC07B-BEC8-4BAE-B5D6-8D2FF2BE3444}" srcId="{5233F3E6-545D-4947-A80E-0C2D76AED0BC}" destId="{8095DD21-C333-4617-A35F-C01242AFAECE}" srcOrd="1" destOrd="0" parTransId="{BA0534F6-277E-4D95-A577-00EBA29E48F1}" sibTransId="{7ED17D7D-9FBF-41D2-B5C8-7B6071E03F6E}"/>
    <dgm:cxn modelId="{23830680-F5AB-40C6-BFCC-2FA48F093A25}" srcId="{3DE4BE01-7EB2-4549-B755-F009EC2784C7}" destId="{5233F3E6-545D-4947-A80E-0C2D76AED0BC}" srcOrd="0" destOrd="0" parTransId="{05FFA1D9-C58A-46C3-A9E2-B805E6A73773}" sibTransId="{048F1FFD-E8E6-4FA7-91E0-C24959461E47}"/>
    <dgm:cxn modelId="{B7DAAA9E-84F7-4860-8276-014EBD48CCDE}" type="presOf" srcId="{9ADD3A13-E610-4294-9695-F843727AA25F}" destId="{3E945A50-2CA6-4164-89BF-B750419D9258}" srcOrd="1" destOrd="0" presId="urn:microsoft.com/office/officeart/2005/8/layout/orgChart1"/>
    <dgm:cxn modelId="{D23449BD-C820-4CDA-93E2-ABA822513875}" type="presOf" srcId="{12C1AD8D-CE3A-4FAA-A28E-9C0D3E40AE32}" destId="{CC326B91-7ACE-4B8F-8CB3-F469BC97C052}" srcOrd="0" destOrd="0" presId="urn:microsoft.com/office/officeart/2005/8/layout/orgChart1"/>
    <dgm:cxn modelId="{E7F50ABF-1C81-41D1-BAAC-1E48C8A92BAF}" type="presOf" srcId="{5233F3E6-545D-4947-A80E-0C2D76AED0BC}" destId="{650C0C49-F217-4F41-9B2A-68C173E2EC14}" srcOrd="1" destOrd="0" presId="urn:microsoft.com/office/officeart/2005/8/layout/orgChart1"/>
    <dgm:cxn modelId="{2C633ED2-BEC3-48F2-B00F-8C6B032C8A3D}" type="presOf" srcId="{9346FF47-26F7-45D1-8D21-18EBB2C28E03}" destId="{DE33E42B-9708-40C9-BFCC-238A5273D58E}" srcOrd="0" destOrd="0" presId="urn:microsoft.com/office/officeart/2005/8/layout/orgChart1"/>
    <dgm:cxn modelId="{5409CFD9-0514-4121-9D81-57EA966B2CE5}" type="presOf" srcId="{8095DD21-C333-4617-A35F-C01242AFAECE}" destId="{EC588C81-8BAA-443D-B2CF-449B4A495F31}" srcOrd="0" destOrd="0" presId="urn:microsoft.com/office/officeart/2005/8/layout/orgChart1"/>
    <dgm:cxn modelId="{995FF3ED-04E4-494B-8846-367B959F0100}" srcId="{5233F3E6-545D-4947-A80E-0C2D76AED0BC}" destId="{9ADD3A13-E610-4294-9695-F843727AA25F}" srcOrd="2" destOrd="0" parTransId="{32844B4D-2DD8-40FB-ACD2-C0FA951B35D3}" sibTransId="{0871B22D-2263-420D-8F40-C4EF6E8A9793}"/>
    <dgm:cxn modelId="{2D10A4F0-23AC-42C2-86BC-BEDBF9BF2166}" type="presOf" srcId="{BA0534F6-277E-4D95-A577-00EBA29E48F1}" destId="{F05A5090-8371-46CE-B7D8-4738F5D02131}" srcOrd="0" destOrd="0" presId="urn:microsoft.com/office/officeart/2005/8/layout/orgChart1"/>
    <dgm:cxn modelId="{D5E79AF8-E461-4D65-AA55-02808A322E2D}" type="presOf" srcId="{8095DD21-C333-4617-A35F-C01242AFAECE}" destId="{206520CF-86C9-456B-9A7B-82E9AEA3C18E}" srcOrd="1" destOrd="0" presId="urn:microsoft.com/office/officeart/2005/8/layout/orgChart1"/>
    <dgm:cxn modelId="{9068026E-C3C5-442D-8F37-CAE1B43B524A}" type="presParOf" srcId="{B4ADFFC6-93F7-451E-BF82-1D285947EDCC}" destId="{3787E57B-ACE2-4A80-A0C0-4D80F6C965A9}" srcOrd="0" destOrd="0" presId="urn:microsoft.com/office/officeart/2005/8/layout/orgChart1"/>
    <dgm:cxn modelId="{D49FFACB-370F-4FDB-934C-296074C423B0}" type="presParOf" srcId="{3787E57B-ACE2-4A80-A0C0-4D80F6C965A9}" destId="{19C5ABE2-90B6-4592-8B90-EF134B77863D}" srcOrd="0" destOrd="0" presId="urn:microsoft.com/office/officeart/2005/8/layout/orgChart1"/>
    <dgm:cxn modelId="{1E90482D-FAE1-4BAF-98D6-2D9E9A9180B9}" type="presParOf" srcId="{19C5ABE2-90B6-4592-8B90-EF134B77863D}" destId="{ADDD4D4B-EE5B-4844-8A1D-14208F2666B9}" srcOrd="0" destOrd="0" presId="urn:microsoft.com/office/officeart/2005/8/layout/orgChart1"/>
    <dgm:cxn modelId="{1B2A191C-D10E-49F2-807C-0E7189816E26}" type="presParOf" srcId="{19C5ABE2-90B6-4592-8B90-EF134B77863D}" destId="{650C0C49-F217-4F41-9B2A-68C173E2EC14}" srcOrd="1" destOrd="0" presId="urn:microsoft.com/office/officeart/2005/8/layout/orgChart1"/>
    <dgm:cxn modelId="{093B8090-A569-42CB-BF23-1F94F8A0BABB}" type="presParOf" srcId="{3787E57B-ACE2-4A80-A0C0-4D80F6C965A9}" destId="{B5986444-6B3B-42C1-84AF-E9582B2E6E3E}" srcOrd="1" destOrd="0" presId="urn:microsoft.com/office/officeart/2005/8/layout/orgChart1"/>
    <dgm:cxn modelId="{9C4F3E77-08C1-44E7-BB4B-80B85BFE50B0}" type="presParOf" srcId="{B5986444-6B3B-42C1-84AF-E9582B2E6E3E}" destId="{1BE5CB34-03E8-46AA-B01B-3A057AE78364}" srcOrd="0" destOrd="0" presId="urn:microsoft.com/office/officeart/2005/8/layout/orgChart1"/>
    <dgm:cxn modelId="{B6F887C1-D61D-43F2-A591-29355A6DB737}" type="presParOf" srcId="{B5986444-6B3B-42C1-84AF-E9582B2E6E3E}" destId="{781B5EE5-D75E-42D6-9D01-446B44615A89}" srcOrd="1" destOrd="0" presId="urn:microsoft.com/office/officeart/2005/8/layout/orgChart1"/>
    <dgm:cxn modelId="{030C2431-F5ED-4B62-8A2B-E78AFD3129A6}" type="presParOf" srcId="{781B5EE5-D75E-42D6-9D01-446B44615A89}" destId="{2D89B1DC-044B-4C8F-AA05-16A15161410C}" srcOrd="0" destOrd="0" presId="urn:microsoft.com/office/officeart/2005/8/layout/orgChart1"/>
    <dgm:cxn modelId="{30189E2E-76A3-4746-A0A7-562334CBC9C5}" type="presParOf" srcId="{2D89B1DC-044B-4C8F-AA05-16A15161410C}" destId="{4C92E21D-69E5-4D00-ABE4-8E38C79EED0D}" srcOrd="0" destOrd="0" presId="urn:microsoft.com/office/officeart/2005/8/layout/orgChart1"/>
    <dgm:cxn modelId="{5447B63F-30C4-484E-B5B3-52409AB54479}" type="presParOf" srcId="{2D89B1DC-044B-4C8F-AA05-16A15161410C}" destId="{44338D17-8439-41F5-B9AA-E7E34A4F9F8B}" srcOrd="1" destOrd="0" presId="urn:microsoft.com/office/officeart/2005/8/layout/orgChart1"/>
    <dgm:cxn modelId="{D13B5A36-274A-4B05-A9A3-95D09BCC8FCB}" type="presParOf" srcId="{781B5EE5-D75E-42D6-9D01-446B44615A89}" destId="{8BDE7752-B4CE-4116-9684-2FFF305735CD}" srcOrd="1" destOrd="0" presId="urn:microsoft.com/office/officeart/2005/8/layout/orgChart1"/>
    <dgm:cxn modelId="{C137C4CF-DA16-4B2A-8430-2E52E2D1577B}" type="presParOf" srcId="{781B5EE5-D75E-42D6-9D01-446B44615A89}" destId="{BE300AB6-ED5B-4651-B377-0B11B0F1C5A2}" srcOrd="2" destOrd="0" presId="urn:microsoft.com/office/officeart/2005/8/layout/orgChart1"/>
    <dgm:cxn modelId="{BB7540CB-749F-4AA6-ADB9-C9A962B4F0C4}" type="presParOf" srcId="{B5986444-6B3B-42C1-84AF-E9582B2E6E3E}" destId="{F05A5090-8371-46CE-B7D8-4738F5D02131}" srcOrd="2" destOrd="0" presId="urn:microsoft.com/office/officeart/2005/8/layout/orgChart1"/>
    <dgm:cxn modelId="{25984180-1DCD-41E0-B565-AC5D5446528F}" type="presParOf" srcId="{B5986444-6B3B-42C1-84AF-E9582B2E6E3E}" destId="{6172E394-7048-4350-8FAE-59194BC84A2A}" srcOrd="3" destOrd="0" presId="urn:microsoft.com/office/officeart/2005/8/layout/orgChart1"/>
    <dgm:cxn modelId="{75C8A37B-2AE1-49AA-B61B-A7550ECA9812}" type="presParOf" srcId="{6172E394-7048-4350-8FAE-59194BC84A2A}" destId="{9B922202-B187-467E-9A73-081FE76554DD}" srcOrd="0" destOrd="0" presId="urn:microsoft.com/office/officeart/2005/8/layout/orgChart1"/>
    <dgm:cxn modelId="{9ED56778-619F-431C-969D-9656BD2EF65D}" type="presParOf" srcId="{9B922202-B187-467E-9A73-081FE76554DD}" destId="{EC588C81-8BAA-443D-B2CF-449B4A495F31}" srcOrd="0" destOrd="0" presId="urn:microsoft.com/office/officeart/2005/8/layout/orgChart1"/>
    <dgm:cxn modelId="{87BFA1E3-22EF-47E2-8A98-6665579C4F89}" type="presParOf" srcId="{9B922202-B187-467E-9A73-081FE76554DD}" destId="{206520CF-86C9-456B-9A7B-82E9AEA3C18E}" srcOrd="1" destOrd="0" presId="urn:microsoft.com/office/officeart/2005/8/layout/orgChart1"/>
    <dgm:cxn modelId="{6248B375-AB0B-4D79-9820-11FC347CA8A2}" type="presParOf" srcId="{6172E394-7048-4350-8FAE-59194BC84A2A}" destId="{856FE553-3641-4AD5-B794-F69EE613BA74}" srcOrd="1" destOrd="0" presId="urn:microsoft.com/office/officeart/2005/8/layout/orgChart1"/>
    <dgm:cxn modelId="{E2A1DE6D-0F47-409F-A432-5A1A3A600A07}" type="presParOf" srcId="{6172E394-7048-4350-8FAE-59194BC84A2A}" destId="{1ABA6630-8489-4BA3-B14A-A1D284C58FC6}" srcOrd="2" destOrd="0" presId="urn:microsoft.com/office/officeart/2005/8/layout/orgChart1"/>
    <dgm:cxn modelId="{A1C2395E-AEA7-4E49-99D5-847448948EB3}" type="presParOf" srcId="{B5986444-6B3B-42C1-84AF-E9582B2E6E3E}" destId="{F6959800-CE20-4459-A3C2-6FAF677A88D5}" srcOrd="4" destOrd="0" presId="urn:microsoft.com/office/officeart/2005/8/layout/orgChart1"/>
    <dgm:cxn modelId="{CB0D5BAD-B386-426B-848A-88281E4D3568}" type="presParOf" srcId="{B5986444-6B3B-42C1-84AF-E9582B2E6E3E}" destId="{10BCF3F9-48C6-4132-800F-7DDC129EF1B9}" srcOrd="5" destOrd="0" presId="urn:microsoft.com/office/officeart/2005/8/layout/orgChart1"/>
    <dgm:cxn modelId="{7B1E1501-AEA5-4E5F-8F07-F4ADD9692BA2}" type="presParOf" srcId="{10BCF3F9-48C6-4132-800F-7DDC129EF1B9}" destId="{56840E44-75E0-4587-8583-4B3351E89DA7}" srcOrd="0" destOrd="0" presId="urn:microsoft.com/office/officeart/2005/8/layout/orgChart1"/>
    <dgm:cxn modelId="{1F42EC2E-BF3C-4621-978F-58F27C277413}" type="presParOf" srcId="{56840E44-75E0-4587-8583-4B3351E89DA7}" destId="{F5D40144-C11B-4D4E-BF5C-3EDB2FDA8B6D}" srcOrd="0" destOrd="0" presId="urn:microsoft.com/office/officeart/2005/8/layout/orgChart1"/>
    <dgm:cxn modelId="{0C1A3D3D-6BDB-47B2-A74D-4FA51DC787B5}" type="presParOf" srcId="{56840E44-75E0-4587-8583-4B3351E89DA7}" destId="{3E945A50-2CA6-4164-89BF-B750419D9258}" srcOrd="1" destOrd="0" presId="urn:microsoft.com/office/officeart/2005/8/layout/orgChart1"/>
    <dgm:cxn modelId="{F831D442-F5B1-4146-9079-75C0258D4851}" type="presParOf" srcId="{10BCF3F9-48C6-4132-800F-7DDC129EF1B9}" destId="{30482DA7-4D34-4082-8333-3B84C5350FBB}" srcOrd="1" destOrd="0" presId="urn:microsoft.com/office/officeart/2005/8/layout/orgChart1"/>
    <dgm:cxn modelId="{AC32C30A-E5C5-43CB-AB7A-57D4C355C6AC}" type="presParOf" srcId="{10BCF3F9-48C6-4132-800F-7DDC129EF1B9}" destId="{6A10FED4-D78D-4F7A-AA2B-E92FC7B3A16B}" srcOrd="2" destOrd="0" presId="urn:microsoft.com/office/officeart/2005/8/layout/orgChart1"/>
    <dgm:cxn modelId="{B521B42B-EE20-44EF-812B-C2E56293A35A}" type="presParOf" srcId="{B5986444-6B3B-42C1-84AF-E9582B2E6E3E}" destId="{DE33E42B-9708-40C9-BFCC-238A5273D58E}" srcOrd="6" destOrd="0" presId="urn:microsoft.com/office/officeart/2005/8/layout/orgChart1"/>
    <dgm:cxn modelId="{B8809149-553B-4BC8-8081-FE9B4A839D1B}" type="presParOf" srcId="{B5986444-6B3B-42C1-84AF-E9582B2E6E3E}" destId="{64A5154C-1650-4544-8BAD-DDD66347DEB0}" srcOrd="7" destOrd="0" presId="urn:microsoft.com/office/officeart/2005/8/layout/orgChart1"/>
    <dgm:cxn modelId="{9A6E0DA4-AC95-4B0F-B0E4-378E79B6DC14}" type="presParOf" srcId="{64A5154C-1650-4544-8BAD-DDD66347DEB0}" destId="{67D7BABC-3B0B-4D98-9D50-ADA3E095F610}" srcOrd="0" destOrd="0" presId="urn:microsoft.com/office/officeart/2005/8/layout/orgChart1"/>
    <dgm:cxn modelId="{A7312F09-B15B-4EAE-BDCD-2B149D4CA1D0}" type="presParOf" srcId="{67D7BABC-3B0B-4D98-9D50-ADA3E095F610}" destId="{CC326B91-7ACE-4B8F-8CB3-F469BC97C052}" srcOrd="0" destOrd="0" presId="urn:microsoft.com/office/officeart/2005/8/layout/orgChart1"/>
    <dgm:cxn modelId="{867AD087-2FF3-41A9-A7CB-47CFC7D2F0C7}" type="presParOf" srcId="{67D7BABC-3B0B-4D98-9D50-ADA3E095F610}" destId="{E7C06646-4497-4A12-8307-4ABD12926D1C}" srcOrd="1" destOrd="0" presId="urn:microsoft.com/office/officeart/2005/8/layout/orgChart1"/>
    <dgm:cxn modelId="{BD99DFD2-10A4-404B-82A7-4325E0D6B0B6}" type="presParOf" srcId="{64A5154C-1650-4544-8BAD-DDD66347DEB0}" destId="{5C68CB06-C730-4C8C-98C1-7337AF5F0481}" srcOrd="1" destOrd="0" presId="urn:microsoft.com/office/officeart/2005/8/layout/orgChart1"/>
    <dgm:cxn modelId="{0AA358DE-5C32-45D9-901C-B4F428518B39}" type="presParOf" srcId="{64A5154C-1650-4544-8BAD-DDD66347DEB0}" destId="{02D2CA9E-4CA5-494F-8E16-9F09D88A0A3F}" srcOrd="2" destOrd="0" presId="urn:microsoft.com/office/officeart/2005/8/layout/orgChart1"/>
    <dgm:cxn modelId="{02C69A62-E01F-4AD0-B94A-010593EF28F0}" type="presParOf" srcId="{3787E57B-ACE2-4A80-A0C0-4D80F6C965A9}" destId="{8BA7FCDA-3BD4-4317-8A5A-273817B649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4BE01-7EB2-4549-B755-F009EC2784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33F3E6-545D-4947-A80E-0C2D76AED0BC}">
      <dgm:prSet phldrT="[Текст]" custT="1"/>
      <dgm:spPr/>
      <dgm:t>
        <a:bodyPr/>
        <a:lstStyle/>
        <a:p>
          <a:r>
            <a:rPr lang="ru-RU" sz="3600" dirty="0"/>
            <a:t>Возможности программы</a:t>
          </a:r>
        </a:p>
      </dgm:t>
    </dgm:pt>
    <dgm:pt modelId="{05FFA1D9-C58A-46C3-A9E2-B805E6A73773}" type="parTrans" cxnId="{23830680-F5AB-40C6-BFCC-2FA48F093A25}">
      <dgm:prSet/>
      <dgm:spPr/>
      <dgm:t>
        <a:bodyPr/>
        <a:lstStyle/>
        <a:p>
          <a:endParaRPr lang="ru-RU"/>
        </a:p>
      </dgm:t>
    </dgm:pt>
    <dgm:pt modelId="{048F1FFD-E8E6-4FA7-91E0-C24959461E47}" type="sibTrans" cxnId="{23830680-F5AB-40C6-BFCC-2FA48F093A25}">
      <dgm:prSet/>
      <dgm:spPr/>
      <dgm:t>
        <a:bodyPr/>
        <a:lstStyle/>
        <a:p>
          <a:endParaRPr lang="ru-RU"/>
        </a:p>
      </dgm:t>
    </dgm:pt>
    <dgm:pt modelId="{8AB0C849-3762-495A-917D-E4B5B80C991E}">
      <dgm:prSet phldrT="[Текст]"/>
      <dgm:spPr/>
      <dgm:t>
        <a:bodyPr/>
        <a:lstStyle/>
        <a:p>
          <a:r>
            <a:rPr lang="ru-RU" dirty="0"/>
            <a:t>Создание нового файла</a:t>
          </a:r>
        </a:p>
      </dgm:t>
    </dgm:pt>
    <dgm:pt modelId="{A0EC5A9E-6436-4D96-98AA-C9C961F1636C}" type="parTrans" cxnId="{6DDA0F4D-6310-402A-8165-E65D4F40EA96}">
      <dgm:prSet/>
      <dgm:spPr/>
      <dgm:t>
        <a:bodyPr/>
        <a:lstStyle/>
        <a:p>
          <a:endParaRPr lang="ru-RU"/>
        </a:p>
      </dgm:t>
    </dgm:pt>
    <dgm:pt modelId="{829A9292-6B3D-4E7F-A1A7-F022309143EA}" type="sibTrans" cxnId="{6DDA0F4D-6310-402A-8165-E65D4F40EA96}">
      <dgm:prSet/>
      <dgm:spPr/>
      <dgm:t>
        <a:bodyPr/>
        <a:lstStyle/>
        <a:p>
          <a:endParaRPr lang="ru-RU"/>
        </a:p>
      </dgm:t>
    </dgm:pt>
    <dgm:pt modelId="{8095DD21-C333-4617-A35F-C01242AFAECE}">
      <dgm:prSet phldrT="[Текст]"/>
      <dgm:spPr/>
      <dgm:t>
        <a:bodyPr/>
        <a:lstStyle/>
        <a:p>
          <a:r>
            <a:rPr lang="ru-RU" dirty="0"/>
            <a:t>Чтение данных из файла</a:t>
          </a:r>
        </a:p>
      </dgm:t>
    </dgm:pt>
    <dgm:pt modelId="{BA0534F6-277E-4D95-A577-00EBA29E48F1}" type="parTrans" cxnId="{D6DEC07B-BEC8-4BAE-B5D6-8D2FF2BE3444}">
      <dgm:prSet/>
      <dgm:spPr/>
      <dgm:t>
        <a:bodyPr/>
        <a:lstStyle/>
        <a:p>
          <a:endParaRPr lang="ru-RU"/>
        </a:p>
      </dgm:t>
    </dgm:pt>
    <dgm:pt modelId="{7ED17D7D-9FBF-41D2-B5C8-7B6071E03F6E}" type="sibTrans" cxnId="{D6DEC07B-BEC8-4BAE-B5D6-8D2FF2BE3444}">
      <dgm:prSet/>
      <dgm:spPr/>
      <dgm:t>
        <a:bodyPr/>
        <a:lstStyle/>
        <a:p>
          <a:endParaRPr lang="ru-RU"/>
        </a:p>
      </dgm:t>
    </dgm:pt>
    <dgm:pt modelId="{12C1AD8D-CE3A-4FAA-A28E-9C0D3E40AE32}">
      <dgm:prSet phldrT="[Текст]"/>
      <dgm:spPr/>
      <dgm:t>
        <a:bodyPr/>
        <a:lstStyle/>
        <a:p>
          <a:r>
            <a:rPr lang="ru-RU" dirty="0"/>
            <a:t>Удаление всех данных</a:t>
          </a:r>
        </a:p>
      </dgm:t>
    </dgm:pt>
    <dgm:pt modelId="{9346FF47-26F7-45D1-8D21-18EBB2C28E03}" type="parTrans" cxnId="{96B1543B-8E43-4EFD-A3FB-CBDA6427F8D6}">
      <dgm:prSet/>
      <dgm:spPr/>
      <dgm:t>
        <a:bodyPr/>
        <a:lstStyle/>
        <a:p>
          <a:endParaRPr lang="ru-RU"/>
        </a:p>
      </dgm:t>
    </dgm:pt>
    <dgm:pt modelId="{9D0A0581-2F32-46E2-B0D8-B5E4F504E2EF}" type="sibTrans" cxnId="{96B1543B-8E43-4EFD-A3FB-CBDA6427F8D6}">
      <dgm:prSet/>
      <dgm:spPr/>
      <dgm:t>
        <a:bodyPr/>
        <a:lstStyle/>
        <a:p>
          <a:endParaRPr lang="ru-RU"/>
        </a:p>
      </dgm:t>
    </dgm:pt>
    <dgm:pt modelId="{9ADD3A13-E610-4294-9695-F843727AA25F}">
      <dgm:prSet phldrT="[Текст]"/>
      <dgm:spPr/>
      <dgm:t>
        <a:bodyPr/>
        <a:lstStyle/>
        <a:p>
          <a:r>
            <a:rPr lang="ru-RU" dirty="0"/>
            <a:t>Просмотр всех названий файлов</a:t>
          </a:r>
        </a:p>
      </dgm:t>
    </dgm:pt>
    <dgm:pt modelId="{32844B4D-2DD8-40FB-ACD2-C0FA951B35D3}" type="parTrans" cxnId="{995FF3ED-04E4-494B-8846-367B959F0100}">
      <dgm:prSet/>
      <dgm:spPr/>
      <dgm:t>
        <a:bodyPr/>
        <a:lstStyle/>
        <a:p>
          <a:endParaRPr lang="ru-RU"/>
        </a:p>
      </dgm:t>
    </dgm:pt>
    <dgm:pt modelId="{0871B22D-2263-420D-8F40-C4EF6E8A9793}" type="sibTrans" cxnId="{995FF3ED-04E4-494B-8846-367B959F0100}">
      <dgm:prSet/>
      <dgm:spPr/>
      <dgm:t>
        <a:bodyPr/>
        <a:lstStyle/>
        <a:p>
          <a:endParaRPr lang="ru-RU"/>
        </a:p>
      </dgm:t>
    </dgm:pt>
    <dgm:pt modelId="{B4ADFFC6-93F7-451E-BF82-1D285947EDCC}" type="pres">
      <dgm:prSet presAssocID="{3DE4BE01-7EB2-4549-B755-F009EC278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87E57B-ACE2-4A80-A0C0-4D80F6C965A9}" type="pres">
      <dgm:prSet presAssocID="{5233F3E6-545D-4947-A80E-0C2D76AED0BC}" presName="hierRoot1" presStyleCnt="0">
        <dgm:presLayoutVars>
          <dgm:hierBranch val="init"/>
        </dgm:presLayoutVars>
      </dgm:prSet>
      <dgm:spPr/>
    </dgm:pt>
    <dgm:pt modelId="{19C5ABE2-90B6-4592-8B90-EF134B77863D}" type="pres">
      <dgm:prSet presAssocID="{5233F3E6-545D-4947-A80E-0C2D76AED0BC}" presName="rootComposite1" presStyleCnt="0"/>
      <dgm:spPr/>
    </dgm:pt>
    <dgm:pt modelId="{ADDD4D4B-EE5B-4844-8A1D-14208F2666B9}" type="pres">
      <dgm:prSet presAssocID="{5233F3E6-545D-4947-A80E-0C2D76AED0BC}" presName="rootText1" presStyleLbl="node0" presStyleIdx="0" presStyleCnt="1" custScaleX="179640" custScaleY="218092" custLinFactNeighborX="-19393" custLinFactNeighborY="-4083">
        <dgm:presLayoutVars>
          <dgm:chPref val="3"/>
        </dgm:presLayoutVars>
      </dgm:prSet>
      <dgm:spPr/>
    </dgm:pt>
    <dgm:pt modelId="{650C0C49-F217-4F41-9B2A-68C173E2EC14}" type="pres">
      <dgm:prSet presAssocID="{5233F3E6-545D-4947-A80E-0C2D76AED0BC}" presName="rootConnector1" presStyleLbl="node1" presStyleIdx="0" presStyleCnt="0"/>
      <dgm:spPr/>
    </dgm:pt>
    <dgm:pt modelId="{B5986444-6B3B-42C1-84AF-E9582B2E6E3E}" type="pres">
      <dgm:prSet presAssocID="{5233F3E6-545D-4947-A80E-0C2D76AED0BC}" presName="hierChild2" presStyleCnt="0"/>
      <dgm:spPr/>
    </dgm:pt>
    <dgm:pt modelId="{1BE5CB34-03E8-46AA-B01B-3A057AE78364}" type="pres">
      <dgm:prSet presAssocID="{A0EC5A9E-6436-4D96-98AA-C9C961F1636C}" presName="Name37" presStyleLbl="parChTrans1D2" presStyleIdx="0" presStyleCnt="4"/>
      <dgm:spPr/>
    </dgm:pt>
    <dgm:pt modelId="{781B5EE5-D75E-42D6-9D01-446B44615A89}" type="pres">
      <dgm:prSet presAssocID="{8AB0C849-3762-495A-917D-E4B5B80C991E}" presName="hierRoot2" presStyleCnt="0">
        <dgm:presLayoutVars>
          <dgm:hierBranch val="init"/>
        </dgm:presLayoutVars>
      </dgm:prSet>
      <dgm:spPr/>
    </dgm:pt>
    <dgm:pt modelId="{2D89B1DC-044B-4C8F-AA05-16A15161410C}" type="pres">
      <dgm:prSet presAssocID="{8AB0C849-3762-495A-917D-E4B5B80C991E}" presName="rootComposite" presStyleCnt="0"/>
      <dgm:spPr/>
    </dgm:pt>
    <dgm:pt modelId="{4C92E21D-69E5-4D00-ABE4-8E38C79EED0D}" type="pres">
      <dgm:prSet presAssocID="{8AB0C849-3762-495A-917D-E4B5B80C991E}" presName="rootText" presStyleLbl="node2" presStyleIdx="0" presStyleCnt="4" custScaleX="134982" custScaleY="167617">
        <dgm:presLayoutVars>
          <dgm:chPref val="3"/>
        </dgm:presLayoutVars>
      </dgm:prSet>
      <dgm:spPr/>
    </dgm:pt>
    <dgm:pt modelId="{44338D17-8439-41F5-B9AA-E7E34A4F9F8B}" type="pres">
      <dgm:prSet presAssocID="{8AB0C849-3762-495A-917D-E4B5B80C991E}" presName="rootConnector" presStyleLbl="node2" presStyleIdx="0" presStyleCnt="4"/>
      <dgm:spPr/>
    </dgm:pt>
    <dgm:pt modelId="{8BDE7752-B4CE-4116-9684-2FFF305735CD}" type="pres">
      <dgm:prSet presAssocID="{8AB0C849-3762-495A-917D-E4B5B80C991E}" presName="hierChild4" presStyleCnt="0"/>
      <dgm:spPr/>
    </dgm:pt>
    <dgm:pt modelId="{BE300AB6-ED5B-4651-B377-0B11B0F1C5A2}" type="pres">
      <dgm:prSet presAssocID="{8AB0C849-3762-495A-917D-E4B5B80C991E}" presName="hierChild5" presStyleCnt="0"/>
      <dgm:spPr/>
    </dgm:pt>
    <dgm:pt modelId="{F05A5090-8371-46CE-B7D8-4738F5D02131}" type="pres">
      <dgm:prSet presAssocID="{BA0534F6-277E-4D95-A577-00EBA29E48F1}" presName="Name37" presStyleLbl="parChTrans1D2" presStyleIdx="1" presStyleCnt="4"/>
      <dgm:spPr/>
    </dgm:pt>
    <dgm:pt modelId="{6172E394-7048-4350-8FAE-59194BC84A2A}" type="pres">
      <dgm:prSet presAssocID="{8095DD21-C333-4617-A35F-C01242AFAECE}" presName="hierRoot2" presStyleCnt="0">
        <dgm:presLayoutVars>
          <dgm:hierBranch val="init"/>
        </dgm:presLayoutVars>
      </dgm:prSet>
      <dgm:spPr/>
    </dgm:pt>
    <dgm:pt modelId="{9B922202-B187-467E-9A73-081FE76554DD}" type="pres">
      <dgm:prSet presAssocID="{8095DD21-C333-4617-A35F-C01242AFAECE}" presName="rootComposite" presStyleCnt="0"/>
      <dgm:spPr/>
    </dgm:pt>
    <dgm:pt modelId="{EC588C81-8BAA-443D-B2CF-449B4A495F31}" type="pres">
      <dgm:prSet presAssocID="{8095DD21-C333-4617-A35F-C01242AFAECE}" presName="rootText" presStyleLbl="node2" presStyleIdx="1" presStyleCnt="4" custScaleX="137612" custScaleY="165612">
        <dgm:presLayoutVars>
          <dgm:chPref val="3"/>
        </dgm:presLayoutVars>
      </dgm:prSet>
      <dgm:spPr/>
    </dgm:pt>
    <dgm:pt modelId="{206520CF-86C9-456B-9A7B-82E9AEA3C18E}" type="pres">
      <dgm:prSet presAssocID="{8095DD21-C333-4617-A35F-C01242AFAECE}" presName="rootConnector" presStyleLbl="node2" presStyleIdx="1" presStyleCnt="4"/>
      <dgm:spPr/>
    </dgm:pt>
    <dgm:pt modelId="{856FE553-3641-4AD5-B794-F69EE613BA74}" type="pres">
      <dgm:prSet presAssocID="{8095DD21-C333-4617-A35F-C01242AFAECE}" presName="hierChild4" presStyleCnt="0"/>
      <dgm:spPr/>
    </dgm:pt>
    <dgm:pt modelId="{1ABA6630-8489-4BA3-B14A-A1D284C58FC6}" type="pres">
      <dgm:prSet presAssocID="{8095DD21-C333-4617-A35F-C01242AFAECE}" presName="hierChild5" presStyleCnt="0"/>
      <dgm:spPr/>
    </dgm:pt>
    <dgm:pt modelId="{F6959800-CE20-4459-A3C2-6FAF677A88D5}" type="pres">
      <dgm:prSet presAssocID="{32844B4D-2DD8-40FB-ACD2-C0FA951B35D3}" presName="Name37" presStyleLbl="parChTrans1D2" presStyleIdx="2" presStyleCnt="4"/>
      <dgm:spPr/>
    </dgm:pt>
    <dgm:pt modelId="{10BCF3F9-48C6-4132-800F-7DDC129EF1B9}" type="pres">
      <dgm:prSet presAssocID="{9ADD3A13-E610-4294-9695-F843727AA25F}" presName="hierRoot2" presStyleCnt="0">
        <dgm:presLayoutVars>
          <dgm:hierBranch val="init"/>
        </dgm:presLayoutVars>
      </dgm:prSet>
      <dgm:spPr/>
    </dgm:pt>
    <dgm:pt modelId="{56840E44-75E0-4587-8583-4B3351E89DA7}" type="pres">
      <dgm:prSet presAssocID="{9ADD3A13-E610-4294-9695-F843727AA25F}" presName="rootComposite" presStyleCnt="0"/>
      <dgm:spPr/>
    </dgm:pt>
    <dgm:pt modelId="{F5D40144-C11B-4D4E-BF5C-3EDB2FDA8B6D}" type="pres">
      <dgm:prSet presAssocID="{9ADD3A13-E610-4294-9695-F843727AA25F}" presName="rootText" presStyleLbl="node2" presStyleIdx="2" presStyleCnt="4" custScaleX="150212" custScaleY="168026">
        <dgm:presLayoutVars>
          <dgm:chPref val="3"/>
        </dgm:presLayoutVars>
      </dgm:prSet>
      <dgm:spPr/>
    </dgm:pt>
    <dgm:pt modelId="{3E945A50-2CA6-4164-89BF-B750419D9258}" type="pres">
      <dgm:prSet presAssocID="{9ADD3A13-E610-4294-9695-F843727AA25F}" presName="rootConnector" presStyleLbl="node2" presStyleIdx="2" presStyleCnt="4"/>
      <dgm:spPr/>
    </dgm:pt>
    <dgm:pt modelId="{30482DA7-4D34-4082-8333-3B84C5350FBB}" type="pres">
      <dgm:prSet presAssocID="{9ADD3A13-E610-4294-9695-F843727AA25F}" presName="hierChild4" presStyleCnt="0"/>
      <dgm:spPr/>
    </dgm:pt>
    <dgm:pt modelId="{6A10FED4-D78D-4F7A-AA2B-E92FC7B3A16B}" type="pres">
      <dgm:prSet presAssocID="{9ADD3A13-E610-4294-9695-F843727AA25F}" presName="hierChild5" presStyleCnt="0"/>
      <dgm:spPr/>
    </dgm:pt>
    <dgm:pt modelId="{DE33E42B-9708-40C9-BFCC-238A5273D58E}" type="pres">
      <dgm:prSet presAssocID="{9346FF47-26F7-45D1-8D21-18EBB2C28E03}" presName="Name37" presStyleLbl="parChTrans1D2" presStyleIdx="3" presStyleCnt="4"/>
      <dgm:spPr/>
    </dgm:pt>
    <dgm:pt modelId="{64A5154C-1650-4544-8BAD-DDD66347DEB0}" type="pres">
      <dgm:prSet presAssocID="{12C1AD8D-CE3A-4FAA-A28E-9C0D3E40AE32}" presName="hierRoot2" presStyleCnt="0">
        <dgm:presLayoutVars>
          <dgm:hierBranch val="init"/>
        </dgm:presLayoutVars>
      </dgm:prSet>
      <dgm:spPr/>
    </dgm:pt>
    <dgm:pt modelId="{67D7BABC-3B0B-4D98-9D50-ADA3E095F610}" type="pres">
      <dgm:prSet presAssocID="{12C1AD8D-CE3A-4FAA-A28E-9C0D3E40AE32}" presName="rootComposite" presStyleCnt="0"/>
      <dgm:spPr/>
    </dgm:pt>
    <dgm:pt modelId="{CC326B91-7ACE-4B8F-8CB3-F469BC97C052}" type="pres">
      <dgm:prSet presAssocID="{12C1AD8D-CE3A-4FAA-A28E-9C0D3E40AE32}" presName="rootText" presStyleLbl="node2" presStyleIdx="3" presStyleCnt="4" custScaleX="165645" custScaleY="165532">
        <dgm:presLayoutVars>
          <dgm:chPref val="3"/>
        </dgm:presLayoutVars>
      </dgm:prSet>
      <dgm:spPr/>
    </dgm:pt>
    <dgm:pt modelId="{E7C06646-4497-4A12-8307-4ABD12926D1C}" type="pres">
      <dgm:prSet presAssocID="{12C1AD8D-CE3A-4FAA-A28E-9C0D3E40AE32}" presName="rootConnector" presStyleLbl="node2" presStyleIdx="3" presStyleCnt="4"/>
      <dgm:spPr/>
    </dgm:pt>
    <dgm:pt modelId="{5C68CB06-C730-4C8C-98C1-7337AF5F0481}" type="pres">
      <dgm:prSet presAssocID="{12C1AD8D-CE3A-4FAA-A28E-9C0D3E40AE32}" presName="hierChild4" presStyleCnt="0"/>
      <dgm:spPr/>
    </dgm:pt>
    <dgm:pt modelId="{02D2CA9E-4CA5-494F-8E16-9F09D88A0A3F}" type="pres">
      <dgm:prSet presAssocID="{12C1AD8D-CE3A-4FAA-A28E-9C0D3E40AE32}" presName="hierChild5" presStyleCnt="0"/>
      <dgm:spPr/>
    </dgm:pt>
    <dgm:pt modelId="{8BA7FCDA-3BD4-4317-8A5A-273817B649AF}" type="pres">
      <dgm:prSet presAssocID="{5233F3E6-545D-4947-A80E-0C2D76AED0BC}" presName="hierChild3" presStyleCnt="0"/>
      <dgm:spPr/>
    </dgm:pt>
  </dgm:ptLst>
  <dgm:cxnLst>
    <dgm:cxn modelId="{E6EC420A-2943-419F-AD8D-5B50FE9C3B12}" type="presOf" srcId="{5233F3E6-545D-4947-A80E-0C2D76AED0BC}" destId="{ADDD4D4B-EE5B-4844-8A1D-14208F2666B9}" srcOrd="0" destOrd="0" presId="urn:microsoft.com/office/officeart/2005/8/layout/orgChart1"/>
    <dgm:cxn modelId="{E6362019-06B3-4DA9-86B6-40015ABFB867}" type="presOf" srcId="{12C1AD8D-CE3A-4FAA-A28E-9C0D3E40AE32}" destId="{E7C06646-4497-4A12-8307-4ABD12926D1C}" srcOrd="1" destOrd="0" presId="urn:microsoft.com/office/officeart/2005/8/layout/orgChart1"/>
    <dgm:cxn modelId="{C6465B2C-7D5F-4BE9-BFFC-2591E05DCAD2}" type="presOf" srcId="{32844B4D-2DD8-40FB-ACD2-C0FA951B35D3}" destId="{F6959800-CE20-4459-A3C2-6FAF677A88D5}" srcOrd="0" destOrd="0" presId="urn:microsoft.com/office/officeart/2005/8/layout/orgChart1"/>
    <dgm:cxn modelId="{16D86A30-A943-4553-9D0C-733B95B0F5D9}" type="presOf" srcId="{A0EC5A9E-6436-4D96-98AA-C9C961F1636C}" destId="{1BE5CB34-03E8-46AA-B01B-3A057AE78364}" srcOrd="0" destOrd="0" presId="urn:microsoft.com/office/officeart/2005/8/layout/orgChart1"/>
    <dgm:cxn modelId="{2450B83A-0C43-4437-B60E-1CAC53965E7D}" type="presOf" srcId="{8AB0C849-3762-495A-917D-E4B5B80C991E}" destId="{4C92E21D-69E5-4D00-ABE4-8E38C79EED0D}" srcOrd="0" destOrd="0" presId="urn:microsoft.com/office/officeart/2005/8/layout/orgChart1"/>
    <dgm:cxn modelId="{96B1543B-8E43-4EFD-A3FB-CBDA6427F8D6}" srcId="{5233F3E6-545D-4947-A80E-0C2D76AED0BC}" destId="{12C1AD8D-CE3A-4FAA-A28E-9C0D3E40AE32}" srcOrd="3" destOrd="0" parTransId="{9346FF47-26F7-45D1-8D21-18EBB2C28E03}" sibTransId="{9D0A0581-2F32-46E2-B0D8-B5E4F504E2EF}"/>
    <dgm:cxn modelId="{8C72DF61-0860-4DA8-A763-1DFB45A24459}" type="presOf" srcId="{3DE4BE01-7EB2-4549-B755-F009EC2784C7}" destId="{B4ADFFC6-93F7-451E-BF82-1D285947EDCC}" srcOrd="0" destOrd="0" presId="urn:microsoft.com/office/officeart/2005/8/layout/orgChart1"/>
    <dgm:cxn modelId="{6DDA0F4D-6310-402A-8165-E65D4F40EA96}" srcId="{5233F3E6-545D-4947-A80E-0C2D76AED0BC}" destId="{8AB0C849-3762-495A-917D-E4B5B80C991E}" srcOrd="0" destOrd="0" parTransId="{A0EC5A9E-6436-4D96-98AA-C9C961F1636C}" sibTransId="{829A9292-6B3D-4E7F-A1A7-F022309143EA}"/>
    <dgm:cxn modelId="{80B92353-D49C-4C63-859A-C7D7C53662C2}" type="presOf" srcId="{8AB0C849-3762-495A-917D-E4B5B80C991E}" destId="{44338D17-8439-41F5-B9AA-E7E34A4F9F8B}" srcOrd="1" destOrd="0" presId="urn:microsoft.com/office/officeart/2005/8/layout/orgChart1"/>
    <dgm:cxn modelId="{3EA6B853-2E1A-4037-B686-692D1D3B413A}" type="presOf" srcId="{9ADD3A13-E610-4294-9695-F843727AA25F}" destId="{F5D40144-C11B-4D4E-BF5C-3EDB2FDA8B6D}" srcOrd="0" destOrd="0" presId="urn:microsoft.com/office/officeart/2005/8/layout/orgChart1"/>
    <dgm:cxn modelId="{D6DEC07B-BEC8-4BAE-B5D6-8D2FF2BE3444}" srcId="{5233F3E6-545D-4947-A80E-0C2D76AED0BC}" destId="{8095DD21-C333-4617-A35F-C01242AFAECE}" srcOrd="1" destOrd="0" parTransId="{BA0534F6-277E-4D95-A577-00EBA29E48F1}" sibTransId="{7ED17D7D-9FBF-41D2-B5C8-7B6071E03F6E}"/>
    <dgm:cxn modelId="{23830680-F5AB-40C6-BFCC-2FA48F093A25}" srcId="{3DE4BE01-7EB2-4549-B755-F009EC2784C7}" destId="{5233F3E6-545D-4947-A80E-0C2D76AED0BC}" srcOrd="0" destOrd="0" parTransId="{05FFA1D9-C58A-46C3-A9E2-B805E6A73773}" sibTransId="{048F1FFD-E8E6-4FA7-91E0-C24959461E47}"/>
    <dgm:cxn modelId="{B7DAAA9E-84F7-4860-8276-014EBD48CCDE}" type="presOf" srcId="{9ADD3A13-E610-4294-9695-F843727AA25F}" destId="{3E945A50-2CA6-4164-89BF-B750419D9258}" srcOrd="1" destOrd="0" presId="urn:microsoft.com/office/officeart/2005/8/layout/orgChart1"/>
    <dgm:cxn modelId="{D23449BD-C820-4CDA-93E2-ABA822513875}" type="presOf" srcId="{12C1AD8D-CE3A-4FAA-A28E-9C0D3E40AE32}" destId="{CC326B91-7ACE-4B8F-8CB3-F469BC97C052}" srcOrd="0" destOrd="0" presId="urn:microsoft.com/office/officeart/2005/8/layout/orgChart1"/>
    <dgm:cxn modelId="{E7F50ABF-1C81-41D1-BAAC-1E48C8A92BAF}" type="presOf" srcId="{5233F3E6-545D-4947-A80E-0C2D76AED0BC}" destId="{650C0C49-F217-4F41-9B2A-68C173E2EC14}" srcOrd="1" destOrd="0" presId="urn:microsoft.com/office/officeart/2005/8/layout/orgChart1"/>
    <dgm:cxn modelId="{2C633ED2-BEC3-48F2-B00F-8C6B032C8A3D}" type="presOf" srcId="{9346FF47-26F7-45D1-8D21-18EBB2C28E03}" destId="{DE33E42B-9708-40C9-BFCC-238A5273D58E}" srcOrd="0" destOrd="0" presId="urn:microsoft.com/office/officeart/2005/8/layout/orgChart1"/>
    <dgm:cxn modelId="{5409CFD9-0514-4121-9D81-57EA966B2CE5}" type="presOf" srcId="{8095DD21-C333-4617-A35F-C01242AFAECE}" destId="{EC588C81-8BAA-443D-B2CF-449B4A495F31}" srcOrd="0" destOrd="0" presId="urn:microsoft.com/office/officeart/2005/8/layout/orgChart1"/>
    <dgm:cxn modelId="{995FF3ED-04E4-494B-8846-367B959F0100}" srcId="{5233F3E6-545D-4947-A80E-0C2D76AED0BC}" destId="{9ADD3A13-E610-4294-9695-F843727AA25F}" srcOrd="2" destOrd="0" parTransId="{32844B4D-2DD8-40FB-ACD2-C0FA951B35D3}" sibTransId="{0871B22D-2263-420D-8F40-C4EF6E8A9793}"/>
    <dgm:cxn modelId="{2D10A4F0-23AC-42C2-86BC-BEDBF9BF2166}" type="presOf" srcId="{BA0534F6-277E-4D95-A577-00EBA29E48F1}" destId="{F05A5090-8371-46CE-B7D8-4738F5D02131}" srcOrd="0" destOrd="0" presId="urn:microsoft.com/office/officeart/2005/8/layout/orgChart1"/>
    <dgm:cxn modelId="{D5E79AF8-E461-4D65-AA55-02808A322E2D}" type="presOf" srcId="{8095DD21-C333-4617-A35F-C01242AFAECE}" destId="{206520CF-86C9-456B-9A7B-82E9AEA3C18E}" srcOrd="1" destOrd="0" presId="urn:microsoft.com/office/officeart/2005/8/layout/orgChart1"/>
    <dgm:cxn modelId="{9068026E-C3C5-442D-8F37-CAE1B43B524A}" type="presParOf" srcId="{B4ADFFC6-93F7-451E-BF82-1D285947EDCC}" destId="{3787E57B-ACE2-4A80-A0C0-4D80F6C965A9}" srcOrd="0" destOrd="0" presId="urn:microsoft.com/office/officeart/2005/8/layout/orgChart1"/>
    <dgm:cxn modelId="{D49FFACB-370F-4FDB-934C-296074C423B0}" type="presParOf" srcId="{3787E57B-ACE2-4A80-A0C0-4D80F6C965A9}" destId="{19C5ABE2-90B6-4592-8B90-EF134B77863D}" srcOrd="0" destOrd="0" presId="urn:microsoft.com/office/officeart/2005/8/layout/orgChart1"/>
    <dgm:cxn modelId="{1E90482D-FAE1-4BAF-98D6-2D9E9A9180B9}" type="presParOf" srcId="{19C5ABE2-90B6-4592-8B90-EF134B77863D}" destId="{ADDD4D4B-EE5B-4844-8A1D-14208F2666B9}" srcOrd="0" destOrd="0" presId="urn:microsoft.com/office/officeart/2005/8/layout/orgChart1"/>
    <dgm:cxn modelId="{1B2A191C-D10E-49F2-807C-0E7189816E26}" type="presParOf" srcId="{19C5ABE2-90B6-4592-8B90-EF134B77863D}" destId="{650C0C49-F217-4F41-9B2A-68C173E2EC14}" srcOrd="1" destOrd="0" presId="urn:microsoft.com/office/officeart/2005/8/layout/orgChart1"/>
    <dgm:cxn modelId="{093B8090-A569-42CB-BF23-1F94F8A0BABB}" type="presParOf" srcId="{3787E57B-ACE2-4A80-A0C0-4D80F6C965A9}" destId="{B5986444-6B3B-42C1-84AF-E9582B2E6E3E}" srcOrd="1" destOrd="0" presId="urn:microsoft.com/office/officeart/2005/8/layout/orgChart1"/>
    <dgm:cxn modelId="{9C4F3E77-08C1-44E7-BB4B-80B85BFE50B0}" type="presParOf" srcId="{B5986444-6B3B-42C1-84AF-E9582B2E6E3E}" destId="{1BE5CB34-03E8-46AA-B01B-3A057AE78364}" srcOrd="0" destOrd="0" presId="urn:microsoft.com/office/officeart/2005/8/layout/orgChart1"/>
    <dgm:cxn modelId="{B6F887C1-D61D-43F2-A591-29355A6DB737}" type="presParOf" srcId="{B5986444-6B3B-42C1-84AF-E9582B2E6E3E}" destId="{781B5EE5-D75E-42D6-9D01-446B44615A89}" srcOrd="1" destOrd="0" presId="urn:microsoft.com/office/officeart/2005/8/layout/orgChart1"/>
    <dgm:cxn modelId="{030C2431-F5ED-4B62-8A2B-E78AFD3129A6}" type="presParOf" srcId="{781B5EE5-D75E-42D6-9D01-446B44615A89}" destId="{2D89B1DC-044B-4C8F-AA05-16A15161410C}" srcOrd="0" destOrd="0" presId="urn:microsoft.com/office/officeart/2005/8/layout/orgChart1"/>
    <dgm:cxn modelId="{30189E2E-76A3-4746-A0A7-562334CBC9C5}" type="presParOf" srcId="{2D89B1DC-044B-4C8F-AA05-16A15161410C}" destId="{4C92E21D-69E5-4D00-ABE4-8E38C79EED0D}" srcOrd="0" destOrd="0" presId="urn:microsoft.com/office/officeart/2005/8/layout/orgChart1"/>
    <dgm:cxn modelId="{5447B63F-30C4-484E-B5B3-52409AB54479}" type="presParOf" srcId="{2D89B1DC-044B-4C8F-AA05-16A15161410C}" destId="{44338D17-8439-41F5-B9AA-E7E34A4F9F8B}" srcOrd="1" destOrd="0" presId="urn:microsoft.com/office/officeart/2005/8/layout/orgChart1"/>
    <dgm:cxn modelId="{D13B5A36-274A-4B05-A9A3-95D09BCC8FCB}" type="presParOf" srcId="{781B5EE5-D75E-42D6-9D01-446B44615A89}" destId="{8BDE7752-B4CE-4116-9684-2FFF305735CD}" srcOrd="1" destOrd="0" presId="urn:microsoft.com/office/officeart/2005/8/layout/orgChart1"/>
    <dgm:cxn modelId="{C137C4CF-DA16-4B2A-8430-2E52E2D1577B}" type="presParOf" srcId="{781B5EE5-D75E-42D6-9D01-446B44615A89}" destId="{BE300AB6-ED5B-4651-B377-0B11B0F1C5A2}" srcOrd="2" destOrd="0" presId="urn:microsoft.com/office/officeart/2005/8/layout/orgChart1"/>
    <dgm:cxn modelId="{BB7540CB-749F-4AA6-ADB9-C9A962B4F0C4}" type="presParOf" srcId="{B5986444-6B3B-42C1-84AF-E9582B2E6E3E}" destId="{F05A5090-8371-46CE-B7D8-4738F5D02131}" srcOrd="2" destOrd="0" presId="urn:microsoft.com/office/officeart/2005/8/layout/orgChart1"/>
    <dgm:cxn modelId="{25984180-1DCD-41E0-B565-AC5D5446528F}" type="presParOf" srcId="{B5986444-6B3B-42C1-84AF-E9582B2E6E3E}" destId="{6172E394-7048-4350-8FAE-59194BC84A2A}" srcOrd="3" destOrd="0" presId="urn:microsoft.com/office/officeart/2005/8/layout/orgChart1"/>
    <dgm:cxn modelId="{75C8A37B-2AE1-49AA-B61B-A7550ECA9812}" type="presParOf" srcId="{6172E394-7048-4350-8FAE-59194BC84A2A}" destId="{9B922202-B187-467E-9A73-081FE76554DD}" srcOrd="0" destOrd="0" presId="urn:microsoft.com/office/officeart/2005/8/layout/orgChart1"/>
    <dgm:cxn modelId="{9ED56778-619F-431C-969D-9656BD2EF65D}" type="presParOf" srcId="{9B922202-B187-467E-9A73-081FE76554DD}" destId="{EC588C81-8BAA-443D-B2CF-449B4A495F31}" srcOrd="0" destOrd="0" presId="urn:microsoft.com/office/officeart/2005/8/layout/orgChart1"/>
    <dgm:cxn modelId="{87BFA1E3-22EF-47E2-8A98-6665579C4F89}" type="presParOf" srcId="{9B922202-B187-467E-9A73-081FE76554DD}" destId="{206520CF-86C9-456B-9A7B-82E9AEA3C18E}" srcOrd="1" destOrd="0" presId="urn:microsoft.com/office/officeart/2005/8/layout/orgChart1"/>
    <dgm:cxn modelId="{6248B375-AB0B-4D79-9820-11FC347CA8A2}" type="presParOf" srcId="{6172E394-7048-4350-8FAE-59194BC84A2A}" destId="{856FE553-3641-4AD5-B794-F69EE613BA74}" srcOrd="1" destOrd="0" presId="urn:microsoft.com/office/officeart/2005/8/layout/orgChart1"/>
    <dgm:cxn modelId="{E2A1DE6D-0F47-409F-A432-5A1A3A600A07}" type="presParOf" srcId="{6172E394-7048-4350-8FAE-59194BC84A2A}" destId="{1ABA6630-8489-4BA3-B14A-A1D284C58FC6}" srcOrd="2" destOrd="0" presId="urn:microsoft.com/office/officeart/2005/8/layout/orgChart1"/>
    <dgm:cxn modelId="{A1C2395E-AEA7-4E49-99D5-847448948EB3}" type="presParOf" srcId="{B5986444-6B3B-42C1-84AF-E9582B2E6E3E}" destId="{F6959800-CE20-4459-A3C2-6FAF677A88D5}" srcOrd="4" destOrd="0" presId="urn:microsoft.com/office/officeart/2005/8/layout/orgChart1"/>
    <dgm:cxn modelId="{CB0D5BAD-B386-426B-848A-88281E4D3568}" type="presParOf" srcId="{B5986444-6B3B-42C1-84AF-E9582B2E6E3E}" destId="{10BCF3F9-48C6-4132-800F-7DDC129EF1B9}" srcOrd="5" destOrd="0" presId="urn:microsoft.com/office/officeart/2005/8/layout/orgChart1"/>
    <dgm:cxn modelId="{7B1E1501-AEA5-4E5F-8F07-F4ADD9692BA2}" type="presParOf" srcId="{10BCF3F9-48C6-4132-800F-7DDC129EF1B9}" destId="{56840E44-75E0-4587-8583-4B3351E89DA7}" srcOrd="0" destOrd="0" presId="urn:microsoft.com/office/officeart/2005/8/layout/orgChart1"/>
    <dgm:cxn modelId="{1F42EC2E-BF3C-4621-978F-58F27C277413}" type="presParOf" srcId="{56840E44-75E0-4587-8583-4B3351E89DA7}" destId="{F5D40144-C11B-4D4E-BF5C-3EDB2FDA8B6D}" srcOrd="0" destOrd="0" presId="urn:microsoft.com/office/officeart/2005/8/layout/orgChart1"/>
    <dgm:cxn modelId="{0C1A3D3D-6BDB-47B2-A74D-4FA51DC787B5}" type="presParOf" srcId="{56840E44-75E0-4587-8583-4B3351E89DA7}" destId="{3E945A50-2CA6-4164-89BF-B750419D9258}" srcOrd="1" destOrd="0" presId="urn:microsoft.com/office/officeart/2005/8/layout/orgChart1"/>
    <dgm:cxn modelId="{F831D442-F5B1-4146-9079-75C0258D4851}" type="presParOf" srcId="{10BCF3F9-48C6-4132-800F-7DDC129EF1B9}" destId="{30482DA7-4D34-4082-8333-3B84C5350FBB}" srcOrd="1" destOrd="0" presId="urn:microsoft.com/office/officeart/2005/8/layout/orgChart1"/>
    <dgm:cxn modelId="{AC32C30A-E5C5-43CB-AB7A-57D4C355C6AC}" type="presParOf" srcId="{10BCF3F9-48C6-4132-800F-7DDC129EF1B9}" destId="{6A10FED4-D78D-4F7A-AA2B-E92FC7B3A16B}" srcOrd="2" destOrd="0" presId="urn:microsoft.com/office/officeart/2005/8/layout/orgChart1"/>
    <dgm:cxn modelId="{B521B42B-EE20-44EF-812B-C2E56293A35A}" type="presParOf" srcId="{B5986444-6B3B-42C1-84AF-E9582B2E6E3E}" destId="{DE33E42B-9708-40C9-BFCC-238A5273D58E}" srcOrd="6" destOrd="0" presId="urn:microsoft.com/office/officeart/2005/8/layout/orgChart1"/>
    <dgm:cxn modelId="{B8809149-553B-4BC8-8081-FE9B4A839D1B}" type="presParOf" srcId="{B5986444-6B3B-42C1-84AF-E9582B2E6E3E}" destId="{64A5154C-1650-4544-8BAD-DDD66347DEB0}" srcOrd="7" destOrd="0" presId="urn:microsoft.com/office/officeart/2005/8/layout/orgChart1"/>
    <dgm:cxn modelId="{9A6E0DA4-AC95-4B0F-B0E4-378E79B6DC14}" type="presParOf" srcId="{64A5154C-1650-4544-8BAD-DDD66347DEB0}" destId="{67D7BABC-3B0B-4D98-9D50-ADA3E095F610}" srcOrd="0" destOrd="0" presId="urn:microsoft.com/office/officeart/2005/8/layout/orgChart1"/>
    <dgm:cxn modelId="{A7312F09-B15B-4EAE-BDCD-2B149D4CA1D0}" type="presParOf" srcId="{67D7BABC-3B0B-4D98-9D50-ADA3E095F610}" destId="{CC326B91-7ACE-4B8F-8CB3-F469BC97C052}" srcOrd="0" destOrd="0" presId="urn:microsoft.com/office/officeart/2005/8/layout/orgChart1"/>
    <dgm:cxn modelId="{867AD087-2FF3-41A9-A7CB-47CFC7D2F0C7}" type="presParOf" srcId="{67D7BABC-3B0B-4D98-9D50-ADA3E095F610}" destId="{E7C06646-4497-4A12-8307-4ABD12926D1C}" srcOrd="1" destOrd="0" presId="urn:microsoft.com/office/officeart/2005/8/layout/orgChart1"/>
    <dgm:cxn modelId="{BD99DFD2-10A4-404B-82A7-4325E0D6B0B6}" type="presParOf" srcId="{64A5154C-1650-4544-8BAD-DDD66347DEB0}" destId="{5C68CB06-C730-4C8C-98C1-7337AF5F0481}" srcOrd="1" destOrd="0" presId="urn:microsoft.com/office/officeart/2005/8/layout/orgChart1"/>
    <dgm:cxn modelId="{0AA358DE-5C32-45D9-901C-B4F428518B39}" type="presParOf" srcId="{64A5154C-1650-4544-8BAD-DDD66347DEB0}" destId="{02D2CA9E-4CA5-494F-8E16-9F09D88A0A3F}" srcOrd="2" destOrd="0" presId="urn:microsoft.com/office/officeart/2005/8/layout/orgChart1"/>
    <dgm:cxn modelId="{02C69A62-E01F-4AD0-B94A-010593EF28F0}" type="presParOf" srcId="{3787E57B-ACE2-4A80-A0C0-4D80F6C965A9}" destId="{8BA7FCDA-3BD4-4317-8A5A-273817B649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3E42B-9708-40C9-BFCC-238A5273D58E}">
      <dsp:nvSpPr>
        <dsp:cNvPr id="0" name=""/>
        <dsp:cNvSpPr/>
      </dsp:nvSpPr>
      <dsp:spPr>
        <a:xfrm>
          <a:off x="4944761" y="2175265"/>
          <a:ext cx="4233930" cy="371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442"/>
              </a:lnTo>
              <a:lnTo>
                <a:pt x="4233930" y="202442"/>
              </a:lnTo>
              <a:lnTo>
                <a:pt x="4233930" y="371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59800-CE20-4459-A3C2-6FAF677A88D5}">
      <dsp:nvSpPr>
        <dsp:cNvPr id="0" name=""/>
        <dsp:cNvSpPr/>
      </dsp:nvSpPr>
      <dsp:spPr>
        <a:xfrm>
          <a:off x="4944761" y="2175265"/>
          <a:ext cx="1345701" cy="371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442"/>
              </a:lnTo>
              <a:lnTo>
                <a:pt x="1345701" y="202442"/>
              </a:lnTo>
              <a:lnTo>
                <a:pt x="1345701" y="371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A5090-8371-46CE-B7D8-4738F5D02131}">
      <dsp:nvSpPr>
        <dsp:cNvPr id="0" name=""/>
        <dsp:cNvSpPr/>
      </dsp:nvSpPr>
      <dsp:spPr>
        <a:xfrm>
          <a:off x="3628486" y="2175265"/>
          <a:ext cx="1316275" cy="371931"/>
        </a:xfrm>
        <a:custGeom>
          <a:avLst/>
          <a:gdLst/>
          <a:ahLst/>
          <a:cxnLst/>
          <a:rect l="0" t="0" r="0" b="0"/>
          <a:pathLst>
            <a:path>
              <a:moveTo>
                <a:pt x="1316275" y="0"/>
              </a:moveTo>
              <a:lnTo>
                <a:pt x="1316275" y="202442"/>
              </a:lnTo>
              <a:lnTo>
                <a:pt x="0" y="202442"/>
              </a:lnTo>
              <a:lnTo>
                <a:pt x="0" y="371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5CB34-03E8-46AA-B01B-3A057AE78364}">
      <dsp:nvSpPr>
        <dsp:cNvPr id="0" name=""/>
        <dsp:cNvSpPr/>
      </dsp:nvSpPr>
      <dsp:spPr>
        <a:xfrm>
          <a:off x="1089428" y="2175265"/>
          <a:ext cx="3855333" cy="371931"/>
        </a:xfrm>
        <a:custGeom>
          <a:avLst/>
          <a:gdLst/>
          <a:ahLst/>
          <a:cxnLst/>
          <a:rect l="0" t="0" r="0" b="0"/>
          <a:pathLst>
            <a:path>
              <a:moveTo>
                <a:pt x="3855333" y="0"/>
              </a:moveTo>
              <a:lnTo>
                <a:pt x="3855333" y="202442"/>
              </a:lnTo>
              <a:lnTo>
                <a:pt x="0" y="202442"/>
              </a:lnTo>
              <a:lnTo>
                <a:pt x="0" y="371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D4D4B-EE5B-4844-8A1D-14208F2666B9}">
      <dsp:nvSpPr>
        <dsp:cNvPr id="0" name=""/>
        <dsp:cNvSpPr/>
      </dsp:nvSpPr>
      <dsp:spPr>
        <a:xfrm>
          <a:off x="3494905" y="415066"/>
          <a:ext cx="2899713" cy="1760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Возможности программы</a:t>
          </a:r>
        </a:p>
      </dsp:txBody>
      <dsp:txXfrm>
        <a:off x="3494905" y="415066"/>
        <a:ext cx="2899713" cy="1760199"/>
      </dsp:txXfrm>
    </dsp:sp>
    <dsp:sp modelId="{4C92E21D-69E5-4D00-ABE4-8E38C79EED0D}">
      <dsp:nvSpPr>
        <dsp:cNvPr id="0" name=""/>
        <dsp:cNvSpPr/>
      </dsp:nvSpPr>
      <dsp:spPr>
        <a:xfrm>
          <a:off x="2" y="2547196"/>
          <a:ext cx="2178853" cy="1352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Создание нового файла</a:t>
          </a:r>
        </a:p>
      </dsp:txBody>
      <dsp:txXfrm>
        <a:off x="2" y="2547196"/>
        <a:ext cx="2178853" cy="1352820"/>
      </dsp:txXfrm>
    </dsp:sp>
    <dsp:sp modelId="{EC588C81-8BAA-443D-B2CF-449B4A495F31}">
      <dsp:nvSpPr>
        <dsp:cNvPr id="0" name=""/>
        <dsp:cNvSpPr/>
      </dsp:nvSpPr>
      <dsp:spPr>
        <a:xfrm>
          <a:off x="2517833" y="2547196"/>
          <a:ext cx="2221306" cy="133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Чтение данных из файла</a:t>
          </a:r>
        </a:p>
      </dsp:txBody>
      <dsp:txXfrm>
        <a:off x="2517833" y="2547196"/>
        <a:ext cx="2221306" cy="1336638"/>
      </dsp:txXfrm>
    </dsp:sp>
    <dsp:sp modelId="{F5D40144-C11B-4D4E-BF5C-3EDB2FDA8B6D}">
      <dsp:nvSpPr>
        <dsp:cNvPr id="0" name=""/>
        <dsp:cNvSpPr/>
      </dsp:nvSpPr>
      <dsp:spPr>
        <a:xfrm>
          <a:off x="5078117" y="2547196"/>
          <a:ext cx="2424692" cy="135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Просмотр всех названий файлов</a:t>
          </a:r>
        </a:p>
      </dsp:txBody>
      <dsp:txXfrm>
        <a:off x="5078117" y="2547196"/>
        <a:ext cx="2424692" cy="1356121"/>
      </dsp:txXfrm>
    </dsp:sp>
    <dsp:sp modelId="{CC326B91-7ACE-4B8F-8CB3-F469BC97C052}">
      <dsp:nvSpPr>
        <dsp:cNvPr id="0" name=""/>
        <dsp:cNvSpPr/>
      </dsp:nvSpPr>
      <dsp:spPr>
        <a:xfrm>
          <a:off x="7841788" y="2547196"/>
          <a:ext cx="2673809" cy="1335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Удаление всех данных</a:t>
          </a:r>
        </a:p>
      </dsp:txBody>
      <dsp:txXfrm>
        <a:off x="7841788" y="2547196"/>
        <a:ext cx="2673809" cy="1335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3E42B-9708-40C9-BFCC-238A5273D58E}">
      <dsp:nvSpPr>
        <dsp:cNvPr id="0" name=""/>
        <dsp:cNvSpPr/>
      </dsp:nvSpPr>
      <dsp:spPr>
        <a:xfrm>
          <a:off x="4944761" y="2175265"/>
          <a:ext cx="4233930" cy="371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442"/>
              </a:lnTo>
              <a:lnTo>
                <a:pt x="4233930" y="202442"/>
              </a:lnTo>
              <a:lnTo>
                <a:pt x="4233930" y="371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59800-CE20-4459-A3C2-6FAF677A88D5}">
      <dsp:nvSpPr>
        <dsp:cNvPr id="0" name=""/>
        <dsp:cNvSpPr/>
      </dsp:nvSpPr>
      <dsp:spPr>
        <a:xfrm>
          <a:off x="4944761" y="2175265"/>
          <a:ext cx="1345701" cy="371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442"/>
              </a:lnTo>
              <a:lnTo>
                <a:pt x="1345701" y="202442"/>
              </a:lnTo>
              <a:lnTo>
                <a:pt x="1345701" y="371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A5090-8371-46CE-B7D8-4738F5D02131}">
      <dsp:nvSpPr>
        <dsp:cNvPr id="0" name=""/>
        <dsp:cNvSpPr/>
      </dsp:nvSpPr>
      <dsp:spPr>
        <a:xfrm>
          <a:off x="3628486" y="2175265"/>
          <a:ext cx="1316275" cy="371931"/>
        </a:xfrm>
        <a:custGeom>
          <a:avLst/>
          <a:gdLst/>
          <a:ahLst/>
          <a:cxnLst/>
          <a:rect l="0" t="0" r="0" b="0"/>
          <a:pathLst>
            <a:path>
              <a:moveTo>
                <a:pt x="1316275" y="0"/>
              </a:moveTo>
              <a:lnTo>
                <a:pt x="1316275" y="202442"/>
              </a:lnTo>
              <a:lnTo>
                <a:pt x="0" y="202442"/>
              </a:lnTo>
              <a:lnTo>
                <a:pt x="0" y="371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5CB34-03E8-46AA-B01B-3A057AE78364}">
      <dsp:nvSpPr>
        <dsp:cNvPr id="0" name=""/>
        <dsp:cNvSpPr/>
      </dsp:nvSpPr>
      <dsp:spPr>
        <a:xfrm>
          <a:off x="1089428" y="2175265"/>
          <a:ext cx="3855333" cy="371931"/>
        </a:xfrm>
        <a:custGeom>
          <a:avLst/>
          <a:gdLst/>
          <a:ahLst/>
          <a:cxnLst/>
          <a:rect l="0" t="0" r="0" b="0"/>
          <a:pathLst>
            <a:path>
              <a:moveTo>
                <a:pt x="3855333" y="0"/>
              </a:moveTo>
              <a:lnTo>
                <a:pt x="3855333" y="202442"/>
              </a:lnTo>
              <a:lnTo>
                <a:pt x="0" y="202442"/>
              </a:lnTo>
              <a:lnTo>
                <a:pt x="0" y="371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D4D4B-EE5B-4844-8A1D-14208F2666B9}">
      <dsp:nvSpPr>
        <dsp:cNvPr id="0" name=""/>
        <dsp:cNvSpPr/>
      </dsp:nvSpPr>
      <dsp:spPr>
        <a:xfrm>
          <a:off x="3494905" y="415066"/>
          <a:ext cx="2899713" cy="1760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Возможности программы</a:t>
          </a:r>
        </a:p>
      </dsp:txBody>
      <dsp:txXfrm>
        <a:off x="3494905" y="415066"/>
        <a:ext cx="2899713" cy="1760199"/>
      </dsp:txXfrm>
    </dsp:sp>
    <dsp:sp modelId="{4C92E21D-69E5-4D00-ABE4-8E38C79EED0D}">
      <dsp:nvSpPr>
        <dsp:cNvPr id="0" name=""/>
        <dsp:cNvSpPr/>
      </dsp:nvSpPr>
      <dsp:spPr>
        <a:xfrm>
          <a:off x="2" y="2547196"/>
          <a:ext cx="2178853" cy="1352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Создание нового файла</a:t>
          </a:r>
        </a:p>
      </dsp:txBody>
      <dsp:txXfrm>
        <a:off x="2" y="2547196"/>
        <a:ext cx="2178853" cy="1352820"/>
      </dsp:txXfrm>
    </dsp:sp>
    <dsp:sp modelId="{EC588C81-8BAA-443D-B2CF-449B4A495F31}">
      <dsp:nvSpPr>
        <dsp:cNvPr id="0" name=""/>
        <dsp:cNvSpPr/>
      </dsp:nvSpPr>
      <dsp:spPr>
        <a:xfrm>
          <a:off x="2517833" y="2547196"/>
          <a:ext cx="2221306" cy="1336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Чтение данных из файла</a:t>
          </a:r>
        </a:p>
      </dsp:txBody>
      <dsp:txXfrm>
        <a:off x="2517833" y="2547196"/>
        <a:ext cx="2221306" cy="1336638"/>
      </dsp:txXfrm>
    </dsp:sp>
    <dsp:sp modelId="{F5D40144-C11B-4D4E-BF5C-3EDB2FDA8B6D}">
      <dsp:nvSpPr>
        <dsp:cNvPr id="0" name=""/>
        <dsp:cNvSpPr/>
      </dsp:nvSpPr>
      <dsp:spPr>
        <a:xfrm>
          <a:off x="5078117" y="2547196"/>
          <a:ext cx="2424692" cy="1356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Просмотр всех названий файлов</a:t>
          </a:r>
        </a:p>
      </dsp:txBody>
      <dsp:txXfrm>
        <a:off x="5078117" y="2547196"/>
        <a:ext cx="2424692" cy="1356121"/>
      </dsp:txXfrm>
    </dsp:sp>
    <dsp:sp modelId="{CC326B91-7ACE-4B8F-8CB3-F469BC97C052}">
      <dsp:nvSpPr>
        <dsp:cNvPr id="0" name=""/>
        <dsp:cNvSpPr/>
      </dsp:nvSpPr>
      <dsp:spPr>
        <a:xfrm>
          <a:off x="7841788" y="2547196"/>
          <a:ext cx="2673809" cy="1335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Удаление всех данных</a:t>
          </a:r>
        </a:p>
      </dsp:txBody>
      <dsp:txXfrm>
        <a:off x="7841788" y="2547196"/>
        <a:ext cx="2673809" cy="1335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EBBFB-2F6D-452A-9181-721EAD5A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C25D0A-07DD-42FE-A1AF-1FFCB0830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E0303B-D1BD-41CA-B6E4-A1C7D5B8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6E1F3-2090-4268-A67F-92B0824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E9D16-C7E1-45FD-9E10-C785E731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39BBC-9FD9-422D-BAD5-A7BD50B4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C0CB8-594A-4252-934F-6C1FB4CF1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2B97C-D62F-422A-B016-90CCB845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CCFCD7-A22F-409D-B17D-BC1319F9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180F5-2CFE-44F8-83F7-5E7DF83B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95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8FAD0C-16ED-4C99-AD1A-697F99E6D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F537B5-55C0-46E1-9124-1933857B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AA7E9C-EBC6-475E-8DD4-0399362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7D8C5-72A2-4066-B139-2614E653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5495C-0FC8-4754-9650-E4EA7EA5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3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934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71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1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0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1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47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564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51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96B58-95E1-489B-9060-73B4C2E4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9234E-5070-44C7-AF86-3A32BD7E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B3B23-4257-4FC6-BDF5-C10DD234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53EBF-79CE-46A4-BF22-1C476C41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2A183-B162-43ED-AFDC-EFA66C27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097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616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64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7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DBE11-7807-4410-BAD1-FDDD1C04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AD1B98-823B-4BAB-A718-57A9C7BE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014839-0EFE-4684-884D-C9352EB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050A39-7DD9-40A0-9BEF-F74E6788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296E1-5AE8-4D4B-AC4A-D0C4F850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10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76362-93FF-4328-BD05-81DC4AF6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4DCCE0-F2F1-4B31-B4CD-EE6B04070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1D568-9978-4BEB-876F-2BA40ADB9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C5AD73-9FFA-49AD-B143-BF68F11D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40AA6-964F-48A7-98E4-3EFB9524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524CC5-1C0B-46EB-9943-0968BE99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2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1A647-1E5A-43EB-B538-7E04F767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6E0677-FCF5-4A8D-A042-6A4BED17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8225D-04D1-4CFB-8D36-ABBC7D12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B49A06-8145-439D-9786-B8527EC8B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D536E7-9112-4C15-B6FB-2A2614C05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E7EAB9-EB83-4B20-9D18-FE220E55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B3A75E-2C0C-48DF-A5AC-20D85757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29AD23-FA95-4ADA-BDD4-EEE3242E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D801-4FA9-4CEC-88D4-8292E200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EE1E4-8FDA-4FFF-BF1D-A109BA2C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E11868-03E8-48C7-81BE-F74B4248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FA208C-363A-43F3-BF57-BBE1249E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F3E5C8-3A99-4558-9751-157C989A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ECE8CB-FCFA-457E-9DD8-A6C14CC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2662F5-A55D-4D59-B03B-95700F31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6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12A33-C013-41BF-A702-53E1AE35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EF17A-7875-4254-8B02-905689CD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2BB414-4C9C-4012-91EF-E73805B4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97F59-E0E4-4DA1-A5E1-51A8C44C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C3159-4C09-423A-8116-61CEA526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A12B3-452E-42D8-8969-CDF7854B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3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5E932-817C-458D-9AA1-9AF7F083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42003D-DE9E-4387-8F8D-5DC1A72E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1E9BDF-EA83-4822-BB50-BFCF2E979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9A82D7-23A4-4E5E-862E-49DF8FBF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232BBE-F4B5-4D4B-90F5-C769D281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1EC9B3-4800-4B95-AC8F-EBA2163D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0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B5A58-23F1-4E04-AC7F-E5AE9DB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6A6B93-BE41-4C0E-AA24-36E10DFF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93761-3CCE-4F72-B7C4-10026A1C5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7A5CB-A788-44FB-8AAF-87ACB838F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8500A2-35C1-4451-830D-DE2BA1ABA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48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E6C1AB-63CA-4583-91D9-C2AA5B5B7919}" type="datetimeFigureOut">
              <a:rPr lang="ru-RU" smtClean="0"/>
              <a:t>11.04.2021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C2738C-DE11-4340-B3BC-12C9F7A6C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B5632-7B5B-49BE-84F2-D28B691EF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442" y="666934"/>
            <a:ext cx="9144000" cy="4452434"/>
          </a:xfrm>
        </p:spPr>
        <p:txBody>
          <a:bodyPr>
            <a:normAutofit fontScale="90000"/>
          </a:bodyPr>
          <a:lstStyle/>
          <a:p>
            <a:r>
              <a:rPr lang="ru-RU" dirty="0"/>
              <a:t>Тема: Электронная автономная библиотека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85D35E-A5CC-4FCB-8AB2-3C458F7F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4460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Подготовил</a:t>
            </a:r>
          </a:p>
          <a:p>
            <a:r>
              <a:rPr lang="ru-RU" dirty="0"/>
              <a:t>Ученик 8Б класса</a:t>
            </a:r>
          </a:p>
          <a:p>
            <a:r>
              <a:rPr lang="ru-RU" dirty="0"/>
              <a:t>Ныйкин Антон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6160-B5E4-43FF-A430-556290CD9786}"/>
              </a:ext>
            </a:extLst>
          </p:cNvPr>
          <p:cNvSpPr txBox="1"/>
          <p:nvPr/>
        </p:nvSpPr>
        <p:spPr>
          <a:xfrm>
            <a:off x="3398809" y="107778"/>
            <a:ext cx="5394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ОГАОУ многопрофильный лицей 20</a:t>
            </a:r>
          </a:p>
        </p:txBody>
      </p:sp>
    </p:spTree>
    <p:extLst>
      <p:ext uri="{BB962C8B-B14F-4D97-AF65-F5344CB8AC3E}">
        <p14:creationId xmlns:p14="http://schemas.microsoft.com/office/powerpoint/2010/main" val="405580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1D151-FB01-4B73-88D6-249945CA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всех названий файлов.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4DA4B-4E37-4AC9-9D79-BCF95B56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13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Алгоритм:</a:t>
            </a:r>
          </a:p>
          <a:p>
            <a:pPr marL="514350" indent="-514350">
              <a:buAutoNum type="arabicPeriod"/>
            </a:pPr>
            <a:r>
              <a:rPr lang="ru-RU" dirty="0"/>
              <a:t>Считывание текста из файла </a:t>
            </a:r>
            <a:r>
              <a:rPr lang="en-US" dirty="0"/>
              <a:t>“names”.</a:t>
            </a:r>
          </a:p>
          <a:p>
            <a:pPr marL="514350" indent="-514350">
              <a:buAutoNum type="arabicPeriod"/>
            </a:pPr>
            <a:r>
              <a:rPr lang="ru-RU" dirty="0"/>
              <a:t>Вывод на экран всех имён файлов.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49FEA27-0177-46B6-890C-68AF68EDFF02}"/>
              </a:ext>
            </a:extLst>
          </p:cNvPr>
          <p:cNvSpPr txBox="1">
            <a:spLocks/>
          </p:cNvSpPr>
          <p:nvPr/>
        </p:nvSpPr>
        <p:spPr>
          <a:xfrm>
            <a:off x="838200" y="32209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Удаление всех данных.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5EA66-A4BD-4C3A-953A-7E81445CDB0E}"/>
              </a:ext>
            </a:extLst>
          </p:cNvPr>
          <p:cNvSpPr txBox="1"/>
          <p:nvPr/>
        </p:nvSpPr>
        <p:spPr>
          <a:xfrm>
            <a:off x="838200" y="4290538"/>
            <a:ext cx="972351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Для удаления всех данных достаточно очистить файл </a:t>
            </a:r>
            <a:r>
              <a:rPr lang="en-US" sz="3200" dirty="0"/>
              <a:t>“names”. </a:t>
            </a:r>
            <a:r>
              <a:rPr lang="ru-RU" sz="3200" dirty="0"/>
              <a:t>Сами файлы удалять не будем, чтобы пользователь смог восстановить доступ к ним, если удалил всё случайно.</a:t>
            </a:r>
          </a:p>
        </p:txBody>
      </p:sp>
    </p:spTree>
    <p:extLst>
      <p:ext uri="{BB962C8B-B14F-4D97-AF65-F5344CB8AC3E}">
        <p14:creationId xmlns:p14="http://schemas.microsoft.com/office/powerpoint/2010/main" val="284195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FFA16-B353-4A1D-960A-2FF85818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142FD-6A53-4AF1-96B9-C441D24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0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F4B79-2117-4B53-B0F0-D88E6D29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Цель: создать электронную автономную библиотеку для личного пользования.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B03CC-F120-41E3-A334-8D1A84D9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Задачи: </a:t>
            </a:r>
          </a:p>
          <a:p>
            <a:pPr marL="514350" indent="-514350">
              <a:buAutoNum type="arabicPeriod"/>
            </a:pPr>
            <a:r>
              <a:rPr lang="ru-RU" sz="3600" dirty="0"/>
              <a:t>Определить безопасность и удобство использования АВТОНОМНЫХ данных.</a:t>
            </a:r>
          </a:p>
          <a:p>
            <a:pPr marL="514350" indent="-514350">
              <a:buAutoNum type="arabicPeriod"/>
            </a:pPr>
            <a:r>
              <a:rPr lang="ru-RU" sz="3600" dirty="0"/>
              <a:t>Определить функции, необходимые для программы.</a:t>
            </a:r>
          </a:p>
          <a:p>
            <a:pPr marL="514350" indent="-514350">
              <a:buAutoNum type="arabicPeriod"/>
            </a:pPr>
            <a:r>
              <a:rPr lang="ru-RU" sz="3600" dirty="0"/>
              <a:t>Проверить работоспособность программы на примерах.</a:t>
            </a:r>
          </a:p>
        </p:txBody>
      </p:sp>
    </p:spTree>
    <p:extLst>
      <p:ext uri="{BB962C8B-B14F-4D97-AF65-F5344CB8AC3E}">
        <p14:creationId xmlns:p14="http://schemas.microsoft.com/office/powerpoint/2010/main" val="317354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85A8C-5657-400F-B17A-8A64B8C5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EB6F4-E4A6-4DE5-B549-75B22251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Автономность данных – хранение данных исключительно на компьютере, но не на облачных сервисах или сторонних приложениях.</a:t>
            </a:r>
          </a:p>
        </p:txBody>
      </p:sp>
    </p:spTree>
    <p:extLst>
      <p:ext uri="{BB962C8B-B14F-4D97-AF65-F5344CB8AC3E}">
        <p14:creationId xmlns:p14="http://schemas.microsoft.com/office/powerpoint/2010/main" val="132313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6AD6B-0770-4A3F-845B-8CD61505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 автономности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20FA8-5206-41B8-921C-35767918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Бывают ситуации, когда невозможно подключиться к сети интернет, но нужно воспользоваться какими-либо данными.</a:t>
            </a:r>
          </a:p>
          <a:p>
            <a:pPr marL="0" indent="0">
              <a:buNone/>
            </a:pPr>
            <a:r>
              <a:rPr lang="ru-RU" dirty="0"/>
              <a:t>В таких случаях данные, сохранённые только в интернете и/или сторонних приложениях, работающий с помощью интернета, прочитать не получится.</a:t>
            </a:r>
          </a:p>
          <a:p>
            <a:pPr marL="0" indent="0">
              <a:buNone/>
            </a:pPr>
            <a:r>
              <a:rPr lang="ru-RU" dirty="0"/>
              <a:t>Поэтому, автономные данные удобнее, так как их можно просмотреть в любых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20071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CBB81-7267-493F-A1AF-9054049E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Утечки информации. Безопасность автономности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A43D2-FC6B-4E7F-AC68-77667646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Многие люди хранят свои данные в облачных хранилищах данных (таких как </a:t>
            </a:r>
            <a:r>
              <a:rPr lang="ru-RU" dirty="0" err="1"/>
              <a:t>Яндекс.Диск</a:t>
            </a:r>
            <a:r>
              <a:rPr lang="ru-RU" dirty="0"/>
              <a:t>, </a:t>
            </a:r>
            <a:r>
              <a:rPr lang="en-US" dirty="0"/>
              <a:t>Google Drive </a:t>
            </a:r>
            <a:r>
              <a:rPr lang="ru-RU" dirty="0"/>
              <a:t>и другие), с целью очищения памяти своих устройств. </a:t>
            </a:r>
          </a:p>
          <a:p>
            <a:pPr marL="0" indent="0">
              <a:buNone/>
            </a:pPr>
            <a:r>
              <a:rPr lang="ru-RU" dirty="0"/>
              <a:t>Но огромный минус таких сервисов заключается в том, что может произойти утечка данных, и ваши данные станут доступны любому человеку.</a:t>
            </a:r>
          </a:p>
          <a:p>
            <a:pPr marL="0" indent="0">
              <a:buNone/>
            </a:pPr>
            <a:r>
              <a:rPr lang="ru-RU" dirty="0"/>
              <a:t>Например, в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базы данных были настроены неправильно, поэтому их содержимое стало доступно всем желающим. Найти их также не составляло особого труда, для этого были разработаны специальные сканеры. Об этом стало известно 9 декабря 2020 года. (Проблема уже устранена)</a:t>
            </a:r>
          </a:p>
          <a:p>
            <a:pPr marL="0" indent="0">
              <a:buNone/>
            </a:pPr>
            <a:r>
              <a:rPr lang="ru-RU" dirty="0"/>
              <a:t>Такого не произойдёт, если хранить данные только на своем устройстве. Именно поэтому автономное хранение данных безопаснее.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73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C2B68-1F04-4EC3-89E6-B7B13D52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r>
              <a:rPr lang="ru-RU" dirty="0"/>
              <a:t>Структура программы.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02962B0-8FCC-4716-A057-C6B17F7F1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637307"/>
              </p:ext>
            </p:extLst>
          </p:nvPr>
        </p:nvGraphicFramePr>
        <p:xfrm>
          <a:off x="838200" y="265198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39A87A-8BBC-48B1-B335-F35395872039}"/>
              </a:ext>
            </a:extLst>
          </p:cNvPr>
          <p:cNvSpPr txBox="1"/>
          <p:nvPr/>
        </p:nvSpPr>
        <p:spPr>
          <a:xfrm>
            <a:off x="838198" y="984111"/>
            <a:ext cx="105155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папке с программой будет находиться файл с именем </a:t>
            </a:r>
            <a:r>
              <a:rPr lang="en-US" sz="2400" dirty="0"/>
              <a:t>“names”</a:t>
            </a:r>
            <a:r>
              <a:rPr lang="ru-RU" sz="2400" dirty="0"/>
              <a:t>, в котором будут записаны имена всех созданных файлов. </a:t>
            </a:r>
          </a:p>
          <a:p>
            <a:r>
              <a:rPr lang="ru-RU" sz="2400" dirty="0"/>
              <a:t>При создании нового файла, он будет создаваться в папке с программой.</a:t>
            </a:r>
          </a:p>
          <a:p>
            <a:r>
              <a:rPr lang="ru-RU" sz="2400" dirty="0"/>
              <a:t>При попытке чтения данных из файла будет проверяться, существует ли указанный файл, с помощью файла </a:t>
            </a:r>
            <a:r>
              <a:rPr lang="en-US" sz="2400" dirty="0"/>
              <a:t>“names”.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501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FB248-167C-4219-9E4A-7CAEA956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60785-1268-4809-BEEA-7DD59403D86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13948" y="4214598"/>
            <a:ext cx="11316731" cy="1057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/>
              <a:t>Для каждой операции существует алгоритм, по которому она будет выполняться.</a:t>
            </a:r>
          </a:p>
          <a:p>
            <a:pPr marL="0" indent="0">
              <a:buNone/>
            </a:pPr>
            <a:r>
              <a:rPr lang="ru-RU" sz="4000" dirty="0"/>
              <a:t>Разберём все операции по отдельности.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1989C02-A720-46F3-95C3-7B5A8D863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12695"/>
              </p:ext>
            </p:extLst>
          </p:nvPr>
        </p:nvGraphicFramePr>
        <p:xfrm>
          <a:off x="838200" y="10003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02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C6816-4E6E-497C-84F3-816C6F19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нового файла.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A7133-BB58-47D8-9119-97F2EE86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Алгоритм:</a:t>
            </a:r>
          </a:p>
          <a:p>
            <a:pPr marL="514350" indent="-514350">
              <a:buAutoNum type="arabicPeriod"/>
            </a:pPr>
            <a:r>
              <a:rPr lang="ru-RU" dirty="0"/>
              <a:t>Ввод имени файла.</a:t>
            </a:r>
          </a:p>
          <a:p>
            <a:pPr marL="514350" indent="-514350">
              <a:buAutoNum type="arabicPeriod"/>
            </a:pPr>
            <a:r>
              <a:rPr lang="ru-RU" dirty="0"/>
              <a:t>Ввод текста файла.</a:t>
            </a:r>
          </a:p>
          <a:p>
            <a:pPr marL="514350" indent="-514350">
              <a:buAutoNum type="arabicPeriod"/>
            </a:pPr>
            <a:r>
              <a:rPr lang="ru-RU" dirty="0"/>
              <a:t>Создание файла с данными именем и текстом.</a:t>
            </a:r>
          </a:p>
          <a:p>
            <a:pPr marL="514350" indent="-514350">
              <a:buAutoNum type="arabicPeriod"/>
            </a:pPr>
            <a:r>
              <a:rPr lang="ru-RU" dirty="0"/>
              <a:t>Возвращение в главное меню.</a:t>
            </a:r>
          </a:p>
        </p:txBody>
      </p:sp>
    </p:spTree>
    <p:extLst>
      <p:ext uri="{BB962C8B-B14F-4D97-AF65-F5344CB8AC3E}">
        <p14:creationId xmlns:p14="http://schemas.microsoft.com/office/powerpoint/2010/main" val="272689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5E97-D1F5-413B-8D98-1382F55F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данных из файла.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F9CE6-5D08-4897-825E-47659D8F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Алгоритм:</a:t>
            </a:r>
          </a:p>
          <a:p>
            <a:pPr marL="514350" indent="-514350">
              <a:buAutoNum type="arabicPeriod"/>
            </a:pPr>
            <a:r>
              <a:rPr lang="ru-RU" dirty="0"/>
              <a:t>Ввод имени файла.</a:t>
            </a:r>
          </a:p>
          <a:p>
            <a:pPr marL="514350" indent="-514350">
              <a:buAutoNum type="arabicPeriod"/>
            </a:pPr>
            <a:r>
              <a:rPr lang="ru-RU" dirty="0"/>
              <a:t>Вывод содержания файла. (если такого файла не существует, предупреждение пользователя)</a:t>
            </a:r>
          </a:p>
        </p:txBody>
      </p:sp>
    </p:spTree>
    <p:extLst>
      <p:ext uri="{BB962C8B-B14F-4D97-AF65-F5344CB8AC3E}">
        <p14:creationId xmlns:p14="http://schemas.microsoft.com/office/powerpoint/2010/main" val="20733656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464</Words>
  <Application>Microsoft Office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Rockwell</vt:lpstr>
      <vt:lpstr>Rockwell Condensed</vt:lpstr>
      <vt:lpstr>Wingdings</vt:lpstr>
      <vt:lpstr>Тема Office</vt:lpstr>
      <vt:lpstr>Дерево</vt:lpstr>
      <vt:lpstr>Тема: Электронная автономная библиотека</vt:lpstr>
      <vt:lpstr>Цель: создать электронную автономную библиотеку для личного пользования.</vt:lpstr>
      <vt:lpstr>Презентация PowerPoint</vt:lpstr>
      <vt:lpstr>Удобство автономности данных.</vt:lpstr>
      <vt:lpstr>Утечки информации. Безопасность автономности данных.</vt:lpstr>
      <vt:lpstr>Структура программы.</vt:lpstr>
      <vt:lpstr>Презентация PowerPoint</vt:lpstr>
      <vt:lpstr>Создание нового файла.</vt:lpstr>
      <vt:lpstr>Чтение данных из файла.</vt:lpstr>
      <vt:lpstr>Просмотр всех названий файлов.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Электронная автономная библиотека</dc:title>
  <dc:creator>Антон Ныйкин</dc:creator>
  <cp:lastModifiedBy>Антон Ныйкин</cp:lastModifiedBy>
  <cp:revision>7</cp:revision>
  <dcterms:created xsi:type="dcterms:W3CDTF">2021-04-11T11:49:49Z</dcterms:created>
  <dcterms:modified xsi:type="dcterms:W3CDTF">2021-04-11T13:09:41Z</dcterms:modified>
</cp:coreProperties>
</file>