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FE87-2652-41DA-8B4D-D461E57D45F1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A384-0009-453E-8AA4-F093F422C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63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FE87-2652-41DA-8B4D-D461E57D45F1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A384-0009-453E-8AA4-F093F422C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04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FE87-2652-41DA-8B4D-D461E57D45F1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A384-0009-453E-8AA4-F093F422C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70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FE87-2652-41DA-8B4D-D461E57D45F1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A384-0009-453E-8AA4-F093F422C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48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FE87-2652-41DA-8B4D-D461E57D45F1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A384-0009-453E-8AA4-F093F422C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94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FE87-2652-41DA-8B4D-D461E57D45F1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A384-0009-453E-8AA4-F093F422C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54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FE87-2652-41DA-8B4D-D461E57D45F1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A384-0009-453E-8AA4-F093F422C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785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FE87-2652-41DA-8B4D-D461E57D45F1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A384-0009-453E-8AA4-F093F422C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18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FE87-2652-41DA-8B4D-D461E57D45F1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A384-0009-453E-8AA4-F093F422C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36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FE87-2652-41DA-8B4D-D461E57D45F1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A384-0009-453E-8AA4-F093F422C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67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FE87-2652-41DA-8B4D-D461E57D45F1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A384-0009-453E-8AA4-F093F422C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37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8FE87-2652-41DA-8B4D-D461E57D45F1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0A384-0009-453E-8AA4-F093F422C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06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73240"/>
            <a:ext cx="9144000" cy="2387600"/>
          </a:xfrm>
        </p:spPr>
        <p:txBody>
          <a:bodyPr/>
          <a:lstStyle/>
          <a:p>
            <a:r>
              <a:rPr lang="en-US" dirty="0" smtClean="0"/>
              <a:t>IT-</a:t>
            </a:r>
            <a:r>
              <a:rPr lang="ru-RU" dirty="0" smtClean="0"/>
              <a:t>направления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5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Всех </a:t>
            </a:r>
            <a:r>
              <a:rPr lang="en-US" dirty="0" smtClean="0"/>
              <a:t>IT</a:t>
            </a:r>
            <a:r>
              <a:rPr lang="ru-RU" dirty="0"/>
              <a:t> </a:t>
            </a:r>
            <a:r>
              <a:rPr lang="ru-RU" dirty="0" smtClean="0"/>
              <a:t>специалистов можно разделить на: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Разработчиков</a:t>
            </a:r>
            <a:endParaRPr lang="ru-RU" dirty="0" smtClean="0"/>
          </a:p>
          <a:p>
            <a:r>
              <a:rPr lang="ru-RU" dirty="0" smtClean="0"/>
              <a:t>Специалистов по данным(</a:t>
            </a:r>
            <a:r>
              <a:rPr lang="en-US" dirty="0" smtClean="0"/>
              <a:t>Data scientist</a:t>
            </a:r>
            <a:r>
              <a:rPr lang="ru-RU" dirty="0" smtClean="0"/>
              <a:t>)</a:t>
            </a:r>
          </a:p>
          <a:p>
            <a:r>
              <a:rPr lang="ru-RU" dirty="0" err="1" smtClean="0"/>
              <a:t>Тестировщиков</a:t>
            </a:r>
            <a:r>
              <a:rPr lang="en-US" dirty="0" smtClean="0"/>
              <a:t>(QA)</a:t>
            </a:r>
            <a:endParaRPr lang="ru-RU" dirty="0" smtClean="0"/>
          </a:p>
          <a:p>
            <a:r>
              <a:rPr lang="ru-RU" dirty="0" smtClean="0"/>
              <a:t>Специалистов по </a:t>
            </a:r>
            <a:r>
              <a:rPr lang="ru-RU" dirty="0" err="1" smtClean="0"/>
              <a:t>кибербезопасности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6195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Программисты</a:t>
            </a:r>
            <a:r>
              <a:rPr lang="en-US" dirty="0" smtClean="0"/>
              <a:t> </a:t>
            </a:r>
            <a:r>
              <a:rPr lang="ru-RU" dirty="0" smtClean="0"/>
              <a:t>бывают: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Веб-разработчики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Frontend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Backend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 smtClean="0"/>
              <a:t>Fullstack</a:t>
            </a:r>
            <a:endParaRPr lang="en-US" dirty="0" smtClean="0"/>
          </a:p>
          <a:p>
            <a:r>
              <a:rPr lang="ru-RU" dirty="0" smtClean="0"/>
              <a:t>Мобильные разработчики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Android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iOS</a:t>
            </a:r>
          </a:p>
          <a:p>
            <a:r>
              <a:rPr lang="en-US" dirty="0" smtClean="0"/>
              <a:t>DevOps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3792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Специалисты по данным(</a:t>
            </a:r>
            <a:r>
              <a:rPr lang="en-US" dirty="0" smtClean="0"/>
              <a:t>Data scientist</a:t>
            </a:r>
            <a:r>
              <a:rPr lang="ru-RU" dirty="0" smtClean="0"/>
              <a:t>) бывают: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Аналитики данных</a:t>
            </a:r>
          </a:p>
          <a:p>
            <a:r>
              <a:rPr lang="ru-RU" dirty="0" smtClean="0"/>
              <a:t>Инженеры данных</a:t>
            </a:r>
          </a:p>
          <a:p>
            <a:r>
              <a:rPr lang="ru-RU" dirty="0" smtClean="0"/>
              <a:t>Специалисты по машинному обучению</a:t>
            </a:r>
          </a:p>
          <a:p>
            <a:r>
              <a:rPr lang="ru-RU" dirty="0" smtClean="0"/>
              <a:t>Специалисты по компьютерному зрению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42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Тестировщики</a:t>
            </a:r>
            <a:r>
              <a:rPr lang="ru-RU" dirty="0" smtClean="0"/>
              <a:t>(</a:t>
            </a:r>
            <a:r>
              <a:rPr lang="en-US" dirty="0" smtClean="0"/>
              <a:t>QA</a:t>
            </a:r>
            <a:r>
              <a:rPr lang="ru-RU" dirty="0" smtClean="0"/>
              <a:t>) бывают: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Ручное тестирование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 err="1" smtClean="0"/>
              <a:t>Тестировщики</a:t>
            </a:r>
            <a:r>
              <a:rPr lang="ru-RU" dirty="0" smtClean="0"/>
              <a:t> веб-приложений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 err="1" smtClean="0"/>
              <a:t>Тестировщики</a:t>
            </a:r>
            <a:r>
              <a:rPr lang="ru-RU" dirty="0" smtClean="0"/>
              <a:t> мобильных приложений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 err="1" smtClean="0"/>
              <a:t>Тестировщики</a:t>
            </a:r>
            <a:r>
              <a:rPr lang="ru-RU" dirty="0" smtClean="0"/>
              <a:t> встроенного ПО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 err="1" smtClean="0"/>
              <a:t>Тестировщики</a:t>
            </a:r>
            <a:r>
              <a:rPr lang="ru-RU" dirty="0" smtClean="0"/>
              <a:t> игр</a:t>
            </a:r>
          </a:p>
          <a:p>
            <a:r>
              <a:rPr lang="ru-RU" dirty="0" smtClean="0"/>
              <a:t>Автоматизированное тестирование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 err="1" smtClean="0"/>
              <a:t>Тестировщики</a:t>
            </a:r>
            <a:r>
              <a:rPr lang="ru-RU" dirty="0" smtClean="0"/>
              <a:t> веб-приложений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 err="1" smtClean="0"/>
              <a:t>Тестировщики</a:t>
            </a:r>
            <a:r>
              <a:rPr lang="ru-RU" dirty="0" smtClean="0"/>
              <a:t> мобильных приложений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 err="1" smtClean="0"/>
              <a:t>Тестировщики</a:t>
            </a:r>
            <a:r>
              <a:rPr lang="ru-RU" dirty="0" smtClean="0"/>
              <a:t> встроенного ПО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 err="1" smtClean="0"/>
              <a:t>Тестировщики</a:t>
            </a:r>
            <a:r>
              <a:rPr lang="ru-RU" dirty="0" smtClean="0"/>
              <a:t> игр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ru-RU" dirty="0"/>
          </a:p>
          <a:p>
            <a:pPr lvl="1">
              <a:buFont typeface="Courier New" panose="02070309020205020404" pitchFamily="49" charset="0"/>
              <a:buChar char="o"/>
            </a:pPr>
            <a:endParaRPr lang="ru-RU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ru-RU" dirty="0"/>
          </a:p>
          <a:p>
            <a:pPr marL="457200" lvl="1" indent="0">
              <a:buNone/>
            </a:pPr>
            <a:endParaRPr lang="ru-RU" dirty="0" smtClean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979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Специалисты по </a:t>
            </a:r>
            <a:r>
              <a:rPr lang="ru-RU" dirty="0" err="1" smtClean="0"/>
              <a:t>кибербезопасноти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Пентестеры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394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29</TotalTime>
  <Words>88</Words>
  <Application>Microsoft Office PowerPoint</Application>
  <PresentationFormat>Широкоэкранный</PresentationFormat>
  <Paragraphs>36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Тема Office</vt:lpstr>
      <vt:lpstr>IT-направления </vt:lpstr>
      <vt:lpstr>Всех IT специалистов можно разделить на:</vt:lpstr>
      <vt:lpstr>Программисты бывают:</vt:lpstr>
      <vt:lpstr>Специалисты по данным(Data scientist) бывают:</vt:lpstr>
      <vt:lpstr>Тестировщики(QA) бывают:</vt:lpstr>
      <vt:lpstr>Специалисты по кибербезопасноти: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IT-направления</dc:title>
  <dc:creator>Учетная запись Майкрософт</dc:creator>
  <cp:lastModifiedBy>Учетная запись Майкрософт</cp:lastModifiedBy>
  <cp:revision>8</cp:revision>
  <dcterms:created xsi:type="dcterms:W3CDTF">2022-08-13T20:33:22Z</dcterms:created>
  <dcterms:modified xsi:type="dcterms:W3CDTF">2022-09-25T10:16:38Z</dcterms:modified>
</cp:coreProperties>
</file>