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B900-1C85-446D-91A6-84B9E4F71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0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средство для анализа загрязнения окружающей среды в режиме реального времени.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B79FF-470B-42FA-A87C-7A5FBDE5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93449"/>
          </a:xfrm>
        </p:spPr>
        <p:txBody>
          <a:bodyPr>
            <a:normAutofit fontScale="25000" lnSpcReduction="20000"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ru-RU" sz="8000" dirty="0">
                <a:latin typeface="Arial"/>
                <a:ea typeface="Arial"/>
                <a:cs typeface="Arial"/>
                <a:sym typeface="Arial"/>
              </a:rPr>
              <a:t>Подготовил</a:t>
            </a:r>
          </a:p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ru-RU" sz="8000" dirty="0">
                <a:latin typeface="Arial"/>
                <a:ea typeface="Arial"/>
                <a:cs typeface="Arial"/>
                <a:sym typeface="Arial"/>
              </a:rPr>
              <a:t>Фёдоров А.С.</a:t>
            </a:r>
          </a:p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ru-RU" sz="8000" dirty="0">
                <a:latin typeface="Arial"/>
                <a:ea typeface="Arial"/>
                <a:cs typeface="Arial"/>
                <a:sym typeface="Arial"/>
              </a:rPr>
              <a:t>Проверил</a:t>
            </a:r>
          </a:p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ru-RU" sz="8000" dirty="0">
                <a:latin typeface="Arial"/>
                <a:ea typeface="Arial"/>
                <a:cs typeface="Arial"/>
                <a:sym typeface="Arial"/>
              </a:rPr>
              <a:t>Сасин Е.А.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6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9741-2E4F-4779-BE32-F295A7F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ECD2-AE02-4FC0-9685-E5D28FF0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3" y="2148113"/>
            <a:ext cx="10554574" cy="415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D7DFD-E505-45AB-B49A-FF06D7A2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39" y="2776012"/>
            <a:ext cx="5698123" cy="326012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F46D7E-051A-4669-800B-8F2284D5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09" y="2776012"/>
            <a:ext cx="5171704" cy="32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F55D-836E-4206-AEF5-E543EDF2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/>
                <a:ea typeface="Arial"/>
                <a:cs typeface="Arial"/>
                <a:sym typeface="Arial"/>
              </a:rPr>
              <a:t>5. 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2A02-008F-4474-851E-F45FA3B4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Особенности разрабатываемой системы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9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данные обрабатываются в режиме реального времени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9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вычисления производятся распределённо;</a:t>
            </a:r>
          </a:p>
          <a:p>
            <a:pPr marL="457200" lvl="1" indent="0">
              <a:lnSpc>
                <a:spcPct val="9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данные могут располагаться в отказоустойчивой системе;</a:t>
            </a:r>
          </a:p>
          <a:p>
            <a:pPr marL="457200" lvl="1" indent="0">
              <a:lnSpc>
                <a:spcPct val="9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возможность развернуть минимальную инфраструктуру локально.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5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F55D-836E-4206-AEF5-E543EDF2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/>
                <a:ea typeface="Arial"/>
                <a:cs typeface="Arial"/>
                <a:sym typeface="Arial"/>
              </a:rPr>
              <a:t>5. 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2A02-008F-4474-851E-F45FA3B4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Дальнейшие улучшения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поддержка других брокеров сообщений;</a:t>
            </a:r>
          </a:p>
          <a:p>
            <a:pPr lvl="1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поддержка Microsoft Azure Blob Storage;</a:t>
            </a:r>
          </a:p>
          <a:p>
            <a:pPr lvl="1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увеличение количества источников данных;</a:t>
            </a:r>
          </a:p>
          <a:p>
            <a:pPr lvl="1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увеличение количества обработчиков данных.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7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99CF-7C54-430C-AD33-1EA7A2E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Arial"/>
                <a:ea typeface="Arial"/>
                <a:cs typeface="Arial"/>
                <a:sym typeface="Arial"/>
              </a:rPr>
              <a:t>1. Цели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5675-EC7A-4B09-AEE2-31FE908E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Цель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–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разработка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системы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для осуществления мониторинга изменений индекса загрязнений окружающей среды в режиме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реального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времени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примере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TI-RTOS,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которая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позволит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отображать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общую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загруженность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процессора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6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F55D-836E-4206-AEF5-E543EDF2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Arial"/>
                <a:ea typeface="Arial"/>
                <a:cs typeface="Arial"/>
                <a:sym typeface="Arial"/>
              </a:rPr>
              <a:t>1. Цели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2A02-008F-4474-851E-F45FA3B4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9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разработать модуль сбора данных с сервиса OpenWeatherMap;</a:t>
            </a:r>
          </a:p>
          <a:p>
            <a:pPr marL="457200" lvl="1" indent="0">
              <a:lnSpc>
                <a:spcPct val="9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разботать модуль обработки предоставляемых данных в режиме реального времени;</a:t>
            </a:r>
          </a:p>
          <a:p>
            <a:pPr marL="457200" lvl="1" indent="0">
              <a:lnSpc>
                <a:spcPct val="9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разработать математическую модель, с помощью которой можно предсказывать дальнейшее изменения значения на основе предыдущих;</a:t>
            </a:r>
          </a:p>
          <a:p>
            <a:pPr marL="457200" lvl="1" indent="0">
              <a:lnSpc>
                <a:spcPct val="9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систему представления обработанных данных;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7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598C-CEB2-463E-A7F5-F095112D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Arial"/>
                <a:ea typeface="Arial"/>
                <a:cs typeface="Arial"/>
                <a:sym typeface="Arial"/>
              </a:rPr>
              <a:t>2. Используемые технологии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1655-C104-4B9F-B717-11FF63BD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84" y="2585192"/>
            <a:ext cx="10554574" cy="3636511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1DE8791-A204-4B38-999C-75C6BB86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25" y="3045288"/>
            <a:ext cx="1206096" cy="1206096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745354-8E18-4DFF-ACAF-30B48C90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98" y="3045288"/>
            <a:ext cx="1505420" cy="101992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5349D71-9134-46C4-AE6C-A63E60B0C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084" y="3006061"/>
            <a:ext cx="1961388" cy="1019921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2EEA50-9CE7-493E-BE93-4F83F5208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771" y="4509822"/>
            <a:ext cx="1441684" cy="1441684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B7A7BAA4-B959-4709-A429-728C52570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565" y="3094166"/>
            <a:ext cx="1206097" cy="1218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92941-29D9-4398-9266-5A791D2FB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125" y="4719798"/>
            <a:ext cx="1269841" cy="1269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CFC22-DA81-4918-A7A9-E1B90FFDA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8366" y="4364779"/>
            <a:ext cx="1012824" cy="1644887"/>
          </a:xfrm>
          <a:prstGeom prst="rect">
            <a:avLst/>
          </a:prstGeom>
        </p:spPr>
      </p:pic>
      <p:pic>
        <p:nvPicPr>
          <p:cNvPr id="11" name="Picture 10" descr="A person with uniform&#10;&#10;Description automatically generated">
            <a:extLst>
              <a:ext uri="{FF2B5EF4-FFF2-40B4-BE49-F238E27FC236}">
                <a16:creationId xmlns:a16="http://schemas.microsoft.com/office/drawing/2014/main" id="{1F02BA05-4A62-4C07-933C-99CFD722EA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8554" y="4364780"/>
            <a:ext cx="1375308" cy="16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9741-2E4F-4779-BE32-F295A7F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/>
                <a:ea typeface="Arial"/>
                <a:cs typeface="Arial"/>
                <a:sym typeface="Arial"/>
              </a:rPr>
              <a:t>3. Предметная область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ECD2-AE02-4FC0-9685-E5D28FF0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3" y="2104571"/>
            <a:ext cx="10554574" cy="415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Spark: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F01F62-BC44-4703-BBA8-4D9015F9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14" y="2564054"/>
            <a:ext cx="6751943" cy="41351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4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9741-2E4F-4779-BE32-F295A7F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ECD2-AE02-4FC0-9685-E5D28FF0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3" y="2148113"/>
            <a:ext cx="10554574" cy="415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281385-465A-4E5A-A78D-B4F57596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7" y="2670627"/>
            <a:ext cx="7826000" cy="39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0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9741-2E4F-4779-BE32-F295A7F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ECD2-AE02-4FC0-9685-E5D28FF0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3" y="2148113"/>
            <a:ext cx="10554574" cy="415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7FDAF-AFC7-4D58-97F1-10F0CB60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5" y="2673841"/>
            <a:ext cx="3975865" cy="37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9741-2E4F-4779-BE32-F295A7F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ECD2-AE02-4FC0-9685-E5D28FF0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3" y="2148113"/>
            <a:ext cx="10554574" cy="415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7E6AC83-D1AD-45E6-B44D-2D61F879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2" y="2616362"/>
            <a:ext cx="8305816" cy="40602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356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9741-2E4F-4779-BE32-F295A7F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ECD2-AE02-4FC0-9685-E5D28FF0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3" y="2148113"/>
            <a:ext cx="10554574" cy="415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62696A26-055C-46C6-A29D-FC9951E1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6" y="2773918"/>
            <a:ext cx="8839199" cy="30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42</TotalTime>
  <Words>206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2</vt:lpstr>
      <vt:lpstr>Quotable</vt:lpstr>
      <vt:lpstr>Программное средство для анализа загрязнения окружающей среды в режиме реального времени.</vt:lpstr>
      <vt:lpstr>1. Цели и задачи</vt:lpstr>
      <vt:lpstr>1. Цели и задачи</vt:lpstr>
      <vt:lpstr>2. Используемые технологии</vt:lpstr>
      <vt:lpstr>3. Предметная область</vt:lpstr>
      <vt:lpstr>4. Тестирование</vt:lpstr>
      <vt:lpstr>4. Тестирование</vt:lpstr>
      <vt:lpstr>4. Тестирование</vt:lpstr>
      <vt:lpstr>4. Тестирование</vt:lpstr>
      <vt:lpstr>4. Тестирование</vt:lpstr>
      <vt:lpstr>5. Выводы</vt:lpstr>
      <vt:lpstr>5.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для анализа загрязнения окружающей среды в режиме реального времени.</dc:title>
  <dc:creator>Tsiaseika, Maryia - Consultant</dc:creator>
  <cp:lastModifiedBy>Tsiaseika, Maryia - Consultant</cp:lastModifiedBy>
  <cp:revision>5</cp:revision>
  <dcterms:created xsi:type="dcterms:W3CDTF">2019-06-03T04:18:34Z</dcterms:created>
  <dcterms:modified xsi:type="dcterms:W3CDTF">2019-06-03T05:00:41Z</dcterms:modified>
</cp:coreProperties>
</file>