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6f8949fd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6f8949fd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6f8949fd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6f8949fd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6f8949fd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6f8949fd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6f8949fd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6f8949fd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721946e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721946e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6f8949fd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6f8949fd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6f8949f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6f8949f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6f8949fd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6f8949fd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6f8949fd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6f8949fd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6f8949fd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6f8949fd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6f8949fd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6f8949f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77c10e9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77c10e9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6f8949fd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6f8949fd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6f8949fd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6f8949fd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6f8949fd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6f8949fd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6f8949fd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6f8949f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6f8949fd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6f8949fd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6f8949fd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6f8949fd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6f8949f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6f8949f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6f8949f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6f8949f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721946e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721946e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Website Visits 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Big Data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BARBOSA Mathias, ROUX Rachel, THIRÉ Mael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ING3 IA1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93" y="2571744"/>
            <a:ext cx="3785757" cy="20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Minikube/Kubernetes : Dockerfile, requirements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25" y="2300750"/>
            <a:ext cx="44386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700" y="3219900"/>
            <a:ext cx="82867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Minikube/Kubernetes : Application partie 1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00" y="1930050"/>
            <a:ext cx="2822195" cy="31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725" y="1930050"/>
            <a:ext cx="2810239" cy="31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Minikube/Kubernetes : Application partie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700" y="1853850"/>
            <a:ext cx="3552200" cy="31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Minikube/Kubernetes : Exécution en local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938" y="1780900"/>
            <a:ext cx="6133727" cy="33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Minikube/Kubernetes : YAML        Namespace : 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650" y="2318250"/>
            <a:ext cx="5842700" cy="16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841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Minikube/Kubernetes : YAML        Namespace : customer</a:t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800" y="1977775"/>
            <a:ext cx="261891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544" y="2207025"/>
            <a:ext cx="3289756" cy="2150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Minikube/Kubernetes : Exécution sur le cluster minikube</a:t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525" y="1853850"/>
            <a:ext cx="6233784" cy="32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Kafka : Confluent cluster</a:t>
            </a:r>
            <a:endParaRPr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166" y="1853850"/>
            <a:ext cx="267352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275" y="1922100"/>
            <a:ext cx="327332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Kafka : Confluent topic</a:t>
            </a:r>
            <a:endParaRPr/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25" y="2006250"/>
            <a:ext cx="8454759" cy="25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Kafka : Code</a:t>
            </a:r>
            <a:endParaRPr/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75" y="1787175"/>
            <a:ext cx="2817700" cy="320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150" y="2010825"/>
            <a:ext cx="3218625" cy="26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Partie 1 : Dataiku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Partie 2 : Minikube/Kubernetes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Partie 3 : Kafka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Conclusion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Kafka : Code Partie 2</a:t>
            </a:r>
            <a:endParaRPr/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513" y="1853850"/>
            <a:ext cx="391257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Kafka : Exécution</a:t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63" y="1785675"/>
            <a:ext cx="6118674" cy="30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Ainsi, ce projet nous a permis de mettre en pratique nos connaissances acquises lors du module Big Data.</a:t>
            </a:r>
            <a:endParaRPr/>
          </a:p>
        </p:txBody>
      </p:sp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Afin d’appliquer les connaissances vues en Big Data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Utilisation d’outils importants dans le domaine du big data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Confluent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Dataiku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Minikube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Se familiariser avec les outils mis à disposition par Dataiku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Buts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Prédire si un visiteur va devenir un client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Faire tourner ce modèle sur un cluster Minikube et sur un cluster Kafka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Dataiku : Flow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688" y="1953650"/>
            <a:ext cx="694822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Dataiku : Preprocessing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25" y="1964175"/>
            <a:ext cx="270445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375" y="2063673"/>
            <a:ext cx="5793499" cy="2785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Dataiku : Modèles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4488"/>
            <a:ext cx="8991600" cy="15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55375"/>
            <a:ext cx="8991599" cy="1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Dataiku : Évaluation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450" y="815975"/>
            <a:ext cx="3941374" cy="41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Dataiku : API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571750"/>
            <a:ext cx="8839200" cy="217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075" y="697838"/>
            <a:ext cx="29337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Dataiku : API Key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475" y="1318650"/>
            <a:ext cx="5856526" cy="32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