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9" r:id="rId4"/>
    <p:sldId id="281" r:id="rId5"/>
    <p:sldId id="270" r:id="rId6"/>
    <p:sldId id="272" r:id="rId7"/>
    <p:sldId id="282" r:id="rId8"/>
    <p:sldId id="284" r:id="rId9"/>
    <p:sldId id="283" r:id="rId10"/>
    <p:sldId id="278" r:id="rId11"/>
    <p:sldId id="285" r:id="rId12"/>
    <p:sldId id="286" r:id="rId13"/>
    <p:sldId id="287" r:id="rId14"/>
    <p:sldId id="268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4" r:id="rId23"/>
    <p:sldId id="26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99994-A22A-4345-9CC7-B2DE3DFBD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972275-957B-472A-814A-9F8807E9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E569D-FB81-4E0C-927F-F3298A01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16620-5DC7-4E02-A418-C0850AD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9C881-96B8-4E74-802A-4C598ADC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8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6EB1A-B945-43A4-B4D4-0E00CFE0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CD551B-0B65-4EA9-900E-7BECBFA5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5F5445-C2DE-48B4-B3AC-6F2C4FF5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73B7D-7B20-4D36-9CB0-F9423F47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BC8B1B-70B1-4C00-A5E0-F645733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BC9D5B-E7F9-4AC0-9467-72F0E732C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AEEE8A-2398-4804-9D53-115421CB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71E2B-50E7-4CA8-A504-08548E52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A8DFB-A7AC-48A7-851A-5870E53F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05A546-BD77-4593-A3D8-B71FB2D3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30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88290-55CF-4641-881B-A139EF2D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4D91C-1589-487A-B64F-D4355C73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47FA96-79B3-43B3-8AAB-B9672542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7353D-DAA6-47FC-8707-3F1FB457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C267F-20A4-4031-B63F-D7C2A7B4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A9396-7FA3-4CC7-8ECF-0DFBE427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19BA0-EE32-4FEB-9830-F0F531CB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A0096-11E8-4C5B-9186-B2B9AFC2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14AB7-9DB8-410E-ACA3-5D26487B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C7DBC-D590-49AF-8243-63FE1846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0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727A0-7DCE-48FA-97A7-109A894B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A3CC0-03F3-4642-929B-6AFDA1AB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CBF1BB-859E-4BA5-A3F5-BE76BEC0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A4360-4C20-433B-B0AB-E040BE6C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C5AB74-5ABA-4024-A178-8F8D08A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C190F-AEBD-48B5-B20A-EADD5357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6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5D678-26A0-4ACB-AF58-D4FCB02C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89C29-C498-4F8D-90C0-AB4EC233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2A0FC4-31EE-4FED-BC66-6B319E2C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83800F-CA9C-4E65-885E-4C8680AFB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1F4BD6-4A95-4761-BBD2-DD92C26D0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0EADA9-1E4E-4A51-983B-1AB24C69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44FEE1-659A-4927-BA0C-BF63969C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D0A58B-7DC0-4CEC-BE56-0B373100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DD478-B005-4530-A257-6ADD4104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2CC197-8473-4542-BD5D-DECFAAC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5BAD5-21F2-485F-A524-B3D2EEE2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4EEA5C-6BE0-4D28-A15F-59C54083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AB9E08-712F-4238-A135-2F8E013F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25C81D-33BC-4BCE-BFF6-CE8D4F7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EEA352-E1C9-4C74-98DD-3531FC10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05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73471-A8FB-4EAB-898A-705C5E20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5BC5F-ABD9-4E16-BC65-B1BBBA3F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75EB6-9D0A-4EAB-88F0-7D295D80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A92201-ACAA-4F39-86AC-9E5C797B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1034E-B976-4025-A1D0-B3A6A626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D2B6FA-3D1E-4AF3-BBC8-20C3677B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05B98-DBF0-4AA5-B992-E931D923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DD96D6-93F6-4410-9309-54EDE765C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01DB74-6221-4E5F-83B9-8F3B6215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B3E17-4E2A-4339-9FB0-A7B8866E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C07A73-C445-4C70-A5EE-8E076814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4F622A-9925-449E-A46B-9CC68D80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4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8F5C99-C96C-48E0-AEA0-B0270569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B5532-C111-4F15-8688-5A8F73D4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F58821-D20D-4CA7-8336-98269A65F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3E0E-FDF3-40AB-A374-93D3E78A5F2F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667748-0C8F-4281-A579-2753AAD01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BC391-9D3D-41D9-951B-7E17EB561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6A9D-EE78-437C-8D3C-3492D2A7F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1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E13695-50B4-4F17-88E4-8AF7A173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98" y="1757424"/>
            <a:ext cx="10684151" cy="23273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for data analysis : </a:t>
            </a:r>
            <a:b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PPG - </a:t>
            </a:r>
            <a:r>
              <a:rPr lang="en-US" sz="7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DaLiA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1CE646-9003-4D9C-962F-2E43248F80B9}"/>
              </a:ext>
            </a:extLst>
          </p:cNvPr>
          <p:cNvSpPr txBox="1"/>
          <p:nvPr/>
        </p:nvSpPr>
        <p:spPr>
          <a:xfrm>
            <a:off x="2152789" y="4485441"/>
            <a:ext cx="788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Sasha ROBERT</a:t>
            </a:r>
          </a:p>
        </p:txBody>
      </p:sp>
    </p:spTree>
    <p:extLst>
      <p:ext uri="{BB962C8B-B14F-4D97-AF65-F5344CB8AC3E}">
        <p14:creationId xmlns:p14="http://schemas.microsoft.com/office/powerpoint/2010/main" val="21880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B65DE-A14A-4947-A2FB-8964EE8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Création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99085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1) Comparaison des modèles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EEA39AFA-5899-4AAD-A597-DE3FA0DF7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6467" y="2753936"/>
            <a:ext cx="5958762" cy="38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2) Optimisation du Random Forest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72CF45-CC51-41F7-93E7-EFCA3B5E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08" y="2753936"/>
            <a:ext cx="6188879" cy="38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3) Random Forest optimisé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BC1EE9-B8E0-47DF-B7BA-69F2514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46" y="2753936"/>
            <a:ext cx="5753100" cy="34004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68D8E3-AC71-4B6A-AA2D-C91ACD2DC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46" y="3151604"/>
            <a:ext cx="4719467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9E37BF-E774-47F4-9403-7742FE15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API-DJANGO</a:t>
            </a:r>
          </a:p>
        </p:txBody>
      </p:sp>
    </p:spTree>
    <p:extLst>
      <p:ext uri="{BB962C8B-B14F-4D97-AF65-F5344CB8AC3E}">
        <p14:creationId xmlns:p14="http://schemas.microsoft.com/office/powerpoint/2010/main" val="357326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16DABB5-CECD-442D-AAF9-9E8A6920F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0775"/>
            <a:ext cx="8222693" cy="420660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D090C2C-9302-45F0-8665-402D1DC5ABA0}"/>
              </a:ext>
            </a:extLst>
          </p:cNvPr>
          <p:cNvSpPr txBox="1"/>
          <p:nvPr/>
        </p:nvSpPr>
        <p:spPr>
          <a:xfrm>
            <a:off x="838200" y="180459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Installation des packages requis pour l’API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400595-E6D8-4770-A921-E2F7D70F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19625"/>
            <a:ext cx="8222693" cy="159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9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129604-834C-4C5D-8EE8-CCD2548F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2966"/>
            <a:ext cx="6972904" cy="274344"/>
          </a:xfrm>
        </p:spPr>
      </p:pic>
      <p:pic>
        <p:nvPicPr>
          <p:cNvPr id="7" name="Image 6" descr="Une image contenant photo, orange, rouge, homme&#10;&#10;Description générée automatiquement">
            <a:extLst>
              <a:ext uri="{FF2B5EF4-FFF2-40B4-BE49-F238E27FC236}">
                <a16:creationId xmlns:a16="http://schemas.microsoft.com/office/drawing/2014/main" id="{4F82A58E-4553-4F99-9321-33C49AC43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6175"/>
            <a:ext cx="7605419" cy="5867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6B8C14-8581-42CF-8A05-88AC4A928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0041"/>
            <a:ext cx="3955123" cy="18289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4E5DE90-0221-484E-9D8C-77956BBFFF0D}"/>
              </a:ext>
            </a:extLst>
          </p:cNvPr>
          <p:cNvSpPr txBox="1"/>
          <p:nvPr/>
        </p:nvSpPr>
        <p:spPr>
          <a:xfrm>
            <a:off x="838200" y="1936365"/>
            <a:ext cx="382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Framework dans Settings.py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3EDBAE-76EA-414A-BEEF-9C55648E7A34}"/>
              </a:ext>
            </a:extLst>
          </p:cNvPr>
          <p:cNvSpPr txBox="1"/>
          <p:nvPr/>
        </p:nvSpPr>
        <p:spPr>
          <a:xfrm>
            <a:off x="838200" y="180459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projet Django (ici nommé ppgdalia) :</a:t>
            </a:r>
          </a:p>
        </p:txBody>
      </p:sp>
    </p:spTree>
    <p:extLst>
      <p:ext uri="{BB962C8B-B14F-4D97-AF65-F5344CB8AC3E}">
        <p14:creationId xmlns:p14="http://schemas.microsoft.com/office/powerpoint/2010/main" val="363233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44565F9-9AF6-47FF-AB79-BDD659A68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r="3458"/>
          <a:stretch/>
        </p:blipFill>
        <p:spPr>
          <a:xfrm>
            <a:off x="838200" y="1206135"/>
            <a:ext cx="3352800" cy="3633788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3AFA8D0-7409-48F5-BA99-FA33AF1E07C3}"/>
              </a:ext>
            </a:extLst>
          </p:cNvPr>
          <p:cNvSpPr txBox="1"/>
          <p:nvPr/>
        </p:nvSpPr>
        <p:spPr>
          <a:xfrm>
            <a:off x="838200" y="72288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models.py :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CDFBE8F-01C1-48FB-B05F-6D957CEC2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37" y="1206135"/>
            <a:ext cx="6854543" cy="7544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07EA405-0547-4805-8276-135BE4FA4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37" y="2128126"/>
            <a:ext cx="7148179" cy="3467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9120AE1-1F36-469C-8116-ADC33AD6C876}"/>
              </a:ext>
            </a:extLst>
          </p:cNvPr>
          <p:cNvSpPr txBox="1"/>
          <p:nvPr/>
        </p:nvSpPr>
        <p:spPr>
          <a:xfrm>
            <a:off x="838200" y="180459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model :</a:t>
            </a:r>
          </a:p>
        </p:txBody>
      </p:sp>
    </p:spTree>
    <p:extLst>
      <p:ext uri="{BB962C8B-B14F-4D97-AF65-F5344CB8AC3E}">
        <p14:creationId xmlns:p14="http://schemas.microsoft.com/office/powerpoint/2010/main" val="239578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ADBFC82-7451-4BC2-A01B-EA4310024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9386"/>
            <a:ext cx="7201524" cy="51058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E99FD9-06C0-4B64-BCC4-7CA461D6B15D}"/>
              </a:ext>
            </a:extLst>
          </p:cNvPr>
          <p:cNvSpPr txBox="1"/>
          <p:nvPr/>
        </p:nvSpPr>
        <p:spPr>
          <a:xfrm>
            <a:off x="838200" y="180459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serializers.py :</a:t>
            </a:r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AC29C13C-2955-4A51-B098-B072D64B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3583"/>
            <a:ext cx="5332345" cy="43513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721E1F0-3E42-4DD3-994D-0565C6AAB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63" y="1683583"/>
            <a:ext cx="6034712" cy="31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8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D49CAEC1-1115-42AD-B4C0-CCC2831D55AC}"/>
              </a:ext>
            </a:extLst>
          </p:cNvPr>
          <p:cNvGrpSpPr/>
          <p:nvPr/>
        </p:nvGrpSpPr>
        <p:grpSpPr>
          <a:xfrm>
            <a:off x="747712" y="549791"/>
            <a:ext cx="11010900" cy="4291537"/>
            <a:chOff x="747712" y="549791"/>
            <a:chExt cx="11010900" cy="4291537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F4007064-7219-412F-A4C9-2405CCE82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6912" y="549791"/>
              <a:ext cx="5981700" cy="2960096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A4F47E9F-A7B9-45C6-8F7E-BCB63E44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712" y="549791"/>
              <a:ext cx="5348288" cy="4291537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107FABF3-291C-424F-AFC0-8127C226D829}"/>
              </a:ext>
            </a:extLst>
          </p:cNvPr>
          <p:cNvSpPr txBox="1"/>
          <p:nvPr/>
        </p:nvSpPr>
        <p:spPr>
          <a:xfrm>
            <a:off x="838200" y="180459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de views.py 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8411045-B06F-491E-8815-6F4E62754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26152"/>
            <a:ext cx="4743381" cy="31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B65DE-A14A-4947-A2FB-8964EE8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du dataset</a:t>
            </a:r>
          </a:p>
        </p:txBody>
      </p:sp>
    </p:spTree>
    <p:extLst>
      <p:ext uri="{BB962C8B-B14F-4D97-AF65-F5344CB8AC3E}">
        <p14:creationId xmlns:p14="http://schemas.microsoft.com/office/powerpoint/2010/main" val="2699726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C47C33-5794-4077-AA9F-00E9AB760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3722"/>
            <a:ext cx="6980525" cy="27434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94A00B-0804-487B-B486-B6D01F93BA9B}"/>
              </a:ext>
            </a:extLst>
          </p:cNvPr>
          <p:cNvSpPr txBox="1"/>
          <p:nvPr/>
        </p:nvSpPr>
        <p:spPr>
          <a:xfrm>
            <a:off x="838199" y="180459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urls.py dans le dossier prediction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00301C-915A-4388-8C63-B78C99AC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5875"/>
            <a:ext cx="4648200" cy="857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9BB4A6-9D7E-4C3E-9B2C-B8A72996D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572125"/>
            <a:ext cx="5133975" cy="8763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DE553-8946-4421-A622-5FBE597CD377}"/>
              </a:ext>
            </a:extLst>
          </p:cNvPr>
          <p:cNvSpPr txBox="1"/>
          <p:nvPr/>
        </p:nvSpPr>
        <p:spPr>
          <a:xfrm>
            <a:off x="838199" y="2306268"/>
            <a:ext cx="9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de urls.py se trouvant dans le dossier du même nom que le projet (ici ppgdalia)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4824209-D2CF-4653-B56B-B9C970EAC5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2"/>
          <a:stretch/>
        </p:blipFill>
        <p:spPr>
          <a:xfrm>
            <a:off x="838199" y="2838743"/>
            <a:ext cx="5957236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3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DB56DA9-BECC-4562-BFC9-CA28C3C8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77989"/>
            <a:ext cx="8982075" cy="1838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4BB7DB-47C0-477A-90C9-9DCAF63F63CB}"/>
              </a:ext>
            </a:extLst>
          </p:cNvPr>
          <p:cNvSpPr txBox="1"/>
          <p:nvPr/>
        </p:nvSpPr>
        <p:spPr>
          <a:xfrm>
            <a:off x="838198" y="3641585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utilisation de Postman pour faire la requête POST (La commande curl directement dans le CMD entrainait des erreurs inexpliquées…)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0BBD7B-B5E8-46DD-81E2-57C28D85124C}"/>
              </a:ext>
            </a:extLst>
          </p:cNvPr>
          <p:cNvSpPr txBox="1"/>
          <p:nvPr/>
        </p:nvSpPr>
        <p:spPr>
          <a:xfrm>
            <a:off x="838199" y="180459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Lancement de l’API en local sur le port 8000 :</a:t>
            </a:r>
          </a:p>
        </p:txBody>
      </p:sp>
    </p:spTree>
    <p:extLst>
      <p:ext uri="{BB962C8B-B14F-4D97-AF65-F5344CB8AC3E}">
        <p14:creationId xmlns:p14="http://schemas.microsoft.com/office/powerpoint/2010/main" val="25263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19A2F2CC-26A2-4544-84B5-A54561FE98F4}"/>
              </a:ext>
            </a:extLst>
          </p:cNvPr>
          <p:cNvGrpSpPr/>
          <p:nvPr/>
        </p:nvGrpSpPr>
        <p:grpSpPr>
          <a:xfrm>
            <a:off x="334842" y="523286"/>
            <a:ext cx="11143985" cy="4980869"/>
            <a:chOff x="130656" y="1508708"/>
            <a:chExt cx="11223144" cy="5059783"/>
          </a:xfrm>
        </p:grpSpPr>
        <p:pic>
          <p:nvPicPr>
            <p:cNvPr id="5" name="Image 4" descr="Une image contenant capture d’écran&#10;&#10;Description générée automatiquement">
              <a:extLst>
                <a:ext uri="{FF2B5EF4-FFF2-40B4-BE49-F238E27FC236}">
                  <a16:creationId xmlns:a16="http://schemas.microsoft.com/office/drawing/2014/main" id="{C11969AC-1CC7-46D2-930A-6DD7A6D64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56" y="1508708"/>
              <a:ext cx="11223144" cy="505978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8AE4E5-457E-4932-A1CF-BFF7620CDCFD}"/>
                </a:ext>
              </a:extLst>
            </p:cNvPr>
            <p:cNvSpPr/>
            <p:nvPr/>
          </p:nvSpPr>
          <p:spPr>
            <a:xfrm>
              <a:off x="8859915" y="4376691"/>
              <a:ext cx="896644" cy="1065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C770B7-C8CE-4B1A-B344-0617D51C9721}"/>
                </a:ext>
              </a:extLst>
            </p:cNvPr>
            <p:cNvSpPr/>
            <p:nvPr/>
          </p:nvSpPr>
          <p:spPr>
            <a:xfrm>
              <a:off x="8080160" y="6260237"/>
              <a:ext cx="896644" cy="1065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69E7F75-F4F7-44D4-89DE-B106C4B6C68B}"/>
              </a:ext>
            </a:extLst>
          </p:cNvPr>
          <p:cNvSpPr txBox="1"/>
          <p:nvPr/>
        </p:nvSpPr>
        <p:spPr>
          <a:xfrm>
            <a:off x="585926" y="5894773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L’activité à bien était prédite ! </a:t>
            </a:r>
          </a:p>
        </p:txBody>
      </p:sp>
    </p:spTree>
    <p:extLst>
      <p:ext uri="{BB962C8B-B14F-4D97-AF65-F5344CB8AC3E}">
        <p14:creationId xmlns:p14="http://schemas.microsoft.com/office/powerpoint/2010/main" val="357521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9F52D299-3594-460B-8884-18A3659A215E}"/>
              </a:ext>
            </a:extLst>
          </p:cNvPr>
          <p:cNvGrpSpPr/>
          <p:nvPr/>
        </p:nvGrpSpPr>
        <p:grpSpPr>
          <a:xfrm>
            <a:off x="357417" y="593895"/>
            <a:ext cx="11097680" cy="4903083"/>
            <a:chOff x="348540" y="511648"/>
            <a:chExt cx="11097680" cy="490308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5170BFC-BAD1-4061-A7A2-7C303755D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40" y="511648"/>
              <a:ext cx="11097680" cy="490308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561D42-2F76-4EDF-B45A-A0216588FC50}"/>
                </a:ext>
              </a:extLst>
            </p:cNvPr>
            <p:cNvSpPr/>
            <p:nvPr/>
          </p:nvSpPr>
          <p:spPr>
            <a:xfrm>
              <a:off x="4962617" y="3329126"/>
              <a:ext cx="994300" cy="159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659E10-68E9-4B64-9E2C-0B65D5418ED9}"/>
                </a:ext>
              </a:extLst>
            </p:cNvPr>
            <p:cNvSpPr/>
            <p:nvPr/>
          </p:nvSpPr>
          <p:spPr>
            <a:xfrm>
              <a:off x="8923537" y="5043996"/>
              <a:ext cx="994300" cy="159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1895527C-B64D-4EBF-A170-B4969981E28A}"/>
              </a:ext>
            </a:extLst>
          </p:cNvPr>
          <p:cNvSpPr txBox="1"/>
          <p:nvPr/>
        </p:nvSpPr>
        <p:spPr>
          <a:xfrm>
            <a:off x="838199" y="180459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880CE0-0BEC-49E3-BD33-DDEACCFED085}"/>
              </a:ext>
            </a:extLst>
          </p:cNvPr>
          <p:cNvSpPr txBox="1"/>
          <p:nvPr/>
        </p:nvSpPr>
        <p:spPr>
          <a:xfrm>
            <a:off x="585926" y="5894773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prenant d’autres valeurs, l’activité prédite est différente. </a:t>
            </a:r>
          </a:p>
        </p:txBody>
      </p:sp>
    </p:spTree>
    <p:extLst>
      <p:ext uri="{BB962C8B-B14F-4D97-AF65-F5344CB8AC3E}">
        <p14:creationId xmlns:p14="http://schemas.microsoft.com/office/powerpoint/2010/main" val="56494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9356ED-F92B-43C3-96F9-24B64BAF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1) Découverte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527EF-6E57-498D-B59A-7B120102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rgbClr val="000000"/>
                </a:solidFill>
              </a:rPr>
              <a:t>Lecture du : PPG_FieldStudy_readme.pdf</a:t>
            </a:r>
          </a:p>
          <a:p>
            <a:r>
              <a:rPr lang="fr-FR" sz="2000">
                <a:solidFill>
                  <a:srgbClr val="000000"/>
                </a:solidFill>
              </a:rPr>
              <a:t>Renseignement sur les différentes Features</a:t>
            </a:r>
          </a:p>
          <a:p>
            <a:r>
              <a:rPr lang="fr-FR" sz="2000">
                <a:solidFill>
                  <a:srgbClr val="000000"/>
                </a:solidFill>
              </a:rPr>
              <a:t>Choix du modèle global pour tous les sujets (plutôt que d’en faire un par personne)</a:t>
            </a:r>
          </a:p>
        </p:txBody>
      </p:sp>
    </p:spTree>
    <p:extLst>
      <p:ext uri="{BB962C8B-B14F-4D97-AF65-F5344CB8AC3E}">
        <p14:creationId xmlns:p14="http://schemas.microsoft.com/office/powerpoint/2010/main" val="57568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2) Contenu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5EE79-35B0-4442-98E2-D8D7A144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Données médicales des sujets relevées pendant différentes activités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8 activités possibles (0 : activité de transition, 1 : être assis, 2 : monter/descendre les escaliers, 3 : jouer au tennis de table, 4 : faire du vélo, 5 : conduire un vélo, 6 : Manger 7 : faire de la marche 8 : travailler )  </a:t>
            </a:r>
          </a:p>
          <a:p>
            <a:r>
              <a:rPr lang="fr-FR" sz="2000" dirty="0">
                <a:solidFill>
                  <a:srgbClr val="000000"/>
                </a:solidFill>
              </a:rPr>
              <a:t>Données non échantillonnées </a:t>
            </a:r>
            <a:r>
              <a:rPr lang="fr-FR" sz="2000" dirty="0">
                <a:solidFill>
                  <a:srgbClr val="000000"/>
                </a:solidFill>
                <a:sym typeface="Wingdings" panose="05000000000000000000" pitchFamily="2" charset="2"/>
              </a:rPr>
              <a:t> échantillonnage à 4Hz (échantillonnage le plus petit)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3) Jeu de données échantillonné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89F7C8-5538-49A4-B1FF-4C254BAB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47" y="2978923"/>
            <a:ext cx="9888927" cy="1325562"/>
          </a:xfrm>
          <a:prstGeom prst="rect">
            <a:avLst/>
          </a:prstGeom>
        </p:spPr>
      </p:pic>
      <p:pic>
        <p:nvPicPr>
          <p:cNvPr id="11" name="Espace réservé du contenu 3">
            <a:extLst>
              <a:ext uri="{FF2B5EF4-FFF2-40B4-BE49-F238E27FC236}">
                <a16:creationId xmlns:a16="http://schemas.microsoft.com/office/drawing/2014/main" id="{10AEC884-D7CF-41F8-BE33-2B2019879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3038" y="4569827"/>
            <a:ext cx="4722810" cy="4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B65DE-A14A-4947-A2FB-8964EE8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visualisation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20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1) Matrice de corrélation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A8BFF5A-DAB1-4793-A9BD-378E71F2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65" y="2753936"/>
            <a:ext cx="4436269" cy="37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3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2) Activity en fonction de EDA</a:t>
            </a:r>
          </a:p>
        </p:txBody>
      </p:sp>
      <p:pic>
        <p:nvPicPr>
          <p:cNvPr id="12" name="Espace réservé du contenu 3">
            <a:extLst>
              <a:ext uri="{FF2B5EF4-FFF2-40B4-BE49-F238E27FC236}">
                <a16:creationId xmlns:a16="http://schemas.microsoft.com/office/drawing/2014/main" id="{C40B6FDE-56A3-47D2-ADF5-64D3281D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753936"/>
            <a:ext cx="5162550" cy="34626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86FE70C-75CD-4042-A301-EA052F1ED250}"/>
              </a:ext>
            </a:extLst>
          </p:cNvPr>
          <p:cNvSpPr txBox="1"/>
          <p:nvPr/>
        </p:nvSpPr>
        <p:spPr>
          <a:xfrm>
            <a:off x="6639665" y="3298444"/>
            <a:ext cx="457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L’EDA a une bonne variation selon le type d’activité </a:t>
            </a:r>
            <a:r>
              <a:rPr lang="fr-FR" dirty="0">
                <a:sym typeface="Wingdings" panose="05000000000000000000" pitchFamily="2" charset="2"/>
              </a:rPr>
              <a:t> Bonne </a:t>
            </a:r>
            <a:r>
              <a:rPr lang="fr-FR" dirty="0" err="1">
                <a:sym typeface="Wingdings" panose="05000000000000000000" pitchFamily="2" charset="2"/>
              </a:rPr>
              <a:t>feature</a:t>
            </a:r>
            <a:r>
              <a:rPr lang="fr-FR" dirty="0">
                <a:sym typeface="Wingdings" panose="05000000000000000000" pitchFamily="2" charset="2"/>
              </a:rPr>
              <a:t> pour un modèle de classification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987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10B350-4C90-44CB-A694-0653D06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3) Activity en fonction de </a:t>
            </a:r>
            <a:r>
              <a:rPr lang="fr-FR" sz="4000" dirty="0" err="1">
                <a:solidFill>
                  <a:schemeClr val="bg1"/>
                </a:solidFill>
              </a:rPr>
              <a:t>chest_ECG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D4D9C1-9F7E-427B-962B-D95CC17CC4EB}"/>
              </a:ext>
            </a:extLst>
          </p:cNvPr>
          <p:cNvSpPr txBox="1"/>
          <p:nvPr/>
        </p:nvSpPr>
        <p:spPr>
          <a:xfrm>
            <a:off x="6668240" y="3467689"/>
            <a:ext cx="457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Chest_ECG</a:t>
            </a:r>
            <a:r>
              <a:rPr lang="fr-FR" dirty="0"/>
              <a:t> a une bonne variation selon le type d’activité </a:t>
            </a:r>
            <a:r>
              <a:rPr lang="fr-FR" dirty="0">
                <a:sym typeface="Wingdings" panose="05000000000000000000" pitchFamily="2" charset="2"/>
              </a:rPr>
              <a:t> Bonne </a:t>
            </a:r>
            <a:r>
              <a:rPr lang="fr-FR" dirty="0" err="1">
                <a:sym typeface="Wingdings" panose="05000000000000000000" pitchFamily="2" charset="2"/>
              </a:rPr>
              <a:t>feature</a:t>
            </a:r>
            <a:r>
              <a:rPr lang="fr-FR" dirty="0">
                <a:sym typeface="Wingdings" panose="05000000000000000000" pitchFamily="2" charset="2"/>
              </a:rPr>
              <a:t> pour un modèle de classification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600B42-B247-4DBA-B31D-EB33DB2E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753936"/>
            <a:ext cx="5651397" cy="36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96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342</Words>
  <Application>Microsoft Office PowerPoint</Application>
  <PresentationFormat>Grand écran</PresentationFormat>
  <Paragraphs>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Python for data analysis :  PPG - DaLiA</vt:lpstr>
      <vt:lpstr>Analyse du dataset</vt:lpstr>
      <vt:lpstr>1) Découverte du jeu de données</vt:lpstr>
      <vt:lpstr>2) Contenu du dataset</vt:lpstr>
      <vt:lpstr>3) Jeu de données échantillonné</vt:lpstr>
      <vt:lpstr>Data visualisation</vt:lpstr>
      <vt:lpstr>1) Matrice de corrélation</vt:lpstr>
      <vt:lpstr>2) Activity en fonction de EDA</vt:lpstr>
      <vt:lpstr>3) Activity en fonction de chest_ECG</vt:lpstr>
      <vt:lpstr>Création du modèle</vt:lpstr>
      <vt:lpstr>1) Comparaison des modèles</vt:lpstr>
      <vt:lpstr>2) Optimisation du Random Forest</vt:lpstr>
      <vt:lpstr>3) Random Forest optimisé</vt:lpstr>
      <vt:lpstr>API-DJANGO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:  PPG - DaLiA</dc:title>
  <dc:creator>Sasha ROBERT</dc:creator>
  <cp:lastModifiedBy>Sasha ROBERT</cp:lastModifiedBy>
  <cp:revision>14</cp:revision>
  <dcterms:created xsi:type="dcterms:W3CDTF">2020-01-31T09:23:20Z</dcterms:created>
  <dcterms:modified xsi:type="dcterms:W3CDTF">2020-01-31T11:23:07Z</dcterms:modified>
</cp:coreProperties>
</file>