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312" r:id="rId6"/>
    <p:sldId id="263" r:id="rId7"/>
    <p:sldId id="268" r:id="rId8"/>
    <p:sldId id="313" r:id="rId9"/>
    <p:sldId id="314" r:id="rId10"/>
    <p:sldId id="291" r:id="rId11"/>
  </p:sldIdLst>
  <p:sldSz cx="9144000" cy="5143500" type="screen16x9"/>
  <p:notesSz cx="6858000" cy="9144000"/>
  <p:embeddedFontLst>
    <p:embeddedFont>
      <p:font typeface="Cabin" panose="020B0604020202020204" charset="0"/>
      <p:regular r:id="rId13"/>
      <p:bold r:id="rId14"/>
      <p:italic r:id="rId15"/>
      <p:boldItalic r:id="rId16"/>
    </p:embeddedFont>
    <p:embeddedFont>
      <p:font typeface="Krona One" panose="020B0604020202020204" charset="0"/>
      <p:regular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833557-9090-4879-947F-FE1BAA36E6F8}">
  <a:tblStyle styleId="{6B833557-9090-4879-947F-FE1BAA36E6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gd1b6111b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8" name="Google Shape;2388;gd1b6111b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gddd26cc8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3" name="Google Shape;2493;gddd26cc8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7" name="Google Shape;2547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7" name="Google Shape;2547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29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9" name="Google Shape;2619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Google Shape;2734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cc9050bdf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cc9050bdf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50900" y="1279462"/>
            <a:ext cx="6442200" cy="24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82225" y="3894188"/>
            <a:ext cx="35910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6421" y="-2029661"/>
            <a:ext cx="10389027" cy="7537178"/>
            <a:chOff x="-6421" y="-2029661"/>
            <a:chExt cx="10389027" cy="7537178"/>
          </a:xfrm>
        </p:grpSpPr>
        <p:sp>
          <p:nvSpPr>
            <p:cNvPr id="12" name="Google Shape;12;p2"/>
            <p:cNvSpPr/>
            <p:nvPr/>
          </p:nvSpPr>
          <p:spPr>
            <a:xfrm>
              <a:off x="-6421" y="-9011"/>
              <a:ext cx="2554000" cy="2554000"/>
            </a:xfrm>
            <a:custGeom>
              <a:avLst/>
              <a:gdLst/>
              <a:ahLst/>
              <a:cxnLst/>
              <a:rect l="l" t="t" r="r" b="b"/>
              <a:pathLst>
                <a:path w="102160" h="102160" extrusionOk="0">
                  <a:moveTo>
                    <a:pt x="0" y="0"/>
                  </a:moveTo>
                  <a:lnTo>
                    <a:pt x="0" y="102160"/>
                  </a:lnTo>
                  <a:lnTo>
                    <a:pt x="102160" y="0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77329" y="956789"/>
              <a:ext cx="702925" cy="702925"/>
              <a:chOff x="1256725" y="1383150"/>
              <a:chExt cx="702925" cy="70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7600" extrusionOk="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7599" h="7569" extrusionOk="0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7570" extrusionOk="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avLst/>
                <a:gdLst/>
                <a:ahLst/>
                <a:cxnLst/>
                <a:rect l="l" t="t" r="r" b="b"/>
                <a:pathLst>
                  <a:path w="7539" h="7539" extrusionOk="0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7600" extrusionOk="0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281554" y="-2029661"/>
              <a:ext cx="2667250" cy="3848550"/>
            </a:xfrm>
            <a:custGeom>
              <a:avLst/>
              <a:gdLst/>
              <a:ahLst/>
              <a:cxnLst/>
              <a:rect l="l" t="t" r="r" b="b"/>
              <a:pathLst>
                <a:path w="106690" h="153942" extrusionOk="0">
                  <a:moveTo>
                    <a:pt x="105222" y="731"/>
                  </a:moveTo>
                  <a:cubicBezTo>
                    <a:pt x="105363" y="731"/>
                    <a:pt x="105506" y="779"/>
                    <a:pt x="105626" y="885"/>
                  </a:cubicBezTo>
                  <a:cubicBezTo>
                    <a:pt x="105869" y="1098"/>
                    <a:pt x="105930" y="1493"/>
                    <a:pt x="105687" y="1767"/>
                  </a:cubicBezTo>
                  <a:cubicBezTo>
                    <a:pt x="99881" y="8393"/>
                    <a:pt x="100824" y="14989"/>
                    <a:pt x="101827" y="21919"/>
                  </a:cubicBezTo>
                  <a:cubicBezTo>
                    <a:pt x="102860" y="28849"/>
                    <a:pt x="103833" y="36023"/>
                    <a:pt x="97662" y="43105"/>
                  </a:cubicBezTo>
                  <a:cubicBezTo>
                    <a:pt x="91895" y="49724"/>
                    <a:pt x="85199" y="50130"/>
                    <a:pt x="78641" y="50130"/>
                  </a:cubicBezTo>
                  <a:cubicBezTo>
                    <a:pt x="78182" y="50130"/>
                    <a:pt x="77724" y="50128"/>
                    <a:pt x="77267" y="50126"/>
                  </a:cubicBezTo>
                  <a:cubicBezTo>
                    <a:pt x="76821" y="50124"/>
                    <a:pt x="76378" y="50123"/>
                    <a:pt x="75935" y="50123"/>
                  </a:cubicBezTo>
                  <a:cubicBezTo>
                    <a:pt x="69404" y="50123"/>
                    <a:pt x="63221" y="50516"/>
                    <a:pt x="57783" y="56722"/>
                  </a:cubicBezTo>
                  <a:cubicBezTo>
                    <a:pt x="51978" y="63379"/>
                    <a:pt x="52920" y="69944"/>
                    <a:pt x="53923" y="76905"/>
                  </a:cubicBezTo>
                  <a:cubicBezTo>
                    <a:pt x="54926" y="83835"/>
                    <a:pt x="55929" y="91009"/>
                    <a:pt x="49759" y="98091"/>
                  </a:cubicBezTo>
                  <a:cubicBezTo>
                    <a:pt x="44020" y="104710"/>
                    <a:pt x="37299" y="105116"/>
                    <a:pt x="30737" y="105116"/>
                  </a:cubicBezTo>
                  <a:cubicBezTo>
                    <a:pt x="30278" y="105116"/>
                    <a:pt x="29820" y="105114"/>
                    <a:pt x="29363" y="105112"/>
                  </a:cubicBezTo>
                  <a:cubicBezTo>
                    <a:pt x="29299" y="105112"/>
                    <a:pt x="29236" y="105112"/>
                    <a:pt x="29172" y="105112"/>
                  </a:cubicBezTo>
                  <a:cubicBezTo>
                    <a:pt x="22221" y="105112"/>
                    <a:pt x="15633" y="105142"/>
                    <a:pt x="9910" y="111708"/>
                  </a:cubicBezTo>
                  <a:cubicBezTo>
                    <a:pt x="4104" y="118395"/>
                    <a:pt x="5047" y="124991"/>
                    <a:pt x="6050" y="131921"/>
                  </a:cubicBezTo>
                  <a:cubicBezTo>
                    <a:pt x="7022" y="138851"/>
                    <a:pt x="8056" y="146025"/>
                    <a:pt x="1855" y="153107"/>
                  </a:cubicBezTo>
                  <a:cubicBezTo>
                    <a:pt x="1738" y="153241"/>
                    <a:pt x="1566" y="153310"/>
                    <a:pt x="1389" y="153310"/>
                  </a:cubicBezTo>
                  <a:cubicBezTo>
                    <a:pt x="1245" y="153310"/>
                    <a:pt x="1097" y="153263"/>
                    <a:pt x="974" y="153168"/>
                  </a:cubicBezTo>
                  <a:cubicBezTo>
                    <a:pt x="730" y="152924"/>
                    <a:pt x="670" y="152560"/>
                    <a:pt x="913" y="152286"/>
                  </a:cubicBezTo>
                  <a:cubicBezTo>
                    <a:pt x="6718" y="145599"/>
                    <a:pt x="5776" y="139034"/>
                    <a:pt x="4773" y="132073"/>
                  </a:cubicBezTo>
                  <a:cubicBezTo>
                    <a:pt x="3800" y="125173"/>
                    <a:pt x="2767" y="117969"/>
                    <a:pt x="8968" y="110918"/>
                  </a:cubicBezTo>
                  <a:cubicBezTo>
                    <a:pt x="14566" y="104433"/>
                    <a:pt x="21098" y="103886"/>
                    <a:pt x="27506" y="103886"/>
                  </a:cubicBezTo>
                  <a:cubicBezTo>
                    <a:pt x="28127" y="103886"/>
                    <a:pt x="28746" y="103891"/>
                    <a:pt x="29363" y="103896"/>
                  </a:cubicBezTo>
                  <a:cubicBezTo>
                    <a:pt x="29808" y="103898"/>
                    <a:pt x="30251" y="103900"/>
                    <a:pt x="30692" y="103900"/>
                  </a:cubicBezTo>
                  <a:cubicBezTo>
                    <a:pt x="37224" y="103900"/>
                    <a:pt x="43409" y="103505"/>
                    <a:pt x="48847" y="97270"/>
                  </a:cubicBezTo>
                  <a:cubicBezTo>
                    <a:pt x="54683" y="90644"/>
                    <a:pt x="53710" y="84048"/>
                    <a:pt x="52738" y="77087"/>
                  </a:cubicBezTo>
                  <a:cubicBezTo>
                    <a:pt x="51734" y="70188"/>
                    <a:pt x="50731" y="63014"/>
                    <a:pt x="56841" y="55932"/>
                  </a:cubicBezTo>
                  <a:cubicBezTo>
                    <a:pt x="62584" y="49312"/>
                    <a:pt x="69248" y="48906"/>
                    <a:pt x="75780" y="48906"/>
                  </a:cubicBezTo>
                  <a:cubicBezTo>
                    <a:pt x="76266" y="48906"/>
                    <a:pt x="76752" y="48908"/>
                    <a:pt x="77236" y="48911"/>
                  </a:cubicBezTo>
                  <a:cubicBezTo>
                    <a:pt x="77681" y="48912"/>
                    <a:pt x="78124" y="48914"/>
                    <a:pt x="78565" y="48914"/>
                  </a:cubicBezTo>
                  <a:cubicBezTo>
                    <a:pt x="85097" y="48914"/>
                    <a:pt x="91282" y="48520"/>
                    <a:pt x="96720" y="42284"/>
                  </a:cubicBezTo>
                  <a:cubicBezTo>
                    <a:pt x="102556" y="35658"/>
                    <a:pt x="101583" y="29093"/>
                    <a:pt x="100611" y="22132"/>
                  </a:cubicBezTo>
                  <a:cubicBezTo>
                    <a:pt x="99577" y="15202"/>
                    <a:pt x="98574" y="8028"/>
                    <a:pt x="104745" y="946"/>
                  </a:cubicBezTo>
                  <a:cubicBezTo>
                    <a:pt x="104864" y="810"/>
                    <a:pt x="105041" y="731"/>
                    <a:pt x="105222" y="731"/>
                  </a:cubicBezTo>
                  <a:close/>
                  <a:moveTo>
                    <a:pt x="105285" y="1"/>
                  </a:moveTo>
                  <a:cubicBezTo>
                    <a:pt x="104927" y="1"/>
                    <a:pt x="104568" y="147"/>
                    <a:pt x="104319" y="430"/>
                  </a:cubicBezTo>
                  <a:cubicBezTo>
                    <a:pt x="97997" y="7755"/>
                    <a:pt x="99000" y="15050"/>
                    <a:pt x="100033" y="22132"/>
                  </a:cubicBezTo>
                  <a:cubicBezTo>
                    <a:pt x="100975" y="28941"/>
                    <a:pt x="101948" y="35385"/>
                    <a:pt x="96325" y="41798"/>
                  </a:cubicBezTo>
                  <a:cubicBezTo>
                    <a:pt x="91221" y="47675"/>
                    <a:pt x="85391" y="48192"/>
                    <a:pt x="79220" y="48192"/>
                  </a:cubicBezTo>
                  <a:cubicBezTo>
                    <a:pt x="78593" y="48192"/>
                    <a:pt x="77962" y="48187"/>
                    <a:pt x="77328" y="48181"/>
                  </a:cubicBezTo>
                  <a:cubicBezTo>
                    <a:pt x="77269" y="48181"/>
                    <a:pt x="77210" y="48181"/>
                    <a:pt x="77150" y="48181"/>
                  </a:cubicBezTo>
                  <a:cubicBezTo>
                    <a:pt x="70063" y="48181"/>
                    <a:pt x="62746" y="48211"/>
                    <a:pt x="56415" y="55446"/>
                  </a:cubicBezTo>
                  <a:cubicBezTo>
                    <a:pt x="50063" y="62771"/>
                    <a:pt x="51096" y="70066"/>
                    <a:pt x="52130" y="77148"/>
                  </a:cubicBezTo>
                  <a:cubicBezTo>
                    <a:pt x="53072" y="83957"/>
                    <a:pt x="54014" y="90401"/>
                    <a:pt x="48391" y="96814"/>
                  </a:cubicBezTo>
                  <a:cubicBezTo>
                    <a:pt x="43287" y="102691"/>
                    <a:pt x="37457" y="103208"/>
                    <a:pt x="31286" y="103208"/>
                  </a:cubicBezTo>
                  <a:cubicBezTo>
                    <a:pt x="30659" y="103208"/>
                    <a:pt x="30028" y="103203"/>
                    <a:pt x="29394" y="103197"/>
                  </a:cubicBezTo>
                  <a:cubicBezTo>
                    <a:pt x="29335" y="103197"/>
                    <a:pt x="29276" y="103197"/>
                    <a:pt x="29216" y="103197"/>
                  </a:cubicBezTo>
                  <a:cubicBezTo>
                    <a:pt x="22129" y="103197"/>
                    <a:pt x="14842" y="103227"/>
                    <a:pt x="8512" y="110462"/>
                  </a:cubicBezTo>
                  <a:cubicBezTo>
                    <a:pt x="2129" y="117787"/>
                    <a:pt x="3132" y="125082"/>
                    <a:pt x="4165" y="132164"/>
                  </a:cubicBezTo>
                  <a:cubicBezTo>
                    <a:pt x="5168" y="138973"/>
                    <a:pt x="6080" y="145386"/>
                    <a:pt x="457" y="151830"/>
                  </a:cubicBezTo>
                  <a:cubicBezTo>
                    <a:pt x="1" y="152377"/>
                    <a:pt x="31" y="153168"/>
                    <a:pt x="578" y="153624"/>
                  </a:cubicBezTo>
                  <a:cubicBezTo>
                    <a:pt x="803" y="153834"/>
                    <a:pt x="1093" y="153941"/>
                    <a:pt x="1387" y="153941"/>
                  </a:cubicBezTo>
                  <a:cubicBezTo>
                    <a:pt x="1730" y="153941"/>
                    <a:pt x="2080" y="153796"/>
                    <a:pt x="2341" y="153502"/>
                  </a:cubicBezTo>
                  <a:cubicBezTo>
                    <a:pt x="8725" y="146177"/>
                    <a:pt x="7661" y="138882"/>
                    <a:pt x="6688" y="131800"/>
                  </a:cubicBezTo>
                  <a:cubicBezTo>
                    <a:pt x="5685" y="125021"/>
                    <a:pt x="4773" y="118608"/>
                    <a:pt x="10396" y="112134"/>
                  </a:cubicBezTo>
                  <a:cubicBezTo>
                    <a:pt x="15634" y="106131"/>
                    <a:pt x="21637" y="105746"/>
                    <a:pt x="27987" y="105746"/>
                  </a:cubicBezTo>
                  <a:cubicBezTo>
                    <a:pt x="28454" y="105746"/>
                    <a:pt x="28923" y="105748"/>
                    <a:pt x="29394" y="105750"/>
                  </a:cubicBezTo>
                  <a:cubicBezTo>
                    <a:pt x="29453" y="105750"/>
                    <a:pt x="29512" y="105750"/>
                    <a:pt x="29571" y="105750"/>
                  </a:cubicBezTo>
                  <a:cubicBezTo>
                    <a:pt x="36659" y="105750"/>
                    <a:pt x="43976" y="105721"/>
                    <a:pt x="50306" y="98486"/>
                  </a:cubicBezTo>
                  <a:cubicBezTo>
                    <a:pt x="56659" y="91161"/>
                    <a:pt x="55625" y="83866"/>
                    <a:pt x="54592" y="76814"/>
                  </a:cubicBezTo>
                  <a:cubicBezTo>
                    <a:pt x="53649" y="70005"/>
                    <a:pt x="52707" y="63531"/>
                    <a:pt x="58330" y="57117"/>
                  </a:cubicBezTo>
                  <a:cubicBezTo>
                    <a:pt x="63568" y="51115"/>
                    <a:pt x="69545" y="50730"/>
                    <a:pt x="75915" y="50730"/>
                  </a:cubicBezTo>
                  <a:cubicBezTo>
                    <a:pt x="76384" y="50730"/>
                    <a:pt x="76855" y="50732"/>
                    <a:pt x="77328" y="50734"/>
                  </a:cubicBezTo>
                  <a:cubicBezTo>
                    <a:pt x="77387" y="50734"/>
                    <a:pt x="77446" y="50734"/>
                    <a:pt x="77505" y="50734"/>
                  </a:cubicBezTo>
                  <a:cubicBezTo>
                    <a:pt x="84592" y="50734"/>
                    <a:pt x="91879" y="50704"/>
                    <a:pt x="98209" y="43470"/>
                  </a:cubicBezTo>
                  <a:cubicBezTo>
                    <a:pt x="104562" y="36144"/>
                    <a:pt x="103529" y="28849"/>
                    <a:pt x="102495" y="21798"/>
                  </a:cubicBezTo>
                  <a:cubicBezTo>
                    <a:pt x="101553" y="14989"/>
                    <a:pt x="100611" y="8515"/>
                    <a:pt x="106234" y="2101"/>
                  </a:cubicBezTo>
                  <a:cubicBezTo>
                    <a:pt x="106690" y="1585"/>
                    <a:pt x="106659" y="764"/>
                    <a:pt x="106112" y="308"/>
                  </a:cubicBezTo>
                  <a:cubicBezTo>
                    <a:pt x="105878" y="101"/>
                    <a:pt x="105582" y="1"/>
                    <a:pt x="1052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43001" y="2465801"/>
              <a:ext cx="3339605" cy="3041716"/>
            </a:xfrm>
            <a:custGeom>
              <a:avLst/>
              <a:gdLst/>
              <a:ahLst/>
              <a:cxnLst/>
              <a:rect l="l" t="t" r="r" b="b"/>
              <a:pathLst>
                <a:path w="123712" h="112677" extrusionOk="0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7193929" y="2713634"/>
              <a:ext cx="1913791" cy="1889858"/>
              <a:chOff x="5041750" y="1823125"/>
              <a:chExt cx="2247025" cy="2218925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avLst/>
                <a:gdLst/>
                <a:ahLst/>
                <a:cxnLst/>
                <a:rect l="l" t="t" r="r" b="b"/>
                <a:pathLst>
                  <a:path w="88756" h="88757" extrusionOk="0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avLst/>
                <a:gdLst/>
                <a:ahLst/>
                <a:cxnLst/>
                <a:rect l="l" t="t" r="r" b="b"/>
                <a:pathLst>
                  <a:path w="87358" h="82586" extrusionOk="0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avLst/>
                <a:gdLst/>
                <a:ahLst/>
                <a:cxnLst/>
                <a:rect l="l" t="t" r="r" b="b"/>
                <a:pathLst>
                  <a:path w="76477" h="76567" extrusionOk="0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avLst/>
                <a:gdLst/>
                <a:ahLst/>
                <a:cxnLst/>
                <a:rect l="l" t="t" r="r" b="b"/>
                <a:pathLst>
                  <a:path w="74440" h="70367" extrusionOk="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avLst/>
                <a:gdLst/>
                <a:ahLst/>
                <a:cxnLst/>
                <a:rect l="l" t="t" r="r" b="b"/>
                <a:pathLst>
                  <a:path w="67996" h="64288" extrusionOk="0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avLst/>
                <a:gdLst/>
                <a:ahLst/>
                <a:cxnLst/>
                <a:rect l="l" t="t" r="r" b="b"/>
                <a:pathLst>
                  <a:path w="58209" h="58117" extrusionOk="0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52099" extrusionOk="0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8377004" y="2661872"/>
              <a:ext cx="344342" cy="343682"/>
              <a:chOff x="6430825" y="1762350"/>
              <a:chExt cx="404300" cy="403525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6430825" y="1762350"/>
                <a:ext cx="486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46" extrusionOk="0">
                    <a:moveTo>
                      <a:pt x="1" y="0"/>
                    </a:moveTo>
                    <a:lnTo>
                      <a:pt x="1" y="1946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430825" y="1762350"/>
                <a:ext cx="1383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502" extrusionOk="0">
                    <a:moveTo>
                      <a:pt x="3587" y="0"/>
                    </a:moveTo>
                    <a:lnTo>
                      <a:pt x="1" y="3587"/>
                    </a:lnTo>
                    <a:lnTo>
                      <a:pt x="1" y="5502"/>
                    </a:lnTo>
                    <a:lnTo>
                      <a:pt x="553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430825" y="1762350"/>
                <a:ext cx="404300" cy="403525"/>
              </a:xfrm>
              <a:custGeom>
                <a:avLst/>
                <a:gdLst/>
                <a:ahLst/>
                <a:cxnLst/>
                <a:rect l="l" t="t" r="r" b="b"/>
                <a:pathLst>
                  <a:path w="16172" h="16141" extrusionOk="0">
                    <a:moveTo>
                      <a:pt x="14317" y="0"/>
                    </a:moveTo>
                    <a:lnTo>
                      <a:pt x="1" y="14286"/>
                    </a:lnTo>
                    <a:lnTo>
                      <a:pt x="1" y="16140"/>
                    </a:lnTo>
                    <a:lnTo>
                      <a:pt x="1617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430825" y="1762350"/>
                <a:ext cx="316150" cy="315375"/>
              </a:xfrm>
              <a:custGeom>
                <a:avLst/>
                <a:gdLst/>
                <a:ahLst/>
                <a:cxnLst/>
                <a:rect l="l" t="t" r="r" b="b"/>
                <a:pathLst>
                  <a:path w="12646" h="12615" extrusionOk="0">
                    <a:moveTo>
                      <a:pt x="10730" y="0"/>
                    </a:moveTo>
                    <a:lnTo>
                      <a:pt x="1" y="10730"/>
                    </a:lnTo>
                    <a:lnTo>
                      <a:pt x="1" y="12615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430825" y="1762350"/>
                <a:ext cx="226475" cy="2264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9059" extrusionOk="0">
                    <a:moveTo>
                      <a:pt x="7174" y="0"/>
                    </a:moveTo>
                    <a:lnTo>
                      <a:pt x="1" y="7143"/>
                    </a:lnTo>
                    <a:lnTo>
                      <a:pt x="1" y="905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35;p2"/>
            <p:cNvSpPr/>
            <p:nvPr/>
          </p:nvSpPr>
          <p:spPr>
            <a:xfrm>
              <a:off x="8617558" y="79142"/>
              <a:ext cx="355011" cy="355011"/>
            </a:xfrm>
            <a:custGeom>
              <a:avLst/>
              <a:gdLst/>
              <a:ahLst/>
              <a:cxnLst/>
              <a:rect l="l" t="t" r="r" b="b"/>
              <a:pathLst>
                <a:path w="11703" h="11703" extrusionOk="0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08667" y="165815"/>
              <a:ext cx="183496" cy="182586"/>
            </a:xfrm>
            <a:custGeom>
              <a:avLst/>
              <a:gdLst/>
              <a:ahLst/>
              <a:cxnLst/>
              <a:rect l="l" t="t" r="r" b="b"/>
              <a:pathLst>
                <a:path w="6049" h="6019" extrusionOk="0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8774299" y="515223"/>
              <a:ext cx="41529" cy="1370202"/>
              <a:chOff x="7306225" y="982700"/>
              <a:chExt cx="34225" cy="11292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" name="Google Shape;46;p2"/>
            <p:cNvSpPr/>
            <p:nvPr/>
          </p:nvSpPr>
          <p:spPr>
            <a:xfrm>
              <a:off x="175263" y="3201125"/>
              <a:ext cx="2028950" cy="1780750"/>
            </a:xfrm>
            <a:custGeom>
              <a:avLst/>
              <a:gdLst/>
              <a:ahLst/>
              <a:cxnLst/>
              <a:rect l="l" t="t" r="r" b="b"/>
              <a:pathLst>
                <a:path w="81158" h="71230" extrusionOk="0">
                  <a:moveTo>
                    <a:pt x="22908" y="0"/>
                  </a:moveTo>
                  <a:cubicBezTo>
                    <a:pt x="22068" y="0"/>
                    <a:pt x="21220" y="50"/>
                    <a:pt x="20366" y="152"/>
                  </a:cubicBezTo>
                  <a:cubicBezTo>
                    <a:pt x="8512" y="1551"/>
                    <a:pt x="1" y="12311"/>
                    <a:pt x="1399" y="24165"/>
                  </a:cubicBezTo>
                  <a:cubicBezTo>
                    <a:pt x="2129" y="30275"/>
                    <a:pt x="5320" y="35472"/>
                    <a:pt x="9849" y="38907"/>
                  </a:cubicBezTo>
                  <a:cubicBezTo>
                    <a:pt x="10062" y="39089"/>
                    <a:pt x="10335" y="39272"/>
                    <a:pt x="10548" y="39484"/>
                  </a:cubicBezTo>
                  <a:cubicBezTo>
                    <a:pt x="10791" y="39667"/>
                    <a:pt x="11065" y="39849"/>
                    <a:pt x="11278" y="40032"/>
                  </a:cubicBezTo>
                  <a:cubicBezTo>
                    <a:pt x="11521" y="40244"/>
                    <a:pt x="11764" y="40427"/>
                    <a:pt x="12007" y="40609"/>
                  </a:cubicBezTo>
                  <a:cubicBezTo>
                    <a:pt x="12220" y="40791"/>
                    <a:pt x="12494" y="41004"/>
                    <a:pt x="12706" y="41187"/>
                  </a:cubicBezTo>
                  <a:cubicBezTo>
                    <a:pt x="12949" y="41369"/>
                    <a:pt x="13223" y="41551"/>
                    <a:pt x="13436" y="41764"/>
                  </a:cubicBezTo>
                  <a:cubicBezTo>
                    <a:pt x="13679" y="41946"/>
                    <a:pt x="13953" y="42129"/>
                    <a:pt x="14165" y="42311"/>
                  </a:cubicBezTo>
                  <a:cubicBezTo>
                    <a:pt x="14408" y="42524"/>
                    <a:pt x="14652" y="42706"/>
                    <a:pt x="14895" y="42889"/>
                  </a:cubicBezTo>
                  <a:cubicBezTo>
                    <a:pt x="15108" y="43071"/>
                    <a:pt x="15381" y="43284"/>
                    <a:pt x="15624" y="43466"/>
                  </a:cubicBezTo>
                  <a:cubicBezTo>
                    <a:pt x="15837" y="43649"/>
                    <a:pt x="16111" y="43831"/>
                    <a:pt x="16323" y="44044"/>
                  </a:cubicBezTo>
                  <a:cubicBezTo>
                    <a:pt x="16567" y="44226"/>
                    <a:pt x="16840" y="44409"/>
                    <a:pt x="17053" y="44591"/>
                  </a:cubicBezTo>
                  <a:cubicBezTo>
                    <a:pt x="17296" y="44804"/>
                    <a:pt x="17539" y="44986"/>
                    <a:pt x="17782" y="45168"/>
                  </a:cubicBezTo>
                  <a:cubicBezTo>
                    <a:pt x="17995" y="45351"/>
                    <a:pt x="18269" y="45564"/>
                    <a:pt x="18512" y="45746"/>
                  </a:cubicBezTo>
                  <a:cubicBezTo>
                    <a:pt x="18725" y="45928"/>
                    <a:pt x="18998" y="46111"/>
                    <a:pt x="19211" y="46323"/>
                  </a:cubicBezTo>
                  <a:cubicBezTo>
                    <a:pt x="19454" y="46506"/>
                    <a:pt x="19728" y="46688"/>
                    <a:pt x="19941" y="46871"/>
                  </a:cubicBezTo>
                  <a:cubicBezTo>
                    <a:pt x="20184" y="47083"/>
                    <a:pt x="20427" y="47266"/>
                    <a:pt x="20670" y="47448"/>
                  </a:cubicBezTo>
                  <a:cubicBezTo>
                    <a:pt x="20883" y="47630"/>
                    <a:pt x="21156" y="47843"/>
                    <a:pt x="21400" y="48026"/>
                  </a:cubicBezTo>
                  <a:cubicBezTo>
                    <a:pt x="21612" y="48208"/>
                    <a:pt x="21886" y="48390"/>
                    <a:pt x="22099" y="48603"/>
                  </a:cubicBezTo>
                  <a:cubicBezTo>
                    <a:pt x="22342" y="48785"/>
                    <a:pt x="22615" y="48968"/>
                    <a:pt x="22828" y="49150"/>
                  </a:cubicBezTo>
                  <a:cubicBezTo>
                    <a:pt x="23071" y="49363"/>
                    <a:pt x="23314" y="49545"/>
                    <a:pt x="23558" y="49728"/>
                  </a:cubicBezTo>
                  <a:cubicBezTo>
                    <a:pt x="23770" y="49910"/>
                    <a:pt x="24044" y="50123"/>
                    <a:pt x="24287" y="50305"/>
                  </a:cubicBezTo>
                  <a:cubicBezTo>
                    <a:pt x="24500" y="50488"/>
                    <a:pt x="24773" y="50670"/>
                    <a:pt x="24986" y="50883"/>
                  </a:cubicBezTo>
                  <a:cubicBezTo>
                    <a:pt x="25229" y="51065"/>
                    <a:pt x="25503" y="51248"/>
                    <a:pt x="25716" y="51430"/>
                  </a:cubicBezTo>
                  <a:cubicBezTo>
                    <a:pt x="25959" y="51643"/>
                    <a:pt x="26202" y="51825"/>
                    <a:pt x="26445" y="52007"/>
                  </a:cubicBezTo>
                  <a:cubicBezTo>
                    <a:pt x="26658" y="52190"/>
                    <a:pt x="26932" y="52403"/>
                    <a:pt x="27175" y="52585"/>
                  </a:cubicBezTo>
                  <a:cubicBezTo>
                    <a:pt x="27387" y="52767"/>
                    <a:pt x="27661" y="52950"/>
                    <a:pt x="27874" y="53162"/>
                  </a:cubicBezTo>
                  <a:cubicBezTo>
                    <a:pt x="28117" y="53345"/>
                    <a:pt x="28391" y="53527"/>
                    <a:pt x="28603" y="53710"/>
                  </a:cubicBezTo>
                  <a:cubicBezTo>
                    <a:pt x="28846" y="53922"/>
                    <a:pt x="29090" y="54105"/>
                    <a:pt x="29333" y="54287"/>
                  </a:cubicBezTo>
                  <a:cubicBezTo>
                    <a:pt x="29546" y="54469"/>
                    <a:pt x="29819" y="54682"/>
                    <a:pt x="30062" y="54865"/>
                  </a:cubicBezTo>
                  <a:cubicBezTo>
                    <a:pt x="30275" y="55047"/>
                    <a:pt x="30549" y="55229"/>
                    <a:pt x="30761" y="55442"/>
                  </a:cubicBezTo>
                  <a:cubicBezTo>
                    <a:pt x="31005" y="55625"/>
                    <a:pt x="31278" y="55807"/>
                    <a:pt x="31491" y="55989"/>
                  </a:cubicBezTo>
                  <a:cubicBezTo>
                    <a:pt x="31734" y="56202"/>
                    <a:pt x="31977" y="56384"/>
                    <a:pt x="32220" y="56567"/>
                  </a:cubicBezTo>
                  <a:cubicBezTo>
                    <a:pt x="32433" y="56749"/>
                    <a:pt x="32707" y="56962"/>
                    <a:pt x="32950" y="57144"/>
                  </a:cubicBezTo>
                  <a:cubicBezTo>
                    <a:pt x="33163" y="57327"/>
                    <a:pt x="33436" y="57509"/>
                    <a:pt x="33649" y="57722"/>
                  </a:cubicBezTo>
                  <a:cubicBezTo>
                    <a:pt x="33892" y="57904"/>
                    <a:pt x="34166" y="58087"/>
                    <a:pt x="34378" y="58269"/>
                  </a:cubicBezTo>
                  <a:cubicBezTo>
                    <a:pt x="34622" y="58482"/>
                    <a:pt x="34865" y="58664"/>
                    <a:pt x="35108" y="58846"/>
                  </a:cubicBezTo>
                  <a:cubicBezTo>
                    <a:pt x="35321" y="59029"/>
                    <a:pt x="35594" y="59242"/>
                    <a:pt x="35837" y="59424"/>
                  </a:cubicBezTo>
                  <a:cubicBezTo>
                    <a:pt x="36050" y="59606"/>
                    <a:pt x="36324" y="59789"/>
                    <a:pt x="36537" y="60001"/>
                  </a:cubicBezTo>
                  <a:cubicBezTo>
                    <a:pt x="36780" y="60184"/>
                    <a:pt x="37053" y="60366"/>
                    <a:pt x="37266" y="60549"/>
                  </a:cubicBezTo>
                  <a:cubicBezTo>
                    <a:pt x="37509" y="60761"/>
                    <a:pt x="37752" y="60944"/>
                    <a:pt x="37996" y="61126"/>
                  </a:cubicBezTo>
                  <a:cubicBezTo>
                    <a:pt x="38208" y="61308"/>
                    <a:pt x="38482" y="61521"/>
                    <a:pt x="38725" y="61704"/>
                  </a:cubicBezTo>
                  <a:cubicBezTo>
                    <a:pt x="38938" y="61886"/>
                    <a:pt x="39211" y="62068"/>
                    <a:pt x="39424" y="62281"/>
                  </a:cubicBezTo>
                  <a:cubicBezTo>
                    <a:pt x="39667" y="62464"/>
                    <a:pt x="39941" y="62646"/>
                    <a:pt x="40154" y="62828"/>
                  </a:cubicBezTo>
                  <a:cubicBezTo>
                    <a:pt x="40397" y="63041"/>
                    <a:pt x="40640" y="63223"/>
                    <a:pt x="40883" y="63406"/>
                  </a:cubicBezTo>
                  <a:cubicBezTo>
                    <a:pt x="41096" y="63588"/>
                    <a:pt x="41369" y="63801"/>
                    <a:pt x="41613" y="63983"/>
                  </a:cubicBezTo>
                  <a:cubicBezTo>
                    <a:pt x="41825" y="64166"/>
                    <a:pt x="42099" y="64348"/>
                    <a:pt x="42312" y="64561"/>
                  </a:cubicBezTo>
                  <a:cubicBezTo>
                    <a:pt x="42555" y="64743"/>
                    <a:pt x="42828" y="64926"/>
                    <a:pt x="43041" y="65108"/>
                  </a:cubicBezTo>
                  <a:cubicBezTo>
                    <a:pt x="43284" y="65321"/>
                    <a:pt x="43528" y="65503"/>
                    <a:pt x="43771" y="65685"/>
                  </a:cubicBezTo>
                  <a:cubicBezTo>
                    <a:pt x="43984" y="65868"/>
                    <a:pt x="44257" y="66081"/>
                    <a:pt x="44500" y="66263"/>
                  </a:cubicBezTo>
                  <a:cubicBezTo>
                    <a:pt x="48318" y="69396"/>
                    <a:pt x="53162" y="71229"/>
                    <a:pt x="58360" y="71229"/>
                  </a:cubicBezTo>
                  <a:cubicBezTo>
                    <a:pt x="59163" y="71229"/>
                    <a:pt x="59975" y="71185"/>
                    <a:pt x="60792" y="71096"/>
                  </a:cubicBezTo>
                  <a:cubicBezTo>
                    <a:pt x="72647" y="69667"/>
                    <a:pt x="81157" y="58938"/>
                    <a:pt x="79759" y="47083"/>
                  </a:cubicBezTo>
                  <a:cubicBezTo>
                    <a:pt x="79546" y="41369"/>
                    <a:pt x="76355" y="36171"/>
                    <a:pt x="71856" y="32737"/>
                  </a:cubicBezTo>
                  <a:cubicBezTo>
                    <a:pt x="71613" y="32554"/>
                    <a:pt x="71340" y="32372"/>
                    <a:pt x="71127" y="32189"/>
                  </a:cubicBezTo>
                  <a:cubicBezTo>
                    <a:pt x="70884" y="31977"/>
                    <a:pt x="70610" y="31794"/>
                    <a:pt x="70397" y="31612"/>
                  </a:cubicBezTo>
                  <a:cubicBezTo>
                    <a:pt x="70185" y="31430"/>
                    <a:pt x="69911" y="31217"/>
                    <a:pt x="69668" y="31034"/>
                  </a:cubicBezTo>
                  <a:cubicBezTo>
                    <a:pt x="69455" y="30852"/>
                    <a:pt x="69182" y="30670"/>
                    <a:pt x="68938" y="30457"/>
                  </a:cubicBezTo>
                  <a:cubicBezTo>
                    <a:pt x="68726" y="30275"/>
                    <a:pt x="68452" y="30092"/>
                    <a:pt x="68239" y="29910"/>
                  </a:cubicBezTo>
                  <a:cubicBezTo>
                    <a:pt x="67996" y="29697"/>
                    <a:pt x="67723" y="29515"/>
                    <a:pt x="67510" y="29332"/>
                  </a:cubicBezTo>
                  <a:cubicBezTo>
                    <a:pt x="67267" y="29150"/>
                    <a:pt x="67023" y="28937"/>
                    <a:pt x="66780" y="28755"/>
                  </a:cubicBezTo>
                  <a:cubicBezTo>
                    <a:pt x="66568" y="28572"/>
                    <a:pt x="66294" y="28390"/>
                    <a:pt x="66051" y="28177"/>
                  </a:cubicBezTo>
                  <a:cubicBezTo>
                    <a:pt x="65838" y="27995"/>
                    <a:pt x="65564" y="27812"/>
                    <a:pt x="65352" y="27630"/>
                  </a:cubicBezTo>
                  <a:cubicBezTo>
                    <a:pt x="65109" y="27417"/>
                    <a:pt x="64835" y="27235"/>
                    <a:pt x="64622" y="27053"/>
                  </a:cubicBezTo>
                  <a:cubicBezTo>
                    <a:pt x="64379" y="26870"/>
                    <a:pt x="64136" y="26657"/>
                    <a:pt x="63893" y="26475"/>
                  </a:cubicBezTo>
                  <a:cubicBezTo>
                    <a:pt x="63680" y="26293"/>
                    <a:pt x="63406" y="26110"/>
                    <a:pt x="63163" y="25898"/>
                  </a:cubicBezTo>
                  <a:cubicBezTo>
                    <a:pt x="62950" y="25715"/>
                    <a:pt x="62677" y="25533"/>
                    <a:pt x="62464" y="25350"/>
                  </a:cubicBezTo>
                  <a:cubicBezTo>
                    <a:pt x="62221" y="25138"/>
                    <a:pt x="61947" y="24955"/>
                    <a:pt x="61735" y="24773"/>
                  </a:cubicBezTo>
                  <a:cubicBezTo>
                    <a:pt x="61491" y="24591"/>
                    <a:pt x="61248" y="24378"/>
                    <a:pt x="61005" y="24195"/>
                  </a:cubicBezTo>
                  <a:cubicBezTo>
                    <a:pt x="60792" y="24013"/>
                    <a:pt x="60519" y="23831"/>
                    <a:pt x="60276" y="23618"/>
                  </a:cubicBezTo>
                  <a:cubicBezTo>
                    <a:pt x="60063" y="23436"/>
                    <a:pt x="59789" y="23253"/>
                    <a:pt x="59577" y="23071"/>
                  </a:cubicBezTo>
                  <a:cubicBezTo>
                    <a:pt x="59333" y="22858"/>
                    <a:pt x="59060" y="22676"/>
                    <a:pt x="58847" y="22493"/>
                  </a:cubicBezTo>
                  <a:cubicBezTo>
                    <a:pt x="58604" y="22311"/>
                    <a:pt x="58361" y="22098"/>
                    <a:pt x="58118" y="21916"/>
                  </a:cubicBezTo>
                  <a:cubicBezTo>
                    <a:pt x="57905" y="21733"/>
                    <a:pt x="57631" y="21551"/>
                    <a:pt x="57388" y="21338"/>
                  </a:cubicBezTo>
                  <a:cubicBezTo>
                    <a:pt x="57175" y="21156"/>
                    <a:pt x="56902" y="20973"/>
                    <a:pt x="56689" y="20791"/>
                  </a:cubicBezTo>
                  <a:cubicBezTo>
                    <a:pt x="56446" y="20578"/>
                    <a:pt x="56172" y="20396"/>
                    <a:pt x="55959" y="20214"/>
                  </a:cubicBezTo>
                  <a:cubicBezTo>
                    <a:pt x="55716" y="20031"/>
                    <a:pt x="55473" y="19818"/>
                    <a:pt x="55230" y="19636"/>
                  </a:cubicBezTo>
                  <a:cubicBezTo>
                    <a:pt x="55017" y="19454"/>
                    <a:pt x="54744" y="19271"/>
                    <a:pt x="54500" y="19059"/>
                  </a:cubicBezTo>
                  <a:cubicBezTo>
                    <a:pt x="54288" y="18876"/>
                    <a:pt x="54014" y="18694"/>
                    <a:pt x="53801" y="18511"/>
                  </a:cubicBezTo>
                  <a:cubicBezTo>
                    <a:pt x="53558" y="18299"/>
                    <a:pt x="53285" y="18116"/>
                    <a:pt x="53072" y="17934"/>
                  </a:cubicBezTo>
                  <a:cubicBezTo>
                    <a:pt x="52829" y="17752"/>
                    <a:pt x="52585" y="17539"/>
                    <a:pt x="52342" y="17356"/>
                  </a:cubicBezTo>
                  <a:cubicBezTo>
                    <a:pt x="52130" y="17174"/>
                    <a:pt x="51856" y="16992"/>
                    <a:pt x="51613" y="16779"/>
                  </a:cubicBezTo>
                  <a:cubicBezTo>
                    <a:pt x="51400" y="16596"/>
                    <a:pt x="51127" y="16414"/>
                    <a:pt x="50914" y="16232"/>
                  </a:cubicBezTo>
                  <a:cubicBezTo>
                    <a:pt x="50671" y="16019"/>
                    <a:pt x="50397" y="15837"/>
                    <a:pt x="50184" y="15654"/>
                  </a:cubicBezTo>
                  <a:cubicBezTo>
                    <a:pt x="49941" y="15472"/>
                    <a:pt x="49698" y="15259"/>
                    <a:pt x="49455" y="15077"/>
                  </a:cubicBezTo>
                  <a:cubicBezTo>
                    <a:pt x="49242" y="14894"/>
                    <a:pt x="48968" y="14712"/>
                    <a:pt x="48725" y="14499"/>
                  </a:cubicBezTo>
                  <a:cubicBezTo>
                    <a:pt x="48512" y="14317"/>
                    <a:pt x="48239" y="14134"/>
                    <a:pt x="48026" y="13952"/>
                  </a:cubicBezTo>
                  <a:cubicBezTo>
                    <a:pt x="47783" y="13739"/>
                    <a:pt x="47509" y="13557"/>
                    <a:pt x="47297" y="13375"/>
                  </a:cubicBezTo>
                  <a:cubicBezTo>
                    <a:pt x="47053" y="13192"/>
                    <a:pt x="46810" y="12979"/>
                    <a:pt x="46567" y="12797"/>
                  </a:cubicBezTo>
                  <a:cubicBezTo>
                    <a:pt x="46354" y="12615"/>
                    <a:pt x="46081" y="12432"/>
                    <a:pt x="45838" y="12220"/>
                  </a:cubicBezTo>
                  <a:cubicBezTo>
                    <a:pt x="45625" y="12037"/>
                    <a:pt x="45351" y="11855"/>
                    <a:pt x="45139" y="11672"/>
                  </a:cubicBezTo>
                  <a:cubicBezTo>
                    <a:pt x="44895" y="11460"/>
                    <a:pt x="44622" y="11277"/>
                    <a:pt x="44409" y="11095"/>
                  </a:cubicBezTo>
                  <a:cubicBezTo>
                    <a:pt x="44166" y="10912"/>
                    <a:pt x="43923" y="10700"/>
                    <a:pt x="43680" y="10517"/>
                  </a:cubicBezTo>
                  <a:cubicBezTo>
                    <a:pt x="43467" y="10335"/>
                    <a:pt x="43193" y="10153"/>
                    <a:pt x="42950" y="9940"/>
                  </a:cubicBezTo>
                  <a:cubicBezTo>
                    <a:pt x="42737" y="9757"/>
                    <a:pt x="42464" y="9575"/>
                    <a:pt x="42251" y="9393"/>
                  </a:cubicBezTo>
                  <a:cubicBezTo>
                    <a:pt x="42008" y="9180"/>
                    <a:pt x="41734" y="8998"/>
                    <a:pt x="41521" y="8815"/>
                  </a:cubicBezTo>
                  <a:cubicBezTo>
                    <a:pt x="41278" y="8633"/>
                    <a:pt x="41035" y="8420"/>
                    <a:pt x="40792" y="8238"/>
                  </a:cubicBezTo>
                  <a:cubicBezTo>
                    <a:pt x="40579" y="8055"/>
                    <a:pt x="40306" y="7873"/>
                    <a:pt x="40062" y="7660"/>
                  </a:cubicBezTo>
                  <a:cubicBezTo>
                    <a:pt x="39850" y="7478"/>
                    <a:pt x="39576" y="7295"/>
                    <a:pt x="39363" y="7113"/>
                  </a:cubicBezTo>
                  <a:cubicBezTo>
                    <a:pt x="39120" y="6900"/>
                    <a:pt x="38847" y="6718"/>
                    <a:pt x="38634" y="6536"/>
                  </a:cubicBezTo>
                  <a:cubicBezTo>
                    <a:pt x="38391" y="6353"/>
                    <a:pt x="38148" y="6140"/>
                    <a:pt x="37904" y="5958"/>
                  </a:cubicBezTo>
                  <a:cubicBezTo>
                    <a:pt x="37692" y="5776"/>
                    <a:pt x="37418" y="5593"/>
                    <a:pt x="37175" y="5380"/>
                  </a:cubicBezTo>
                  <a:cubicBezTo>
                    <a:pt x="32939" y="1903"/>
                    <a:pt x="28074" y="0"/>
                    <a:pt x="22908" y="0"/>
                  </a:cubicBez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1363" y="3190725"/>
              <a:ext cx="1106425" cy="1080925"/>
            </a:xfrm>
            <a:custGeom>
              <a:avLst/>
              <a:gdLst/>
              <a:ahLst/>
              <a:cxnLst/>
              <a:rect l="l" t="t" r="r" b="b"/>
              <a:pathLst>
                <a:path w="44257" h="43237" extrusionOk="0">
                  <a:moveTo>
                    <a:pt x="22119" y="1"/>
                  </a:moveTo>
                  <a:cubicBezTo>
                    <a:pt x="10623" y="1"/>
                    <a:pt x="1050" y="9064"/>
                    <a:pt x="547" y="20690"/>
                  </a:cubicBezTo>
                  <a:cubicBezTo>
                    <a:pt x="0" y="32605"/>
                    <a:pt x="9240" y="42697"/>
                    <a:pt x="21186" y="43214"/>
                  </a:cubicBezTo>
                  <a:cubicBezTo>
                    <a:pt x="21522" y="43229"/>
                    <a:pt x="21857" y="43237"/>
                    <a:pt x="22191" y="43237"/>
                  </a:cubicBezTo>
                  <a:cubicBezTo>
                    <a:pt x="33663" y="43237"/>
                    <a:pt x="43208" y="34183"/>
                    <a:pt x="43740" y="22575"/>
                  </a:cubicBezTo>
                  <a:cubicBezTo>
                    <a:pt x="44256" y="10660"/>
                    <a:pt x="35016" y="568"/>
                    <a:pt x="23070" y="21"/>
                  </a:cubicBezTo>
                  <a:cubicBezTo>
                    <a:pt x="22752" y="7"/>
                    <a:pt x="22435" y="1"/>
                    <a:pt x="22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8788" y="3467850"/>
              <a:ext cx="1092750" cy="1562350"/>
            </a:xfrm>
            <a:custGeom>
              <a:avLst/>
              <a:gdLst/>
              <a:ahLst/>
              <a:cxnLst/>
              <a:rect l="l" t="t" r="r" b="b"/>
              <a:pathLst>
                <a:path w="43710" h="62494" extrusionOk="0">
                  <a:moveTo>
                    <a:pt x="12615" y="912"/>
                  </a:moveTo>
                  <a:lnTo>
                    <a:pt x="20883" y="7295"/>
                  </a:lnTo>
                  <a:lnTo>
                    <a:pt x="14500" y="15533"/>
                  </a:lnTo>
                  <a:lnTo>
                    <a:pt x="12615" y="912"/>
                  </a:lnTo>
                  <a:close/>
                  <a:moveTo>
                    <a:pt x="12068" y="1003"/>
                  </a:moveTo>
                  <a:lnTo>
                    <a:pt x="13922" y="15624"/>
                  </a:lnTo>
                  <a:lnTo>
                    <a:pt x="5685" y="9241"/>
                  </a:lnTo>
                  <a:lnTo>
                    <a:pt x="12068" y="1003"/>
                  </a:lnTo>
                  <a:close/>
                  <a:moveTo>
                    <a:pt x="21369" y="7690"/>
                  </a:moveTo>
                  <a:lnTo>
                    <a:pt x="29910" y="14317"/>
                  </a:lnTo>
                  <a:lnTo>
                    <a:pt x="23254" y="22888"/>
                  </a:lnTo>
                  <a:lnTo>
                    <a:pt x="14712" y="16232"/>
                  </a:lnTo>
                  <a:lnTo>
                    <a:pt x="21369" y="7690"/>
                  </a:lnTo>
                  <a:close/>
                  <a:moveTo>
                    <a:pt x="14652" y="16961"/>
                  </a:moveTo>
                  <a:lnTo>
                    <a:pt x="22859" y="23283"/>
                  </a:lnTo>
                  <a:lnTo>
                    <a:pt x="16506" y="31460"/>
                  </a:lnTo>
                  <a:lnTo>
                    <a:pt x="14652" y="16961"/>
                  </a:lnTo>
                  <a:close/>
                  <a:moveTo>
                    <a:pt x="14105" y="16992"/>
                  </a:moveTo>
                  <a:lnTo>
                    <a:pt x="15959" y="31612"/>
                  </a:lnTo>
                  <a:lnTo>
                    <a:pt x="7721" y="25229"/>
                  </a:lnTo>
                  <a:lnTo>
                    <a:pt x="14105" y="16992"/>
                  </a:lnTo>
                  <a:close/>
                  <a:moveTo>
                    <a:pt x="23679" y="23831"/>
                  </a:moveTo>
                  <a:lnTo>
                    <a:pt x="31916" y="30214"/>
                  </a:lnTo>
                  <a:lnTo>
                    <a:pt x="25533" y="38451"/>
                  </a:lnTo>
                  <a:lnTo>
                    <a:pt x="23679" y="23831"/>
                  </a:lnTo>
                  <a:close/>
                  <a:moveTo>
                    <a:pt x="23162" y="24013"/>
                  </a:moveTo>
                  <a:lnTo>
                    <a:pt x="24986" y="38542"/>
                  </a:lnTo>
                  <a:lnTo>
                    <a:pt x="16810" y="32189"/>
                  </a:lnTo>
                  <a:lnTo>
                    <a:pt x="23162" y="24013"/>
                  </a:lnTo>
                  <a:close/>
                  <a:moveTo>
                    <a:pt x="7357" y="25715"/>
                  </a:moveTo>
                  <a:lnTo>
                    <a:pt x="15867" y="32311"/>
                  </a:lnTo>
                  <a:lnTo>
                    <a:pt x="9211" y="40852"/>
                  </a:lnTo>
                  <a:lnTo>
                    <a:pt x="700" y="34287"/>
                  </a:lnTo>
                  <a:lnTo>
                    <a:pt x="7357" y="25715"/>
                  </a:lnTo>
                  <a:close/>
                  <a:moveTo>
                    <a:pt x="16415" y="32676"/>
                  </a:moveTo>
                  <a:lnTo>
                    <a:pt x="24925" y="39241"/>
                  </a:lnTo>
                  <a:lnTo>
                    <a:pt x="18299" y="47813"/>
                  </a:lnTo>
                  <a:lnTo>
                    <a:pt x="9788" y="41217"/>
                  </a:lnTo>
                  <a:lnTo>
                    <a:pt x="16415" y="32676"/>
                  </a:lnTo>
                  <a:close/>
                  <a:moveTo>
                    <a:pt x="25685" y="39819"/>
                  </a:moveTo>
                  <a:lnTo>
                    <a:pt x="33953" y="46202"/>
                  </a:lnTo>
                  <a:lnTo>
                    <a:pt x="27570" y="54439"/>
                  </a:lnTo>
                  <a:lnTo>
                    <a:pt x="25685" y="39819"/>
                  </a:lnTo>
                  <a:close/>
                  <a:moveTo>
                    <a:pt x="25138" y="39940"/>
                  </a:moveTo>
                  <a:lnTo>
                    <a:pt x="26992" y="54561"/>
                  </a:lnTo>
                  <a:lnTo>
                    <a:pt x="18755" y="48177"/>
                  </a:lnTo>
                  <a:lnTo>
                    <a:pt x="25138" y="39940"/>
                  </a:lnTo>
                  <a:close/>
                  <a:moveTo>
                    <a:pt x="34439" y="46597"/>
                  </a:moveTo>
                  <a:lnTo>
                    <a:pt x="42980" y="53223"/>
                  </a:lnTo>
                  <a:lnTo>
                    <a:pt x="36324" y="61825"/>
                  </a:lnTo>
                  <a:lnTo>
                    <a:pt x="27783" y="55168"/>
                  </a:lnTo>
                  <a:lnTo>
                    <a:pt x="34439" y="46597"/>
                  </a:lnTo>
                  <a:close/>
                  <a:moveTo>
                    <a:pt x="12250" y="0"/>
                  </a:moveTo>
                  <a:cubicBezTo>
                    <a:pt x="12190" y="0"/>
                    <a:pt x="12190" y="0"/>
                    <a:pt x="12159" y="31"/>
                  </a:cubicBezTo>
                  <a:lnTo>
                    <a:pt x="12129" y="31"/>
                  </a:lnTo>
                  <a:cubicBezTo>
                    <a:pt x="12098" y="31"/>
                    <a:pt x="12098" y="92"/>
                    <a:pt x="12038" y="122"/>
                  </a:cubicBezTo>
                  <a:lnTo>
                    <a:pt x="5047" y="9149"/>
                  </a:lnTo>
                  <a:cubicBezTo>
                    <a:pt x="5016" y="9210"/>
                    <a:pt x="5016" y="9241"/>
                    <a:pt x="5016" y="9271"/>
                  </a:cubicBezTo>
                  <a:lnTo>
                    <a:pt x="5016" y="9362"/>
                  </a:lnTo>
                  <a:lnTo>
                    <a:pt x="5016" y="9393"/>
                  </a:lnTo>
                  <a:lnTo>
                    <a:pt x="5016" y="9423"/>
                  </a:lnTo>
                  <a:cubicBezTo>
                    <a:pt x="5016" y="9453"/>
                    <a:pt x="5016" y="9453"/>
                    <a:pt x="5047" y="9514"/>
                  </a:cubicBezTo>
                  <a:cubicBezTo>
                    <a:pt x="5047" y="9545"/>
                    <a:pt x="5107" y="9575"/>
                    <a:pt x="5138" y="9575"/>
                  </a:cubicBezTo>
                  <a:lnTo>
                    <a:pt x="13922" y="16384"/>
                  </a:lnTo>
                  <a:lnTo>
                    <a:pt x="7114" y="25168"/>
                  </a:lnTo>
                  <a:lnTo>
                    <a:pt x="123" y="34165"/>
                  </a:lnTo>
                  <a:cubicBezTo>
                    <a:pt x="1" y="34287"/>
                    <a:pt x="31" y="34469"/>
                    <a:pt x="153" y="34591"/>
                  </a:cubicBezTo>
                  <a:lnTo>
                    <a:pt x="9180" y="41582"/>
                  </a:lnTo>
                  <a:cubicBezTo>
                    <a:pt x="9211" y="41612"/>
                    <a:pt x="9272" y="41612"/>
                    <a:pt x="9363" y="41612"/>
                  </a:cubicBezTo>
                  <a:lnTo>
                    <a:pt x="18178" y="48451"/>
                  </a:lnTo>
                  <a:lnTo>
                    <a:pt x="27175" y="55442"/>
                  </a:lnTo>
                  <a:lnTo>
                    <a:pt x="36233" y="62433"/>
                  </a:lnTo>
                  <a:cubicBezTo>
                    <a:pt x="36293" y="62463"/>
                    <a:pt x="36385" y="62494"/>
                    <a:pt x="36445" y="62494"/>
                  </a:cubicBezTo>
                  <a:cubicBezTo>
                    <a:pt x="36537" y="62494"/>
                    <a:pt x="36597" y="62463"/>
                    <a:pt x="36628" y="62372"/>
                  </a:cubicBezTo>
                  <a:lnTo>
                    <a:pt x="43619" y="53345"/>
                  </a:lnTo>
                  <a:cubicBezTo>
                    <a:pt x="43710" y="53193"/>
                    <a:pt x="43710" y="53041"/>
                    <a:pt x="43588" y="52919"/>
                  </a:cubicBezTo>
                  <a:lnTo>
                    <a:pt x="34591" y="45928"/>
                  </a:lnTo>
                  <a:lnTo>
                    <a:pt x="25807" y="39150"/>
                  </a:lnTo>
                  <a:lnTo>
                    <a:pt x="32616" y="30366"/>
                  </a:lnTo>
                  <a:cubicBezTo>
                    <a:pt x="32646" y="30274"/>
                    <a:pt x="32676" y="30214"/>
                    <a:pt x="32676" y="30122"/>
                  </a:cubicBezTo>
                  <a:cubicBezTo>
                    <a:pt x="32676" y="30062"/>
                    <a:pt x="32646" y="29970"/>
                    <a:pt x="32585" y="29940"/>
                  </a:cubicBezTo>
                  <a:lnTo>
                    <a:pt x="23831" y="23162"/>
                  </a:lnTo>
                  <a:lnTo>
                    <a:pt x="30609" y="14438"/>
                  </a:lnTo>
                  <a:cubicBezTo>
                    <a:pt x="30640" y="14347"/>
                    <a:pt x="30670" y="14286"/>
                    <a:pt x="30670" y="14195"/>
                  </a:cubicBezTo>
                  <a:cubicBezTo>
                    <a:pt x="30670" y="14134"/>
                    <a:pt x="30640" y="14043"/>
                    <a:pt x="30549" y="14013"/>
                  </a:cubicBezTo>
                  <a:lnTo>
                    <a:pt x="21521" y="7022"/>
                  </a:lnTo>
                  <a:lnTo>
                    <a:pt x="12433" y="31"/>
                  </a:lnTo>
                  <a:cubicBezTo>
                    <a:pt x="12402" y="0"/>
                    <a:pt x="12372" y="0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420916" y="0"/>
              <a:ext cx="1022975" cy="1022248"/>
            </a:xfrm>
            <a:custGeom>
              <a:avLst/>
              <a:gdLst/>
              <a:ahLst/>
              <a:cxnLst/>
              <a:rect l="l" t="t" r="r" b="b"/>
              <a:pathLst>
                <a:path w="43619" h="43588" extrusionOk="0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2"/>
            <p:cNvGrpSpPr/>
            <p:nvPr/>
          </p:nvGrpSpPr>
          <p:grpSpPr>
            <a:xfrm>
              <a:off x="5631137" y="179657"/>
              <a:ext cx="1198352" cy="533943"/>
              <a:chOff x="4282600" y="755500"/>
              <a:chExt cx="1277425" cy="569175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2"/>
            <p:cNvSpPr/>
            <p:nvPr/>
          </p:nvSpPr>
          <p:spPr>
            <a:xfrm>
              <a:off x="7664600" y="170200"/>
              <a:ext cx="196850" cy="172900"/>
            </a:xfrm>
            <a:custGeom>
              <a:avLst/>
              <a:gdLst/>
              <a:ahLst/>
              <a:cxnLst/>
              <a:rect l="l" t="t" r="r" b="b"/>
              <a:pathLst>
                <a:path w="7874" h="6916" extrusionOk="0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951850" y="308652"/>
              <a:ext cx="615229" cy="912490"/>
            </a:xfrm>
            <a:custGeom>
              <a:avLst/>
              <a:gdLst/>
              <a:ahLst/>
              <a:cxnLst/>
              <a:rect l="l" t="t" r="r" b="b"/>
              <a:pathLst>
                <a:path w="26233" h="38908" extrusionOk="0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98;p2"/>
            <p:cNvGrpSpPr/>
            <p:nvPr/>
          </p:nvGrpSpPr>
          <p:grpSpPr>
            <a:xfrm>
              <a:off x="7497364" y="3063413"/>
              <a:ext cx="997279" cy="877401"/>
              <a:chOff x="2547775" y="1026125"/>
              <a:chExt cx="1218125" cy="1071700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avLst/>
                <a:gdLst/>
                <a:ahLst/>
                <a:cxnLst/>
                <a:rect l="l" t="t" r="r" b="b"/>
                <a:pathLst>
                  <a:path w="48725" h="42868" extrusionOk="0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avLst/>
                <a:gdLst/>
                <a:ahLst/>
                <a:cxnLst/>
                <a:rect l="l" t="t" r="r" b="b"/>
                <a:pathLst>
                  <a:path w="19181" h="16876" extrusionOk="0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3" name="Google Shape;2233;p34"/>
          <p:cNvGrpSpPr/>
          <p:nvPr/>
        </p:nvGrpSpPr>
        <p:grpSpPr>
          <a:xfrm>
            <a:off x="0" y="0"/>
            <a:ext cx="8938525" cy="5028825"/>
            <a:chOff x="0" y="0"/>
            <a:chExt cx="8938525" cy="5028825"/>
          </a:xfrm>
        </p:grpSpPr>
        <p:sp>
          <p:nvSpPr>
            <p:cNvPr id="2234" name="Google Shape;2234;p34"/>
            <p:cNvSpPr/>
            <p:nvPr/>
          </p:nvSpPr>
          <p:spPr>
            <a:xfrm>
              <a:off x="6680100" y="1536000"/>
              <a:ext cx="2258425" cy="2057625"/>
            </a:xfrm>
            <a:custGeom>
              <a:avLst/>
              <a:gdLst/>
              <a:ahLst/>
              <a:cxnLst/>
              <a:rect l="l" t="t" r="r" b="b"/>
              <a:pathLst>
                <a:path w="90337" h="82305" extrusionOk="0">
                  <a:moveTo>
                    <a:pt x="45180" y="1"/>
                  </a:moveTo>
                  <a:cubicBezTo>
                    <a:pt x="34651" y="1"/>
                    <a:pt x="24119" y="4020"/>
                    <a:pt x="16080" y="12060"/>
                  </a:cubicBezTo>
                  <a:cubicBezTo>
                    <a:pt x="0" y="28139"/>
                    <a:pt x="0" y="54188"/>
                    <a:pt x="16080" y="70268"/>
                  </a:cubicBezTo>
                  <a:cubicBezTo>
                    <a:pt x="24119" y="78292"/>
                    <a:pt x="34651" y="82304"/>
                    <a:pt x="45180" y="82304"/>
                  </a:cubicBezTo>
                  <a:cubicBezTo>
                    <a:pt x="55708" y="82304"/>
                    <a:pt x="66233" y="78292"/>
                    <a:pt x="74257" y="70268"/>
                  </a:cubicBezTo>
                  <a:cubicBezTo>
                    <a:pt x="90336" y="54188"/>
                    <a:pt x="90336" y="28139"/>
                    <a:pt x="74257" y="12060"/>
                  </a:cubicBezTo>
                  <a:cubicBezTo>
                    <a:pt x="66233" y="4020"/>
                    <a:pt x="55708" y="1"/>
                    <a:pt x="45180" y="1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5" name="Google Shape;2235;p34"/>
            <p:cNvGrpSpPr/>
            <p:nvPr/>
          </p:nvGrpSpPr>
          <p:grpSpPr>
            <a:xfrm rot="5400000">
              <a:off x="7616288" y="2804550"/>
              <a:ext cx="386050" cy="1668750"/>
              <a:chOff x="7496975" y="3413500"/>
              <a:chExt cx="386050" cy="1668750"/>
            </a:xfrm>
          </p:grpSpPr>
          <p:sp>
            <p:nvSpPr>
              <p:cNvPr id="2236" name="Google Shape;2236;p34"/>
              <p:cNvSpPr/>
              <p:nvPr/>
            </p:nvSpPr>
            <p:spPr>
              <a:xfrm>
                <a:off x="7496975" y="46376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1"/>
                    </a:moveTo>
                    <a:cubicBezTo>
                      <a:pt x="30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4"/>
              <p:cNvSpPr/>
              <p:nvPr/>
            </p:nvSpPr>
            <p:spPr>
              <a:xfrm>
                <a:off x="7496975" y="4434800"/>
                <a:ext cx="365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73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4"/>
              <p:cNvSpPr/>
              <p:nvPr/>
            </p:nvSpPr>
            <p:spPr>
              <a:xfrm>
                <a:off x="7496975" y="4230375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0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4"/>
              <p:cNvSpPr/>
              <p:nvPr/>
            </p:nvSpPr>
            <p:spPr>
              <a:xfrm>
                <a:off x="7496975" y="40259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0"/>
                    </a:moveTo>
                    <a:cubicBezTo>
                      <a:pt x="30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4"/>
              <p:cNvSpPr/>
              <p:nvPr/>
            </p:nvSpPr>
            <p:spPr>
              <a:xfrm>
                <a:off x="7496975" y="38215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0"/>
                    </a:moveTo>
                    <a:cubicBezTo>
                      <a:pt x="30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4"/>
              <p:cNvSpPr/>
              <p:nvPr/>
            </p:nvSpPr>
            <p:spPr>
              <a:xfrm>
                <a:off x="7671750" y="46376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1"/>
                    </a:moveTo>
                    <a:cubicBezTo>
                      <a:pt x="33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4"/>
              <p:cNvSpPr/>
              <p:nvPr/>
            </p:nvSpPr>
            <p:spPr>
              <a:xfrm>
                <a:off x="7671750" y="4434800"/>
                <a:ext cx="365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730" y="0"/>
                    </a:moveTo>
                    <a:cubicBezTo>
                      <a:pt x="33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4"/>
              <p:cNvSpPr/>
              <p:nvPr/>
            </p:nvSpPr>
            <p:spPr>
              <a:xfrm>
                <a:off x="7671750" y="4230375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3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4"/>
              <p:cNvSpPr/>
              <p:nvPr/>
            </p:nvSpPr>
            <p:spPr>
              <a:xfrm>
                <a:off x="7671750" y="40259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0"/>
                    </a:moveTo>
                    <a:cubicBezTo>
                      <a:pt x="33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4"/>
              <p:cNvSpPr/>
              <p:nvPr/>
            </p:nvSpPr>
            <p:spPr>
              <a:xfrm>
                <a:off x="7671750" y="38215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0"/>
                    </a:moveTo>
                    <a:cubicBezTo>
                      <a:pt x="33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34"/>
              <p:cNvSpPr/>
              <p:nvPr/>
            </p:nvSpPr>
            <p:spPr>
              <a:xfrm>
                <a:off x="7846525" y="46376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1"/>
                    </a:moveTo>
                    <a:cubicBezTo>
                      <a:pt x="335" y="1"/>
                      <a:pt x="3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4"/>
              <p:cNvSpPr/>
              <p:nvPr/>
            </p:nvSpPr>
            <p:spPr>
              <a:xfrm>
                <a:off x="7846525" y="4434800"/>
                <a:ext cx="365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730" y="0"/>
                    </a:moveTo>
                    <a:cubicBezTo>
                      <a:pt x="335" y="0"/>
                      <a:pt x="3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4"/>
              <p:cNvSpPr/>
              <p:nvPr/>
            </p:nvSpPr>
            <p:spPr>
              <a:xfrm>
                <a:off x="7846525" y="4230375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35" y="1"/>
                      <a:pt x="3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4"/>
              <p:cNvSpPr/>
              <p:nvPr/>
            </p:nvSpPr>
            <p:spPr>
              <a:xfrm>
                <a:off x="7846525" y="40259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0"/>
                    </a:moveTo>
                    <a:cubicBezTo>
                      <a:pt x="335" y="0"/>
                      <a:pt x="3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4"/>
              <p:cNvSpPr/>
              <p:nvPr/>
            </p:nvSpPr>
            <p:spPr>
              <a:xfrm>
                <a:off x="7496975" y="50465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4"/>
              <p:cNvSpPr/>
              <p:nvPr/>
            </p:nvSpPr>
            <p:spPr>
              <a:xfrm>
                <a:off x="7496975" y="48421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0"/>
                    </a:moveTo>
                    <a:cubicBezTo>
                      <a:pt x="30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4"/>
              <p:cNvSpPr/>
              <p:nvPr/>
            </p:nvSpPr>
            <p:spPr>
              <a:xfrm>
                <a:off x="7671750" y="50465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4"/>
              <p:cNvSpPr/>
              <p:nvPr/>
            </p:nvSpPr>
            <p:spPr>
              <a:xfrm>
                <a:off x="7671750" y="48421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0"/>
                    </a:moveTo>
                    <a:cubicBezTo>
                      <a:pt x="33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4"/>
              <p:cNvSpPr/>
              <p:nvPr/>
            </p:nvSpPr>
            <p:spPr>
              <a:xfrm>
                <a:off x="7846525" y="50465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4"/>
              <p:cNvSpPr/>
              <p:nvPr/>
            </p:nvSpPr>
            <p:spPr>
              <a:xfrm>
                <a:off x="7846525" y="48421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0"/>
                    </a:moveTo>
                    <a:cubicBezTo>
                      <a:pt x="335" y="0"/>
                      <a:pt x="3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4"/>
              <p:cNvSpPr/>
              <p:nvPr/>
            </p:nvSpPr>
            <p:spPr>
              <a:xfrm>
                <a:off x="7846525" y="3821575"/>
                <a:ext cx="36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0" y="0"/>
                    </a:moveTo>
                    <a:cubicBezTo>
                      <a:pt x="335" y="0"/>
                      <a:pt x="3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4"/>
              <p:cNvSpPr/>
              <p:nvPr/>
            </p:nvSpPr>
            <p:spPr>
              <a:xfrm>
                <a:off x="7496975" y="3617925"/>
                <a:ext cx="365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730" y="0"/>
                    </a:moveTo>
                    <a:cubicBezTo>
                      <a:pt x="30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4"/>
              <p:cNvSpPr/>
              <p:nvPr/>
            </p:nvSpPr>
            <p:spPr>
              <a:xfrm>
                <a:off x="7496975" y="34135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4"/>
              <p:cNvSpPr/>
              <p:nvPr/>
            </p:nvSpPr>
            <p:spPr>
              <a:xfrm>
                <a:off x="7671750" y="3617925"/>
                <a:ext cx="365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730" y="0"/>
                    </a:moveTo>
                    <a:cubicBezTo>
                      <a:pt x="33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4"/>
              <p:cNvSpPr/>
              <p:nvPr/>
            </p:nvSpPr>
            <p:spPr>
              <a:xfrm>
                <a:off x="7671750" y="34135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4"/>
              <p:cNvSpPr/>
              <p:nvPr/>
            </p:nvSpPr>
            <p:spPr>
              <a:xfrm>
                <a:off x="7846525" y="3617925"/>
                <a:ext cx="365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730" y="0"/>
                    </a:moveTo>
                    <a:cubicBezTo>
                      <a:pt x="335" y="0"/>
                      <a:pt x="3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4"/>
              <p:cNvSpPr/>
              <p:nvPr/>
            </p:nvSpPr>
            <p:spPr>
              <a:xfrm>
                <a:off x="7846525" y="3413500"/>
                <a:ext cx="365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3" name="Google Shape;2263;p34"/>
            <p:cNvGrpSpPr/>
            <p:nvPr/>
          </p:nvGrpSpPr>
          <p:grpSpPr>
            <a:xfrm>
              <a:off x="8387900" y="0"/>
              <a:ext cx="304750" cy="2174075"/>
              <a:chOff x="6321425" y="2520625"/>
              <a:chExt cx="304750" cy="2174075"/>
            </a:xfrm>
          </p:grpSpPr>
          <p:sp>
            <p:nvSpPr>
              <p:cNvPr id="2264" name="Google Shape;2264;p34"/>
              <p:cNvSpPr/>
              <p:nvPr/>
            </p:nvSpPr>
            <p:spPr>
              <a:xfrm>
                <a:off x="6321425" y="252062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4"/>
              <p:cNvSpPr/>
              <p:nvPr/>
            </p:nvSpPr>
            <p:spPr>
              <a:xfrm>
                <a:off x="6321425" y="2715150"/>
                <a:ext cx="304750" cy="23257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3" extrusionOk="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4"/>
              <p:cNvSpPr/>
              <p:nvPr/>
            </p:nvSpPr>
            <p:spPr>
              <a:xfrm>
                <a:off x="6321425" y="290892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4"/>
              <p:cNvSpPr/>
              <p:nvPr/>
            </p:nvSpPr>
            <p:spPr>
              <a:xfrm>
                <a:off x="6321425" y="3103475"/>
                <a:ext cx="3047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271" extrusionOk="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4"/>
              <p:cNvSpPr/>
              <p:nvPr/>
            </p:nvSpPr>
            <p:spPr>
              <a:xfrm>
                <a:off x="6321425" y="329725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4"/>
              <p:cNvSpPr/>
              <p:nvPr/>
            </p:nvSpPr>
            <p:spPr>
              <a:xfrm>
                <a:off x="6321425" y="3491000"/>
                <a:ext cx="304750" cy="23332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33" extrusionOk="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4"/>
              <p:cNvSpPr/>
              <p:nvPr/>
            </p:nvSpPr>
            <p:spPr>
              <a:xfrm>
                <a:off x="6321425" y="368630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4"/>
              <p:cNvSpPr/>
              <p:nvPr/>
            </p:nvSpPr>
            <p:spPr>
              <a:xfrm>
                <a:off x="6321425" y="388007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4"/>
              <p:cNvSpPr/>
              <p:nvPr/>
            </p:nvSpPr>
            <p:spPr>
              <a:xfrm>
                <a:off x="6321425" y="4074600"/>
                <a:ext cx="304750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272" extrusionOk="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4"/>
              <p:cNvSpPr/>
              <p:nvPr/>
            </p:nvSpPr>
            <p:spPr>
              <a:xfrm>
                <a:off x="6321425" y="426837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4"/>
              <p:cNvSpPr/>
              <p:nvPr/>
            </p:nvSpPr>
            <p:spPr>
              <a:xfrm>
                <a:off x="6321425" y="446215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5" name="Google Shape;2275;p34"/>
            <p:cNvSpPr/>
            <p:nvPr/>
          </p:nvSpPr>
          <p:spPr>
            <a:xfrm>
              <a:off x="7843150" y="3784600"/>
              <a:ext cx="747000" cy="746225"/>
            </a:xfrm>
            <a:custGeom>
              <a:avLst/>
              <a:gdLst/>
              <a:ahLst/>
              <a:cxnLst/>
              <a:rect l="l" t="t" r="r" b="b"/>
              <a:pathLst>
                <a:path w="29880" h="29849" extrusionOk="0">
                  <a:moveTo>
                    <a:pt x="5107" y="0"/>
                  </a:moveTo>
                  <a:lnTo>
                    <a:pt x="1" y="5076"/>
                  </a:lnTo>
                  <a:lnTo>
                    <a:pt x="9849" y="14924"/>
                  </a:lnTo>
                  <a:lnTo>
                    <a:pt x="1" y="24742"/>
                  </a:lnTo>
                  <a:lnTo>
                    <a:pt x="5107" y="29849"/>
                  </a:lnTo>
                  <a:lnTo>
                    <a:pt x="14955" y="20000"/>
                  </a:lnTo>
                  <a:lnTo>
                    <a:pt x="24773" y="29849"/>
                  </a:lnTo>
                  <a:lnTo>
                    <a:pt x="29880" y="24773"/>
                  </a:lnTo>
                  <a:lnTo>
                    <a:pt x="20032" y="14924"/>
                  </a:lnTo>
                  <a:lnTo>
                    <a:pt x="29880" y="5076"/>
                  </a:lnTo>
                  <a:lnTo>
                    <a:pt x="24773" y="0"/>
                  </a:lnTo>
                  <a:lnTo>
                    <a:pt x="14955" y="9818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>
              <a:off x="0" y="0"/>
              <a:ext cx="2554000" cy="2554000"/>
            </a:xfrm>
            <a:custGeom>
              <a:avLst/>
              <a:gdLst/>
              <a:ahLst/>
              <a:cxnLst/>
              <a:rect l="l" t="t" r="r" b="b"/>
              <a:pathLst>
                <a:path w="102160" h="102160" extrusionOk="0">
                  <a:moveTo>
                    <a:pt x="0" y="0"/>
                  </a:moveTo>
                  <a:lnTo>
                    <a:pt x="0" y="102160"/>
                  </a:lnTo>
                  <a:lnTo>
                    <a:pt x="102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>
              <a:off x="77725" y="4511913"/>
              <a:ext cx="2746275" cy="183175"/>
            </a:xfrm>
            <a:custGeom>
              <a:avLst/>
              <a:gdLst/>
              <a:ahLst/>
              <a:cxnLst/>
              <a:rect l="l" t="t" r="r" b="b"/>
              <a:pathLst>
                <a:path w="109851" h="7327" extrusionOk="0">
                  <a:moveTo>
                    <a:pt x="1" y="1"/>
                  </a:moveTo>
                  <a:lnTo>
                    <a:pt x="1" y="7326"/>
                  </a:lnTo>
                  <a:lnTo>
                    <a:pt x="109851" y="7326"/>
                  </a:lnTo>
                  <a:lnTo>
                    <a:pt x="109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>
              <a:off x="1011075" y="3727100"/>
              <a:ext cx="1090475" cy="1089700"/>
            </a:xfrm>
            <a:custGeom>
              <a:avLst/>
              <a:gdLst/>
              <a:ahLst/>
              <a:cxnLst/>
              <a:rect l="l" t="t" r="r" b="b"/>
              <a:pathLst>
                <a:path w="43619" h="43588" extrusionOk="0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rgbClr val="FFE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>
              <a:off x="2026275" y="3827600"/>
              <a:ext cx="196850" cy="172900"/>
            </a:xfrm>
            <a:custGeom>
              <a:avLst/>
              <a:gdLst/>
              <a:ahLst/>
              <a:cxnLst/>
              <a:rect l="l" t="t" r="r" b="b"/>
              <a:pathLst>
                <a:path w="7874" h="6916" extrusionOk="0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>
              <a:off x="7748825" y="261025"/>
              <a:ext cx="292575" cy="292575"/>
            </a:xfrm>
            <a:custGeom>
              <a:avLst/>
              <a:gdLst/>
              <a:ahLst/>
              <a:cxnLst/>
              <a:rect l="l" t="t" r="r" b="b"/>
              <a:pathLst>
                <a:path w="11703" h="11703" extrusionOk="0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>
              <a:off x="7494275" y="332450"/>
              <a:ext cx="151225" cy="150475"/>
            </a:xfrm>
            <a:custGeom>
              <a:avLst/>
              <a:gdLst/>
              <a:ahLst/>
              <a:cxnLst/>
              <a:rect l="l" t="t" r="r" b="b"/>
              <a:pathLst>
                <a:path w="6049" h="6019" extrusionOk="0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>
              <a:off x="511050" y="4056125"/>
              <a:ext cx="655825" cy="972700"/>
            </a:xfrm>
            <a:custGeom>
              <a:avLst/>
              <a:gdLst/>
              <a:ahLst/>
              <a:cxnLst/>
              <a:rect l="l" t="t" r="r" b="b"/>
              <a:pathLst>
                <a:path w="26233" h="38908" extrusionOk="0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3" name="Google Shape;2283;p34"/>
            <p:cNvGrpSpPr/>
            <p:nvPr/>
          </p:nvGrpSpPr>
          <p:grpSpPr>
            <a:xfrm>
              <a:off x="720004" y="540002"/>
              <a:ext cx="702925" cy="702925"/>
              <a:chOff x="1256725" y="1383150"/>
              <a:chExt cx="702925" cy="702925"/>
            </a:xfrm>
          </p:grpSpPr>
          <p:sp>
            <p:nvSpPr>
              <p:cNvPr id="2284" name="Google Shape;2284;p34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7600" extrusionOk="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4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7599" h="7569" extrusionOk="0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4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7570" extrusionOk="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4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avLst/>
                <a:gdLst/>
                <a:ahLst/>
                <a:cxnLst/>
                <a:rect l="l" t="t" r="r" b="b"/>
                <a:pathLst>
                  <a:path w="7539" h="7539" extrusionOk="0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4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7600" extrusionOk="0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0" name="Google Shape;2290;p35"/>
          <p:cNvGrpSpPr/>
          <p:nvPr/>
        </p:nvGrpSpPr>
        <p:grpSpPr>
          <a:xfrm>
            <a:off x="-6421" y="-2029661"/>
            <a:ext cx="10389027" cy="7537178"/>
            <a:chOff x="-6421" y="-2029661"/>
            <a:chExt cx="10389027" cy="7537178"/>
          </a:xfrm>
        </p:grpSpPr>
        <p:sp>
          <p:nvSpPr>
            <p:cNvPr id="2291" name="Google Shape;2291;p35"/>
            <p:cNvSpPr/>
            <p:nvPr/>
          </p:nvSpPr>
          <p:spPr>
            <a:xfrm>
              <a:off x="-6421" y="-9011"/>
              <a:ext cx="2554000" cy="2554000"/>
            </a:xfrm>
            <a:custGeom>
              <a:avLst/>
              <a:gdLst/>
              <a:ahLst/>
              <a:cxnLst/>
              <a:rect l="l" t="t" r="r" b="b"/>
              <a:pathLst>
                <a:path w="102160" h="102160" extrusionOk="0">
                  <a:moveTo>
                    <a:pt x="0" y="0"/>
                  </a:moveTo>
                  <a:lnTo>
                    <a:pt x="0" y="102160"/>
                  </a:lnTo>
                  <a:lnTo>
                    <a:pt x="102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2" name="Google Shape;2292;p35"/>
            <p:cNvGrpSpPr/>
            <p:nvPr/>
          </p:nvGrpSpPr>
          <p:grpSpPr>
            <a:xfrm>
              <a:off x="877329" y="956789"/>
              <a:ext cx="702925" cy="702925"/>
              <a:chOff x="1256725" y="1383150"/>
              <a:chExt cx="702925" cy="702925"/>
            </a:xfrm>
          </p:grpSpPr>
          <p:sp>
            <p:nvSpPr>
              <p:cNvPr id="2293" name="Google Shape;2293;p35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7600" extrusionOk="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5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7599" h="7569" extrusionOk="0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5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7570" extrusionOk="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5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avLst/>
                <a:gdLst/>
                <a:ahLst/>
                <a:cxnLst/>
                <a:rect l="l" t="t" r="r" b="b"/>
                <a:pathLst>
                  <a:path w="7539" h="7539" extrusionOk="0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5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7600" extrusionOk="0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8" name="Google Shape;2298;p35"/>
            <p:cNvSpPr/>
            <p:nvPr/>
          </p:nvSpPr>
          <p:spPr>
            <a:xfrm>
              <a:off x="281554" y="-2029661"/>
              <a:ext cx="2667250" cy="3848550"/>
            </a:xfrm>
            <a:custGeom>
              <a:avLst/>
              <a:gdLst/>
              <a:ahLst/>
              <a:cxnLst/>
              <a:rect l="l" t="t" r="r" b="b"/>
              <a:pathLst>
                <a:path w="106690" h="153942" extrusionOk="0">
                  <a:moveTo>
                    <a:pt x="105222" y="731"/>
                  </a:moveTo>
                  <a:cubicBezTo>
                    <a:pt x="105363" y="731"/>
                    <a:pt x="105506" y="779"/>
                    <a:pt x="105626" y="885"/>
                  </a:cubicBezTo>
                  <a:cubicBezTo>
                    <a:pt x="105869" y="1098"/>
                    <a:pt x="105930" y="1493"/>
                    <a:pt x="105687" y="1767"/>
                  </a:cubicBezTo>
                  <a:cubicBezTo>
                    <a:pt x="99881" y="8393"/>
                    <a:pt x="100824" y="14989"/>
                    <a:pt x="101827" y="21919"/>
                  </a:cubicBezTo>
                  <a:cubicBezTo>
                    <a:pt x="102860" y="28849"/>
                    <a:pt x="103833" y="36023"/>
                    <a:pt x="97662" y="43105"/>
                  </a:cubicBezTo>
                  <a:cubicBezTo>
                    <a:pt x="91895" y="49724"/>
                    <a:pt x="85199" y="50130"/>
                    <a:pt x="78641" y="50130"/>
                  </a:cubicBezTo>
                  <a:cubicBezTo>
                    <a:pt x="78182" y="50130"/>
                    <a:pt x="77724" y="50128"/>
                    <a:pt x="77267" y="50126"/>
                  </a:cubicBezTo>
                  <a:cubicBezTo>
                    <a:pt x="76821" y="50124"/>
                    <a:pt x="76378" y="50123"/>
                    <a:pt x="75935" y="50123"/>
                  </a:cubicBezTo>
                  <a:cubicBezTo>
                    <a:pt x="69404" y="50123"/>
                    <a:pt x="63221" y="50516"/>
                    <a:pt x="57783" y="56722"/>
                  </a:cubicBezTo>
                  <a:cubicBezTo>
                    <a:pt x="51978" y="63379"/>
                    <a:pt x="52920" y="69944"/>
                    <a:pt x="53923" y="76905"/>
                  </a:cubicBezTo>
                  <a:cubicBezTo>
                    <a:pt x="54926" y="83835"/>
                    <a:pt x="55929" y="91009"/>
                    <a:pt x="49759" y="98091"/>
                  </a:cubicBezTo>
                  <a:cubicBezTo>
                    <a:pt x="44020" y="104710"/>
                    <a:pt x="37299" y="105116"/>
                    <a:pt x="30737" y="105116"/>
                  </a:cubicBezTo>
                  <a:cubicBezTo>
                    <a:pt x="30278" y="105116"/>
                    <a:pt x="29820" y="105114"/>
                    <a:pt x="29363" y="105112"/>
                  </a:cubicBezTo>
                  <a:cubicBezTo>
                    <a:pt x="29299" y="105112"/>
                    <a:pt x="29236" y="105112"/>
                    <a:pt x="29172" y="105112"/>
                  </a:cubicBezTo>
                  <a:cubicBezTo>
                    <a:pt x="22221" y="105112"/>
                    <a:pt x="15633" y="105142"/>
                    <a:pt x="9910" y="111708"/>
                  </a:cubicBezTo>
                  <a:cubicBezTo>
                    <a:pt x="4104" y="118395"/>
                    <a:pt x="5047" y="124991"/>
                    <a:pt x="6050" y="131921"/>
                  </a:cubicBezTo>
                  <a:cubicBezTo>
                    <a:pt x="7022" y="138851"/>
                    <a:pt x="8056" y="146025"/>
                    <a:pt x="1855" y="153107"/>
                  </a:cubicBezTo>
                  <a:cubicBezTo>
                    <a:pt x="1738" y="153241"/>
                    <a:pt x="1566" y="153310"/>
                    <a:pt x="1389" y="153310"/>
                  </a:cubicBezTo>
                  <a:cubicBezTo>
                    <a:pt x="1245" y="153310"/>
                    <a:pt x="1097" y="153263"/>
                    <a:pt x="974" y="153168"/>
                  </a:cubicBezTo>
                  <a:cubicBezTo>
                    <a:pt x="730" y="152924"/>
                    <a:pt x="670" y="152560"/>
                    <a:pt x="913" y="152286"/>
                  </a:cubicBezTo>
                  <a:cubicBezTo>
                    <a:pt x="6718" y="145599"/>
                    <a:pt x="5776" y="139034"/>
                    <a:pt x="4773" y="132073"/>
                  </a:cubicBezTo>
                  <a:cubicBezTo>
                    <a:pt x="3800" y="125173"/>
                    <a:pt x="2767" y="117969"/>
                    <a:pt x="8968" y="110918"/>
                  </a:cubicBezTo>
                  <a:cubicBezTo>
                    <a:pt x="14566" y="104433"/>
                    <a:pt x="21098" y="103886"/>
                    <a:pt x="27506" y="103886"/>
                  </a:cubicBezTo>
                  <a:cubicBezTo>
                    <a:pt x="28127" y="103886"/>
                    <a:pt x="28746" y="103891"/>
                    <a:pt x="29363" y="103896"/>
                  </a:cubicBezTo>
                  <a:cubicBezTo>
                    <a:pt x="29808" y="103898"/>
                    <a:pt x="30251" y="103900"/>
                    <a:pt x="30692" y="103900"/>
                  </a:cubicBezTo>
                  <a:cubicBezTo>
                    <a:pt x="37224" y="103900"/>
                    <a:pt x="43409" y="103505"/>
                    <a:pt x="48847" y="97270"/>
                  </a:cubicBezTo>
                  <a:cubicBezTo>
                    <a:pt x="54683" y="90644"/>
                    <a:pt x="53710" y="84048"/>
                    <a:pt x="52738" y="77087"/>
                  </a:cubicBezTo>
                  <a:cubicBezTo>
                    <a:pt x="51734" y="70188"/>
                    <a:pt x="50731" y="63014"/>
                    <a:pt x="56841" y="55932"/>
                  </a:cubicBezTo>
                  <a:cubicBezTo>
                    <a:pt x="62584" y="49312"/>
                    <a:pt x="69248" y="48906"/>
                    <a:pt x="75780" y="48906"/>
                  </a:cubicBezTo>
                  <a:cubicBezTo>
                    <a:pt x="76266" y="48906"/>
                    <a:pt x="76752" y="48908"/>
                    <a:pt x="77236" y="48911"/>
                  </a:cubicBezTo>
                  <a:cubicBezTo>
                    <a:pt x="77681" y="48912"/>
                    <a:pt x="78124" y="48914"/>
                    <a:pt x="78565" y="48914"/>
                  </a:cubicBezTo>
                  <a:cubicBezTo>
                    <a:pt x="85097" y="48914"/>
                    <a:pt x="91282" y="48520"/>
                    <a:pt x="96720" y="42284"/>
                  </a:cubicBezTo>
                  <a:cubicBezTo>
                    <a:pt x="102556" y="35658"/>
                    <a:pt x="101583" y="29093"/>
                    <a:pt x="100611" y="22132"/>
                  </a:cubicBezTo>
                  <a:cubicBezTo>
                    <a:pt x="99577" y="15202"/>
                    <a:pt x="98574" y="8028"/>
                    <a:pt x="104745" y="946"/>
                  </a:cubicBezTo>
                  <a:cubicBezTo>
                    <a:pt x="104864" y="810"/>
                    <a:pt x="105041" y="731"/>
                    <a:pt x="105222" y="731"/>
                  </a:cubicBezTo>
                  <a:close/>
                  <a:moveTo>
                    <a:pt x="105285" y="1"/>
                  </a:moveTo>
                  <a:cubicBezTo>
                    <a:pt x="104927" y="1"/>
                    <a:pt x="104568" y="147"/>
                    <a:pt x="104319" y="430"/>
                  </a:cubicBezTo>
                  <a:cubicBezTo>
                    <a:pt x="97997" y="7755"/>
                    <a:pt x="99000" y="15050"/>
                    <a:pt x="100033" y="22132"/>
                  </a:cubicBezTo>
                  <a:cubicBezTo>
                    <a:pt x="100975" y="28941"/>
                    <a:pt x="101948" y="35385"/>
                    <a:pt x="96325" y="41798"/>
                  </a:cubicBezTo>
                  <a:cubicBezTo>
                    <a:pt x="91221" y="47675"/>
                    <a:pt x="85391" y="48192"/>
                    <a:pt x="79220" y="48192"/>
                  </a:cubicBezTo>
                  <a:cubicBezTo>
                    <a:pt x="78593" y="48192"/>
                    <a:pt x="77962" y="48187"/>
                    <a:pt x="77328" y="48181"/>
                  </a:cubicBezTo>
                  <a:cubicBezTo>
                    <a:pt x="77269" y="48181"/>
                    <a:pt x="77210" y="48181"/>
                    <a:pt x="77150" y="48181"/>
                  </a:cubicBezTo>
                  <a:cubicBezTo>
                    <a:pt x="70063" y="48181"/>
                    <a:pt x="62746" y="48211"/>
                    <a:pt x="56415" y="55446"/>
                  </a:cubicBezTo>
                  <a:cubicBezTo>
                    <a:pt x="50063" y="62771"/>
                    <a:pt x="51096" y="70066"/>
                    <a:pt x="52130" y="77148"/>
                  </a:cubicBezTo>
                  <a:cubicBezTo>
                    <a:pt x="53072" y="83957"/>
                    <a:pt x="54014" y="90401"/>
                    <a:pt x="48391" y="96814"/>
                  </a:cubicBezTo>
                  <a:cubicBezTo>
                    <a:pt x="43287" y="102691"/>
                    <a:pt x="37457" y="103208"/>
                    <a:pt x="31286" y="103208"/>
                  </a:cubicBezTo>
                  <a:cubicBezTo>
                    <a:pt x="30659" y="103208"/>
                    <a:pt x="30028" y="103203"/>
                    <a:pt x="29394" y="103197"/>
                  </a:cubicBezTo>
                  <a:cubicBezTo>
                    <a:pt x="29335" y="103197"/>
                    <a:pt x="29276" y="103197"/>
                    <a:pt x="29216" y="103197"/>
                  </a:cubicBezTo>
                  <a:cubicBezTo>
                    <a:pt x="22129" y="103197"/>
                    <a:pt x="14842" y="103227"/>
                    <a:pt x="8512" y="110462"/>
                  </a:cubicBezTo>
                  <a:cubicBezTo>
                    <a:pt x="2129" y="117787"/>
                    <a:pt x="3132" y="125082"/>
                    <a:pt x="4165" y="132164"/>
                  </a:cubicBezTo>
                  <a:cubicBezTo>
                    <a:pt x="5168" y="138973"/>
                    <a:pt x="6080" y="145386"/>
                    <a:pt x="457" y="151830"/>
                  </a:cubicBezTo>
                  <a:cubicBezTo>
                    <a:pt x="1" y="152377"/>
                    <a:pt x="31" y="153168"/>
                    <a:pt x="578" y="153624"/>
                  </a:cubicBezTo>
                  <a:cubicBezTo>
                    <a:pt x="803" y="153834"/>
                    <a:pt x="1093" y="153941"/>
                    <a:pt x="1387" y="153941"/>
                  </a:cubicBezTo>
                  <a:cubicBezTo>
                    <a:pt x="1730" y="153941"/>
                    <a:pt x="2080" y="153796"/>
                    <a:pt x="2341" y="153502"/>
                  </a:cubicBezTo>
                  <a:cubicBezTo>
                    <a:pt x="8725" y="146177"/>
                    <a:pt x="7661" y="138882"/>
                    <a:pt x="6688" y="131800"/>
                  </a:cubicBezTo>
                  <a:cubicBezTo>
                    <a:pt x="5685" y="125021"/>
                    <a:pt x="4773" y="118608"/>
                    <a:pt x="10396" y="112134"/>
                  </a:cubicBezTo>
                  <a:cubicBezTo>
                    <a:pt x="15634" y="106131"/>
                    <a:pt x="21637" y="105746"/>
                    <a:pt x="27987" y="105746"/>
                  </a:cubicBezTo>
                  <a:cubicBezTo>
                    <a:pt x="28454" y="105746"/>
                    <a:pt x="28923" y="105748"/>
                    <a:pt x="29394" y="105750"/>
                  </a:cubicBezTo>
                  <a:cubicBezTo>
                    <a:pt x="29453" y="105750"/>
                    <a:pt x="29512" y="105750"/>
                    <a:pt x="29571" y="105750"/>
                  </a:cubicBezTo>
                  <a:cubicBezTo>
                    <a:pt x="36659" y="105750"/>
                    <a:pt x="43976" y="105721"/>
                    <a:pt x="50306" y="98486"/>
                  </a:cubicBezTo>
                  <a:cubicBezTo>
                    <a:pt x="56659" y="91161"/>
                    <a:pt x="55625" y="83866"/>
                    <a:pt x="54592" y="76814"/>
                  </a:cubicBezTo>
                  <a:cubicBezTo>
                    <a:pt x="53649" y="70005"/>
                    <a:pt x="52707" y="63531"/>
                    <a:pt x="58330" y="57117"/>
                  </a:cubicBezTo>
                  <a:cubicBezTo>
                    <a:pt x="63568" y="51115"/>
                    <a:pt x="69545" y="50730"/>
                    <a:pt x="75915" y="50730"/>
                  </a:cubicBezTo>
                  <a:cubicBezTo>
                    <a:pt x="76384" y="50730"/>
                    <a:pt x="76855" y="50732"/>
                    <a:pt x="77328" y="50734"/>
                  </a:cubicBezTo>
                  <a:cubicBezTo>
                    <a:pt x="77387" y="50734"/>
                    <a:pt x="77446" y="50734"/>
                    <a:pt x="77505" y="50734"/>
                  </a:cubicBezTo>
                  <a:cubicBezTo>
                    <a:pt x="84592" y="50734"/>
                    <a:pt x="91879" y="50704"/>
                    <a:pt x="98209" y="43470"/>
                  </a:cubicBezTo>
                  <a:cubicBezTo>
                    <a:pt x="104562" y="36144"/>
                    <a:pt x="103529" y="28849"/>
                    <a:pt x="102495" y="21798"/>
                  </a:cubicBezTo>
                  <a:cubicBezTo>
                    <a:pt x="101553" y="14989"/>
                    <a:pt x="100611" y="8515"/>
                    <a:pt x="106234" y="2101"/>
                  </a:cubicBezTo>
                  <a:cubicBezTo>
                    <a:pt x="106690" y="1585"/>
                    <a:pt x="106659" y="764"/>
                    <a:pt x="106112" y="308"/>
                  </a:cubicBezTo>
                  <a:cubicBezTo>
                    <a:pt x="105878" y="101"/>
                    <a:pt x="105582" y="1"/>
                    <a:pt x="1052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7043001" y="2465801"/>
              <a:ext cx="3339605" cy="3041716"/>
            </a:xfrm>
            <a:custGeom>
              <a:avLst/>
              <a:gdLst/>
              <a:ahLst/>
              <a:cxnLst/>
              <a:rect l="l" t="t" r="r" b="b"/>
              <a:pathLst>
                <a:path w="123712" h="112677" extrusionOk="0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0" name="Google Shape;2300;p35"/>
            <p:cNvGrpSpPr/>
            <p:nvPr/>
          </p:nvGrpSpPr>
          <p:grpSpPr>
            <a:xfrm>
              <a:off x="7193929" y="2713634"/>
              <a:ext cx="1913791" cy="1889858"/>
              <a:chOff x="5041750" y="1823125"/>
              <a:chExt cx="2247025" cy="2218925"/>
            </a:xfrm>
          </p:grpSpPr>
          <p:sp>
            <p:nvSpPr>
              <p:cNvPr id="2301" name="Google Shape;2301;p35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avLst/>
                <a:gdLst/>
                <a:ahLst/>
                <a:cxnLst/>
                <a:rect l="l" t="t" r="r" b="b"/>
                <a:pathLst>
                  <a:path w="88756" h="88757" extrusionOk="0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5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avLst/>
                <a:gdLst/>
                <a:ahLst/>
                <a:cxnLst/>
                <a:rect l="l" t="t" r="r" b="b"/>
                <a:pathLst>
                  <a:path w="87358" h="82586" extrusionOk="0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5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avLst/>
                <a:gdLst/>
                <a:ahLst/>
                <a:cxnLst/>
                <a:rect l="l" t="t" r="r" b="b"/>
                <a:pathLst>
                  <a:path w="76477" h="76567" extrusionOk="0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5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avLst/>
                <a:gdLst/>
                <a:ahLst/>
                <a:cxnLst/>
                <a:rect l="l" t="t" r="r" b="b"/>
                <a:pathLst>
                  <a:path w="74440" h="70367" extrusionOk="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5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avLst/>
                <a:gdLst/>
                <a:ahLst/>
                <a:cxnLst/>
                <a:rect l="l" t="t" r="r" b="b"/>
                <a:pathLst>
                  <a:path w="67996" h="64288" extrusionOk="0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5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avLst/>
                <a:gdLst/>
                <a:ahLst/>
                <a:cxnLst/>
                <a:rect l="l" t="t" r="r" b="b"/>
                <a:pathLst>
                  <a:path w="58209" h="58117" extrusionOk="0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5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52099" extrusionOk="0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8" name="Google Shape;2308;p35"/>
            <p:cNvGrpSpPr/>
            <p:nvPr/>
          </p:nvGrpSpPr>
          <p:grpSpPr>
            <a:xfrm>
              <a:off x="8377004" y="2661872"/>
              <a:ext cx="344342" cy="343682"/>
              <a:chOff x="6430825" y="1762350"/>
              <a:chExt cx="404300" cy="403525"/>
            </a:xfrm>
          </p:grpSpPr>
          <p:sp>
            <p:nvSpPr>
              <p:cNvPr id="2309" name="Google Shape;2309;p35"/>
              <p:cNvSpPr/>
              <p:nvPr/>
            </p:nvSpPr>
            <p:spPr>
              <a:xfrm>
                <a:off x="6430825" y="1762350"/>
                <a:ext cx="486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46" extrusionOk="0">
                    <a:moveTo>
                      <a:pt x="1" y="0"/>
                    </a:moveTo>
                    <a:lnTo>
                      <a:pt x="1" y="1946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5"/>
              <p:cNvSpPr/>
              <p:nvPr/>
            </p:nvSpPr>
            <p:spPr>
              <a:xfrm>
                <a:off x="6430825" y="1762350"/>
                <a:ext cx="1383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502" extrusionOk="0">
                    <a:moveTo>
                      <a:pt x="3587" y="0"/>
                    </a:moveTo>
                    <a:lnTo>
                      <a:pt x="1" y="3587"/>
                    </a:lnTo>
                    <a:lnTo>
                      <a:pt x="1" y="5502"/>
                    </a:lnTo>
                    <a:lnTo>
                      <a:pt x="553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5"/>
              <p:cNvSpPr/>
              <p:nvPr/>
            </p:nvSpPr>
            <p:spPr>
              <a:xfrm>
                <a:off x="6430825" y="1762350"/>
                <a:ext cx="404300" cy="403525"/>
              </a:xfrm>
              <a:custGeom>
                <a:avLst/>
                <a:gdLst/>
                <a:ahLst/>
                <a:cxnLst/>
                <a:rect l="l" t="t" r="r" b="b"/>
                <a:pathLst>
                  <a:path w="16172" h="16141" extrusionOk="0">
                    <a:moveTo>
                      <a:pt x="14317" y="0"/>
                    </a:moveTo>
                    <a:lnTo>
                      <a:pt x="1" y="14286"/>
                    </a:lnTo>
                    <a:lnTo>
                      <a:pt x="1" y="16140"/>
                    </a:lnTo>
                    <a:lnTo>
                      <a:pt x="1617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5"/>
              <p:cNvSpPr/>
              <p:nvPr/>
            </p:nvSpPr>
            <p:spPr>
              <a:xfrm>
                <a:off x="6430825" y="1762350"/>
                <a:ext cx="316150" cy="315375"/>
              </a:xfrm>
              <a:custGeom>
                <a:avLst/>
                <a:gdLst/>
                <a:ahLst/>
                <a:cxnLst/>
                <a:rect l="l" t="t" r="r" b="b"/>
                <a:pathLst>
                  <a:path w="12646" h="12615" extrusionOk="0">
                    <a:moveTo>
                      <a:pt x="10730" y="0"/>
                    </a:moveTo>
                    <a:lnTo>
                      <a:pt x="1" y="10730"/>
                    </a:lnTo>
                    <a:lnTo>
                      <a:pt x="1" y="12615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5"/>
              <p:cNvSpPr/>
              <p:nvPr/>
            </p:nvSpPr>
            <p:spPr>
              <a:xfrm>
                <a:off x="6430825" y="1762350"/>
                <a:ext cx="226475" cy="2264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9059" extrusionOk="0">
                    <a:moveTo>
                      <a:pt x="7174" y="0"/>
                    </a:moveTo>
                    <a:lnTo>
                      <a:pt x="1" y="7143"/>
                    </a:lnTo>
                    <a:lnTo>
                      <a:pt x="1" y="905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4" name="Google Shape;2314;p35"/>
            <p:cNvSpPr/>
            <p:nvPr/>
          </p:nvSpPr>
          <p:spPr>
            <a:xfrm>
              <a:off x="8617558" y="79142"/>
              <a:ext cx="355011" cy="355011"/>
            </a:xfrm>
            <a:custGeom>
              <a:avLst/>
              <a:gdLst/>
              <a:ahLst/>
              <a:cxnLst/>
              <a:rect l="l" t="t" r="r" b="b"/>
              <a:pathLst>
                <a:path w="11703" h="11703" extrusionOk="0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8308667" y="165815"/>
              <a:ext cx="183496" cy="182586"/>
            </a:xfrm>
            <a:custGeom>
              <a:avLst/>
              <a:gdLst/>
              <a:ahLst/>
              <a:cxnLst/>
              <a:rect l="l" t="t" r="r" b="b"/>
              <a:pathLst>
                <a:path w="6049" h="6019" extrusionOk="0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6" name="Google Shape;2316;p35"/>
            <p:cNvGrpSpPr/>
            <p:nvPr/>
          </p:nvGrpSpPr>
          <p:grpSpPr>
            <a:xfrm>
              <a:off x="8774299" y="515223"/>
              <a:ext cx="41529" cy="1370202"/>
              <a:chOff x="7306225" y="982700"/>
              <a:chExt cx="34225" cy="1129225"/>
            </a:xfrm>
          </p:grpSpPr>
          <p:sp>
            <p:nvSpPr>
              <p:cNvPr id="2317" name="Google Shape;2317;p35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5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35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35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5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5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5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5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5" name="Google Shape;2325;p35"/>
            <p:cNvSpPr/>
            <p:nvPr/>
          </p:nvSpPr>
          <p:spPr>
            <a:xfrm>
              <a:off x="175263" y="3201125"/>
              <a:ext cx="2028950" cy="1780750"/>
            </a:xfrm>
            <a:custGeom>
              <a:avLst/>
              <a:gdLst/>
              <a:ahLst/>
              <a:cxnLst/>
              <a:rect l="l" t="t" r="r" b="b"/>
              <a:pathLst>
                <a:path w="81158" h="71230" extrusionOk="0">
                  <a:moveTo>
                    <a:pt x="22908" y="0"/>
                  </a:moveTo>
                  <a:cubicBezTo>
                    <a:pt x="22068" y="0"/>
                    <a:pt x="21220" y="50"/>
                    <a:pt x="20366" y="152"/>
                  </a:cubicBezTo>
                  <a:cubicBezTo>
                    <a:pt x="8512" y="1551"/>
                    <a:pt x="1" y="12311"/>
                    <a:pt x="1399" y="24165"/>
                  </a:cubicBezTo>
                  <a:cubicBezTo>
                    <a:pt x="2129" y="30275"/>
                    <a:pt x="5320" y="35472"/>
                    <a:pt x="9849" y="38907"/>
                  </a:cubicBezTo>
                  <a:cubicBezTo>
                    <a:pt x="10062" y="39089"/>
                    <a:pt x="10335" y="39272"/>
                    <a:pt x="10548" y="39484"/>
                  </a:cubicBezTo>
                  <a:cubicBezTo>
                    <a:pt x="10791" y="39667"/>
                    <a:pt x="11065" y="39849"/>
                    <a:pt x="11278" y="40032"/>
                  </a:cubicBezTo>
                  <a:cubicBezTo>
                    <a:pt x="11521" y="40244"/>
                    <a:pt x="11764" y="40427"/>
                    <a:pt x="12007" y="40609"/>
                  </a:cubicBezTo>
                  <a:cubicBezTo>
                    <a:pt x="12220" y="40791"/>
                    <a:pt x="12494" y="41004"/>
                    <a:pt x="12706" y="41187"/>
                  </a:cubicBezTo>
                  <a:cubicBezTo>
                    <a:pt x="12949" y="41369"/>
                    <a:pt x="13223" y="41551"/>
                    <a:pt x="13436" y="41764"/>
                  </a:cubicBezTo>
                  <a:cubicBezTo>
                    <a:pt x="13679" y="41946"/>
                    <a:pt x="13953" y="42129"/>
                    <a:pt x="14165" y="42311"/>
                  </a:cubicBezTo>
                  <a:cubicBezTo>
                    <a:pt x="14408" y="42524"/>
                    <a:pt x="14652" y="42706"/>
                    <a:pt x="14895" y="42889"/>
                  </a:cubicBezTo>
                  <a:cubicBezTo>
                    <a:pt x="15108" y="43071"/>
                    <a:pt x="15381" y="43284"/>
                    <a:pt x="15624" y="43466"/>
                  </a:cubicBezTo>
                  <a:cubicBezTo>
                    <a:pt x="15837" y="43649"/>
                    <a:pt x="16111" y="43831"/>
                    <a:pt x="16323" y="44044"/>
                  </a:cubicBezTo>
                  <a:cubicBezTo>
                    <a:pt x="16567" y="44226"/>
                    <a:pt x="16840" y="44409"/>
                    <a:pt x="17053" y="44591"/>
                  </a:cubicBezTo>
                  <a:cubicBezTo>
                    <a:pt x="17296" y="44804"/>
                    <a:pt x="17539" y="44986"/>
                    <a:pt x="17782" y="45168"/>
                  </a:cubicBezTo>
                  <a:cubicBezTo>
                    <a:pt x="17995" y="45351"/>
                    <a:pt x="18269" y="45564"/>
                    <a:pt x="18512" y="45746"/>
                  </a:cubicBezTo>
                  <a:cubicBezTo>
                    <a:pt x="18725" y="45928"/>
                    <a:pt x="18998" y="46111"/>
                    <a:pt x="19211" y="46323"/>
                  </a:cubicBezTo>
                  <a:cubicBezTo>
                    <a:pt x="19454" y="46506"/>
                    <a:pt x="19728" y="46688"/>
                    <a:pt x="19941" y="46871"/>
                  </a:cubicBezTo>
                  <a:cubicBezTo>
                    <a:pt x="20184" y="47083"/>
                    <a:pt x="20427" y="47266"/>
                    <a:pt x="20670" y="47448"/>
                  </a:cubicBezTo>
                  <a:cubicBezTo>
                    <a:pt x="20883" y="47630"/>
                    <a:pt x="21156" y="47843"/>
                    <a:pt x="21400" y="48026"/>
                  </a:cubicBezTo>
                  <a:cubicBezTo>
                    <a:pt x="21612" y="48208"/>
                    <a:pt x="21886" y="48390"/>
                    <a:pt x="22099" y="48603"/>
                  </a:cubicBezTo>
                  <a:cubicBezTo>
                    <a:pt x="22342" y="48785"/>
                    <a:pt x="22615" y="48968"/>
                    <a:pt x="22828" y="49150"/>
                  </a:cubicBezTo>
                  <a:cubicBezTo>
                    <a:pt x="23071" y="49363"/>
                    <a:pt x="23314" y="49545"/>
                    <a:pt x="23558" y="49728"/>
                  </a:cubicBezTo>
                  <a:cubicBezTo>
                    <a:pt x="23770" y="49910"/>
                    <a:pt x="24044" y="50123"/>
                    <a:pt x="24287" y="50305"/>
                  </a:cubicBezTo>
                  <a:cubicBezTo>
                    <a:pt x="24500" y="50488"/>
                    <a:pt x="24773" y="50670"/>
                    <a:pt x="24986" y="50883"/>
                  </a:cubicBezTo>
                  <a:cubicBezTo>
                    <a:pt x="25229" y="51065"/>
                    <a:pt x="25503" y="51248"/>
                    <a:pt x="25716" y="51430"/>
                  </a:cubicBezTo>
                  <a:cubicBezTo>
                    <a:pt x="25959" y="51643"/>
                    <a:pt x="26202" y="51825"/>
                    <a:pt x="26445" y="52007"/>
                  </a:cubicBezTo>
                  <a:cubicBezTo>
                    <a:pt x="26658" y="52190"/>
                    <a:pt x="26932" y="52403"/>
                    <a:pt x="27175" y="52585"/>
                  </a:cubicBezTo>
                  <a:cubicBezTo>
                    <a:pt x="27387" y="52767"/>
                    <a:pt x="27661" y="52950"/>
                    <a:pt x="27874" y="53162"/>
                  </a:cubicBezTo>
                  <a:cubicBezTo>
                    <a:pt x="28117" y="53345"/>
                    <a:pt x="28391" y="53527"/>
                    <a:pt x="28603" y="53710"/>
                  </a:cubicBezTo>
                  <a:cubicBezTo>
                    <a:pt x="28846" y="53922"/>
                    <a:pt x="29090" y="54105"/>
                    <a:pt x="29333" y="54287"/>
                  </a:cubicBezTo>
                  <a:cubicBezTo>
                    <a:pt x="29546" y="54469"/>
                    <a:pt x="29819" y="54682"/>
                    <a:pt x="30062" y="54865"/>
                  </a:cubicBezTo>
                  <a:cubicBezTo>
                    <a:pt x="30275" y="55047"/>
                    <a:pt x="30549" y="55229"/>
                    <a:pt x="30761" y="55442"/>
                  </a:cubicBezTo>
                  <a:cubicBezTo>
                    <a:pt x="31005" y="55625"/>
                    <a:pt x="31278" y="55807"/>
                    <a:pt x="31491" y="55989"/>
                  </a:cubicBezTo>
                  <a:cubicBezTo>
                    <a:pt x="31734" y="56202"/>
                    <a:pt x="31977" y="56384"/>
                    <a:pt x="32220" y="56567"/>
                  </a:cubicBezTo>
                  <a:cubicBezTo>
                    <a:pt x="32433" y="56749"/>
                    <a:pt x="32707" y="56962"/>
                    <a:pt x="32950" y="57144"/>
                  </a:cubicBezTo>
                  <a:cubicBezTo>
                    <a:pt x="33163" y="57327"/>
                    <a:pt x="33436" y="57509"/>
                    <a:pt x="33649" y="57722"/>
                  </a:cubicBezTo>
                  <a:cubicBezTo>
                    <a:pt x="33892" y="57904"/>
                    <a:pt x="34166" y="58087"/>
                    <a:pt x="34378" y="58269"/>
                  </a:cubicBezTo>
                  <a:cubicBezTo>
                    <a:pt x="34622" y="58482"/>
                    <a:pt x="34865" y="58664"/>
                    <a:pt x="35108" y="58846"/>
                  </a:cubicBezTo>
                  <a:cubicBezTo>
                    <a:pt x="35321" y="59029"/>
                    <a:pt x="35594" y="59242"/>
                    <a:pt x="35837" y="59424"/>
                  </a:cubicBezTo>
                  <a:cubicBezTo>
                    <a:pt x="36050" y="59606"/>
                    <a:pt x="36324" y="59789"/>
                    <a:pt x="36537" y="60001"/>
                  </a:cubicBezTo>
                  <a:cubicBezTo>
                    <a:pt x="36780" y="60184"/>
                    <a:pt x="37053" y="60366"/>
                    <a:pt x="37266" y="60549"/>
                  </a:cubicBezTo>
                  <a:cubicBezTo>
                    <a:pt x="37509" y="60761"/>
                    <a:pt x="37752" y="60944"/>
                    <a:pt x="37996" y="61126"/>
                  </a:cubicBezTo>
                  <a:cubicBezTo>
                    <a:pt x="38208" y="61308"/>
                    <a:pt x="38482" y="61521"/>
                    <a:pt x="38725" y="61704"/>
                  </a:cubicBezTo>
                  <a:cubicBezTo>
                    <a:pt x="38938" y="61886"/>
                    <a:pt x="39211" y="62068"/>
                    <a:pt x="39424" y="62281"/>
                  </a:cubicBezTo>
                  <a:cubicBezTo>
                    <a:pt x="39667" y="62464"/>
                    <a:pt x="39941" y="62646"/>
                    <a:pt x="40154" y="62828"/>
                  </a:cubicBezTo>
                  <a:cubicBezTo>
                    <a:pt x="40397" y="63041"/>
                    <a:pt x="40640" y="63223"/>
                    <a:pt x="40883" y="63406"/>
                  </a:cubicBezTo>
                  <a:cubicBezTo>
                    <a:pt x="41096" y="63588"/>
                    <a:pt x="41369" y="63801"/>
                    <a:pt x="41613" y="63983"/>
                  </a:cubicBezTo>
                  <a:cubicBezTo>
                    <a:pt x="41825" y="64166"/>
                    <a:pt x="42099" y="64348"/>
                    <a:pt x="42312" y="64561"/>
                  </a:cubicBezTo>
                  <a:cubicBezTo>
                    <a:pt x="42555" y="64743"/>
                    <a:pt x="42828" y="64926"/>
                    <a:pt x="43041" y="65108"/>
                  </a:cubicBezTo>
                  <a:cubicBezTo>
                    <a:pt x="43284" y="65321"/>
                    <a:pt x="43528" y="65503"/>
                    <a:pt x="43771" y="65685"/>
                  </a:cubicBezTo>
                  <a:cubicBezTo>
                    <a:pt x="43984" y="65868"/>
                    <a:pt x="44257" y="66081"/>
                    <a:pt x="44500" y="66263"/>
                  </a:cubicBezTo>
                  <a:cubicBezTo>
                    <a:pt x="48318" y="69396"/>
                    <a:pt x="53162" y="71229"/>
                    <a:pt x="58360" y="71229"/>
                  </a:cubicBezTo>
                  <a:cubicBezTo>
                    <a:pt x="59163" y="71229"/>
                    <a:pt x="59975" y="71185"/>
                    <a:pt x="60792" y="71096"/>
                  </a:cubicBezTo>
                  <a:cubicBezTo>
                    <a:pt x="72647" y="69667"/>
                    <a:pt x="81157" y="58938"/>
                    <a:pt x="79759" y="47083"/>
                  </a:cubicBezTo>
                  <a:cubicBezTo>
                    <a:pt x="79546" y="41369"/>
                    <a:pt x="76355" y="36171"/>
                    <a:pt x="71856" y="32737"/>
                  </a:cubicBezTo>
                  <a:cubicBezTo>
                    <a:pt x="71613" y="32554"/>
                    <a:pt x="71340" y="32372"/>
                    <a:pt x="71127" y="32189"/>
                  </a:cubicBezTo>
                  <a:cubicBezTo>
                    <a:pt x="70884" y="31977"/>
                    <a:pt x="70610" y="31794"/>
                    <a:pt x="70397" y="31612"/>
                  </a:cubicBezTo>
                  <a:cubicBezTo>
                    <a:pt x="70185" y="31430"/>
                    <a:pt x="69911" y="31217"/>
                    <a:pt x="69668" y="31034"/>
                  </a:cubicBezTo>
                  <a:cubicBezTo>
                    <a:pt x="69455" y="30852"/>
                    <a:pt x="69182" y="30670"/>
                    <a:pt x="68938" y="30457"/>
                  </a:cubicBezTo>
                  <a:cubicBezTo>
                    <a:pt x="68726" y="30275"/>
                    <a:pt x="68452" y="30092"/>
                    <a:pt x="68239" y="29910"/>
                  </a:cubicBezTo>
                  <a:cubicBezTo>
                    <a:pt x="67996" y="29697"/>
                    <a:pt x="67723" y="29515"/>
                    <a:pt x="67510" y="29332"/>
                  </a:cubicBezTo>
                  <a:cubicBezTo>
                    <a:pt x="67267" y="29150"/>
                    <a:pt x="67023" y="28937"/>
                    <a:pt x="66780" y="28755"/>
                  </a:cubicBezTo>
                  <a:cubicBezTo>
                    <a:pt x="66568" y="28572"/>
                    <a:pt x="66294" y="28390"/>
                    <a:pt x="66051" y="28177"/>
                  </a:cubicBezTo>
                  <a:cubicBezTo>
                    <a:pt x="65838" y="27995"/>
                    <a:pt x="65564" y="27812"/>
                    <a:pt x="65352" y="27630"/>
                  </a:cubicBezTo>
                  <a:cubicBezTo>
                    <a:pt x="65109" y="27417"/>
                    <a:pt x="64835" y="27235"/>
                    <a:pt x="64622" y="27053"/>
                  </a:cubicBezTo>
                  <a:cubicBezTo>
                    <a:pt x="64379" y="26870"/>
                    <a:pt x="64136" y="26657"/>
                    <a:pt x="63893" y="26475"/>
                  </a:cubicBezTo>
                  <a:cubicBezTo>
                    <a:pt x="63680" y="26293"/>
                    <a:pt x="63406" y="26110"/>
                    <a:pt x="63163" y="25898"/>
                  </a:cubicBezTo>
                  <a:cubicBezTo>
                    <a:pt x="62950" y="25715"/>
                    <a:pt x="62677" y="25533"/>
                    <a:pt x="62464" y="25350"/>
                  </a:cubicBezTo>
                  <a:cubicBezTo>
                    <a:pt x="62221" y="25138"/>
                    <a:pt x="61947" y="24955"/>
                    <a:pt x="61735" y="24773"/>
                  </a:cubicBezTo>
                  <a:cubicBezTo>
                    <a:pt x="61491" y="24591"/>
                    <a:pt x="61248" y="24378"/>
                    <a:pt x="61005" y="24195"/>
                  </a:cubicBezTo>
                  <a:cubicBezTo>
                    <a:pt x="60792" y="24013"/>
                    <a:pt x="60519" y="23831"/>
                    <a:pt x="60276" y="23618"/>
                  </a:cubicBezTo>
                  <a:cubicBezTo>
                    <a:pt x="60063" y="23436"/>
                    <a:pt x="59789" y="23253"/>
                    <a:pt x="59577" y="23071"/>
                  </a:cubicBezTo>
                  <a:cubicBezTo>
                    <a:pt x="59333" y="22858"/>
                    <a:pt x="59060" y="22676"/>
                    <a:pt x="58847" y="22493"/>
                  </a:cubicBezTo>
                  <a:cubicBezTo>
                    <a:pt x="58604" y="22311"/>
                    <a:pt x="58361" y="22098"/>
                    <a:pt x="58118" y="21916"/>
                  </a:cubicBezTo>
                  <a:cubicBezTo>
                    <a:pt x="57905" y="21733"/>
                    <a:pt x="57631" y="21551"/>
                    <a:pt x="57388" y="21338"/>
                  </a:cubicBezTo>
                  <a:cubicBezTo>
                    <a:pt x="57175" y="21156"/>
                    <a:pt x="56902" y="20973"/>
                    <a:pt x="56689" y="20791"/>
                  </a:cubicBezTo>
                  <a:cubicBezTo>
                    <a:pt x="56446" y="20578"/>
                    <a:pt x="56172" y="20396"/>
                    <a:pt x="55959" y="20214"/>
                  </a:cubicBezTo>
                  <a:cubicBezTo>
                    <a:pt x="55716" y="20031"/>
                    <a:pt x="55473" y="19818"/>
                    <a:pt x="55230" y="19636"/>
                  </a:cubicBezTo>
                  <a:cubicBezTo>
                    <a:pt x="55017" y="19454"/>
                    <a:pt x="54744" y="19271"/>
                    <a:pt x="54500" y="19059"/>
                  </a:cubicBezTo>
                  <a:cubicBezTo>
                    <a:pt x="54288" y="18876"/>
                    <a:pt x="54014" y="18694"/>
                    <a:pt x="53801" y="18511"/>
                  </a:cubicBezTo>
                  <a:cubicBezTo>
                    <a:pt x="53558" y="18299"/>
                    <a:pt x="53285" y="18116"/>
                    <a:pt x="53072" y="17934"/>
                  </a:cubicBezTo>
                  <a:cubicBezTo>
                    <a:pt x="52829" y="17752"/>
                    <a:pt x="52585" y="17539"/>
                    <a:pt x="52342" y="17356"/>
                  </a:cubicBezTo>
                  <a:cubicBezTo>
                    <a:pt x="52130" y="17174"/>
                    <a:pt x="51856" y="16992"/>
                    <a:pt x="51613" y="16779"/>
                  </a:cubicBezTo>
                  <a:cubicBezTo>
                    <a:pt x="51400" y="16596"/>
                    <a:pt x="51127" y="16414"/>
                    <a:pt x="50914" y="16232"/>
                  </a:cubicBezTo>
                  <a:cubicBezTo>
                    <a:pt x="50671" y="16019"/>
                    <a:pt x="50397" y="15837"/>
                    <a:pt x="50184" y="15654"/>
                  </a:cubicBezTo>
                  <a:cubicBezTo>
                    <a:pt x="49941" y="15472"/>
                    <a:pt x="49698" y="15259"/>
                    <a:pt x="49455" y="15077"/>
                  </a:cubicBezTo>
                  <a:cubicBezTo>
                    <a:pt x="49242" y="14894"/>
                    <a:pt x="48968" y="14712"/>
                    <a:pt x="48725" y="14499"/>
                  </a:cubicBezTo>
                  <a:cubicBezTo>
                    <a:pt x="48512" y="14317"/>
                    <a:pt x="48239" y="14134"/>
                    <a:pt x="48026" y="13952"/>
                  </a:cubicBezTo>
                  <a:cubicBezTo>
                    <a:pt x="47783" y="13739"/>
                    <a:pt x="47509" y="13557"/>
                    <a:pt x="47297" y="13375"/>
                  </a:cubicBezTo>
                  <a:cubicBezTo>
                    <a:pt x="47053" y="13192"/>
                    <a:pt x="46810" y="12979"/>
                    <a:pt x="46567" y="12797"/>
                  </a:cubicBezTo>
                  <a:cubicBezTo>
                    <a:pt x="46354" y="12615"/>
                    <a:pt x="46081" y="12432"/>
                    <a:pt x="45838" y="12220"/>
                  </a:cubicBezTo>
                  <a:cubicBezTo>
                    <a:pt x="45625" y="12037"/>
                    <a:pt x="45351" y="11855"/>
                    <a:pt x="45139" y="11672"/>
                  </a:cubicBezTo>
                  <a:cubicBezTo>
                    <a:pt x="44895" y="11460"/>
                    <a:pt x="44622" y="11277"/>
                    <a:pt x="44409" y="11095"/>
                  </a:cubicBezTo>
                  <a:cubicBezTo>
                    <a:pt x="44166" y="10912"/>
                    <a:pt x="43923" y="10700"/>
                    <a:pt x="43680" y="10517"/>
                  </a:cubicBezTo>
                  <a:cubicBezTo>
                    <a:pt x="43467" y="10335"/>
                    <a:pt x="43193" y="10153"/>
                    <a:pt x="42950" y="9940"/>
                  </a:cubicBezTo>
                  <a:cubicBezTo>
                    <a:pt x="42737" y="9757"/>
                    <a:pt x="42464" y="9575"/>
                    <a:pt x="42251" y="9393"/>
                  </a:cubicBezTo>
                  <a:cubicBezTo>
                    <a:pt x="42008" y="9180"/>
                    <a:pt x="41734" y="8998"/>
                    <a:pt x="41521" y="8815"/>
                  </a:cubicBezTo>
                  <a:cubicBezTo>
                    <a:pt x="41278" y="8633"/>
                    <a:pt x="41035" y="8420"/>
                    <a:pt x="40792" y="8238"/>
                  </a:cubicBezTo>
                  <a:cubicBezTo>
                    <a:pt x="40579" y="8055"/>
                    <a:pt x="40306" y="7873"/>
                    <a:pt x="40062" y="7660"/>
                  </a:cubicBezTo>
                  <a:cubicBezTo>
                    <a:pt x="39850" y="7478"/>
                    <a:pt x="39576" y="7295"/>
                    <a:pt x="39363" y="7113"/>
                  </a:cubicBezTo>
                  <a:cubicBezTo>
                    <a:pt x="39120" y="6900"/>
                    <a:pt x="38847" y="6718"/>
                    <a:pt x="38634" y="6536"/>
                  </a:cubicBezTo>
                  <a:cubicBezTo>
                    <a:pt x="38391" y="6353"/>
                    <a:pt x="38148" y="6140"/>
                    <a:pt x="37904" y="5958"/>
                  </a:cubicBezTo>
                  <a:cubicBezTo>
                    <a:pt x="37692" y="5776"/>
                    <a:pt x="37418" y="5593"/>
                    <a:pt x="37175" y="5380"/>
                  </a:cubicBezTo>
                  <a:cubicBezTo>
                    <a:pt x="32939" y="1903"/>
                    <a:pt x="28074" y="0"/>
                    <a:pt x="22908" y="0"/>
                  </a:cubicBez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181363" y="3190725"/>
              <a:ext cx="1106425" cy="1080925"/>
            </a:xfrm>
            <a:custGeom>
              <a:avLst/>
              <a:gdLst/>
              <a:ahLst/>
              <a:cxnLst/>
              <a:rect l="l" t="t" r="r" b="b"/>
              <a:pathLst>
                <a:path w="44257" h="43237" extrusionOk="0">
                  <a:moveTo>
                    <a:pt x="22119" y="1"/>
                  </a:moveTo>
                  <a:cubicBezTo>
                    <a:pt x="10623" y="1"/>
                    <a:pt x="1050" y="9064"/>
                    <a:pt x="547" y="20690"/>
                  </a:cubicBezTo>
                  <a:cubicBezTo>
                    <a:pt x="0" y="32605"/>
                    <a:pt x="9240" y="42697"/>
                    <a:pt x="21186" y="43214"/>
                  </a:cubicBezTo>
                  <a:cubicBezTo>
                    <a:pt x="21522" y="43229"/>
                    <a:pt x="21857" y="43237"/>
                    <a:pt x="22191" y="43237"/>
                  </a:cubicBezTo>
                  <a:cubicBezTo>
                    <a:pt x="33663" y="43237"/>
                    <a:pt x="43208" y="34183"/>
                    <a:pt x="43740" y="22575"/>
                  </a:cubicBezTo>
                  <a:cubicBezTo>
                    <a:pt x="44256" y="10660"/>
                    <a:pt x="35016" y="568"/>
                    <a:pt x="23070" y="21"/>
                  </a:cubicBezTo>
                  <a:cubicBezTo>
                    <a:pt x="22752" y="7"/>
                    <a:pt x="22435" y="1"/>
                    <a:pt x="22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138788" y="3467850"/>
              <a:ext cx="1092750" cy="1562350"/>
            </a:xfrm>
            <a:custGeom>
              <a:avLst/>
              <a:gdLst/>
              <a:ahLst/>
              <a:cxnLst/>
              <a:rect l="l" t="t" r="r" b="b"/>
              <a:pathLst>
                <a:path w="43710" h="62494" extrusionOk="0">
                  <a:moveTo>
                    <a:pt x="12615" y="912"/>
                  </a:moveTo>
                  <a:lnTo>
                    <a:pt x="20883" y="7295"/>
                  </a:lnTo>
                  <a:lnTo>
                    <a:pt x="14500" y="15533"/>
                  </a:lnTo>
                  <a:lnTo>
                    <a:pt x="12615" y="912"/>
                  </a:lnTo>
                  <a:close/>
                  <a:moveTo>
                    <a:pt x="12068" y="1003"/>
                  </a:moveTo>
                  <a:lnTo>
                    <a:pt x="13922" y="15624"/>
                  </a:lnTo>
                  <a:lnTo>
                    <a:pt x="5685" y="9241"/>
                  </a:lnTo>
                  <a:lnTo>
                    <a:pt x="12068" y="1003"/>
                  </a:lnTo>
                  <a:close/>
                  <a:moveTo>
                    <a:pt x="21369" y="7690"/>
                  </a:moveTo>
                  <a:lnTo>
                    <a:pt x="29910" y="14317"/>
                  </a:lnTo>
                  <a:lnTo>
                    <a:pt x="23254" y="22888"/>
                  </a:lnTo>
                  <a:lnTo>
                    <a:pt x="14712" y="16232"/>
                  </a:lnTo>
                  <a:lnTo>
                    <a:pt x="21369" y="7690"/>
                  </a:lnTo>
                  <a:close/>
                  <a:moveTo>
                    <a:pt x="14652" y="16961"/>
                  </a:moveTo>
                  <a:lnTo>
                    <a:pt x="22859" y="23283"/>
                  </a:lnTo>
                  <a:lnTo>
                    <a:pt x="16506" y="31460"/>
                  </a:lnTo>
                  <a:lnTo>
                    <a:pt x="14652" y="16961"/>
                  </a:lnTo>
                  <a:close/>
                  <a:moveTo>
                    <a:pt x="14105" y="16992"/>
                  </a:moveTo>
                  <a:lnTo>
                    <a:pt x="15959" y="31612"/>
                  </a:lnTo>
                  <a:lnTo>
                    <a:pt x="7721" y="25229"/>
                  </a:lnTo>
                  <a:lnTo>
                    <a:pt x="14105" y="16992"/>
                  </a:lnTo>
                  <a:close/>
                  <a:moveTo>
                    <a:pt x="23679" y="23831"/>
                  </a:moveTo>
                  <a:lnTo>
                    <a:pt x="31916" y="30214"/>
                  </a:lnTo>
                  <a:lnTo>
                    <a:pt x="25533" y="38451"/>
                  </a:lnTo>
                  <a:lnTo>
                    <a:pt x="23679" y="23831"/>
                  </a:lnTo>
                  <a:close/>
                  <a:moveTo>
                    <a:pt x="23162" y="24013"/>
                  </a:moveTo>
                  <a:lnTo>
                    <a:pt x="24986" y="38542"/>
                  </a:lnTo>
                  <a:lnTo>
                    <a:pt x="16810" y="32189"/>
                  </a:lnTo>
                  <a:lnTo>
                    <a:pt x="23162" y="24013"/>
                  </a:lnTo>
                  <a:close/>
                  <a:moveTo>
                    <a:pt x="7357" y="25715"/>
                  </a:moveTo>
                  <a:lnTo>
                    <a:pt x="15867" y="32311"/>
                  </a:lnTo>
                  <a:lnTo>
                    <a:pt x="9211" y="40852"/>
                  </a:lnTo>
                  <a:lnTo>
                    <a:pt x="700" y="34287"/>
                  </a:lnTo>
                  <a:lnTo>
                    <a:pt x="7357" y="25715"/>
                  </a:lnTo>
                  <a:close/>
                  <a:moveTo>
                    <a:pt x="16415" y="32676"/>
                  </a:moveTo>
                  <a:lnTo>
                    <a:pt x="24925" y="39241"/>
                  </a:lnTo>
                  <a:lnTo>
                    <a:pt x="18299" y="47813"/>
                  </a:lnTo>
                  <a:lnTo>
                    <a:pt x="9788" y="41217"/>
                  </a:lnTo>
                  <a:lnTo>
                    <a:pt x="16415" y="32676"/>
                  </a:lnTo>
                  <a:close/>
                  <a:moveTo>
                    <a:pt x="25685" y="39819"/>
                  </a:moveTo>
                  <a:lnTo>
                    <a:pt x="33953" y="46202"/>
                  </a:lnTo>
                  <a:lnTo>
                    <a:pt x="27570" y="54439"/>
                  </a:lnTo>
                  <a:lnTo>
                    <a:pt x="25685" y="39819"/>
                  </a:lnTo>
                  <a:close/>
                  <a:moveTo>
                    <a:pt x="25138" y="39940"/>
                  </a:moveTo>
                  <a:lnTo>
                    <a:pt x="26992" y="54561"/>
                  </a:lnTo>
                  <a:lnTo>
                    <a:pt x="18755" y="48177"/>
                  </a:lnTo>
                  <a:lnTo>
                    <a:pt x="25138" y="39940"/>
                  </a:lnTo>
                  <a:close/>
                  <a:moveTo>
                    <a:pt x="34439" y="46597"/>
                  </a:moveTo>
                  <a:lnTo>
                    <a:pt x="42980" y="53223"/>
                  </a:lnTo>
                  <a:lnTo>
                    <a:pt x="36324" y="61825"/>
                  </a:lnTo>
                  <a:lnTo>
                    <a:pt x="27783" y="55168"/>
                  </a:lnTo>
                  <a:lnTo>
                    <a:pt x="34439" y="46597"/>
                  </a:lnTo>
                  <a:close/>
                  <a:moveTo>
                    <a:pt x="12250" y="0"/>
                  </a:moveTo>
                  <a:cubicBezTo>
                    <a:pt x="12190" y="0"/>
                    <a:pt x="12190" y="0"/>
                    <a:pt x="12159" y="31"/>
                  </a:cubicBezTo>
                  <a:lnTo>
                    <a:pt x="12129" y="31"/>
                  </a:lnTo>
                  <a:cubicBezTo>
                    <a:pt x="12098" y="31"/>
                    <a:pt x="12098" y="92"/>
                    <a:pt x="12038" y="122"/>
                  </a:cubicBezTo>
                  <a:lnTo>
                    <a:pt x="5047" y="9149"/>
                  </a:lnTo>
                  <a:cubicBezTo>
                    <a:pt x="5016" y="9210"/>
                    <a:pt x="5016" y="9241"/>
                    <a:pt x="5016" y="9271"/>
                  </a:cubicBezTo>
                  <a:lnTo>
                    <a:pt x="5016" y="9362"/>
                  </a:lnTo>
                  <a:lnTo>
                    <a:pt x="5016" y="9393"/>
                  </a:lnTo>
                  <a:lnTo>
                    <a:pt x="5016" y="9423"/>
                  </a:lnTo>
                  <a:cubicBezTo>
                    <a:pt x="5016" y="9453"/>
                    <a:pt x="5016" y="9453"/>
                    <a:pt x="5047" y="9514"/>
                  </a:cubicBezTo>
                  <a:cubicBezTo>
                    <a:pt x="5047" y="9545"/>
                    <a:pt x="5107" y="9575"/>
                    <a:pt x="5138" y="9575"/>
                  </a:cubicBezTo>
                  <a:lnTo>
                    <a:pt x="13922" y="16384"/>
                  </a:lnTo>
                  <a:lnTo>
                    <a:pt x="7114" y="25168"/>
                  </a:lnTo>
                  <a:lnTo>
                    <a:pt x="123" y="34165"/>
                  </a:lnTo>
                  <a:cubicBezTo>
                    <a:pt x="1" y="34287"/>
                    <a:pt x="31" y="34469"/>
                    <a:pt x="153" y="34591"/>
                  </a:cubicBezTo>
                  <a:lnTo>
                    <a:pt x="9180" y="41582"/>
                  </a:lnTo>
                  <a:cubicBezTo>
                    <a:pt x="9211" y="41612"/>
                    <a:pt x="9272" y="41612"/>
                    <a:pt x="9363" y="41612"/>
                  </a:cubicBezTo>
                  <a:lnTo>
                    <a:pt x="18178" y="48451"/>
                  </a:lnTo>
                  <a:lnTo>
                    <a:pt x="27175" y="55442"/>
                  </a:lnTo>
                  <a:lnTo>
                    <a:pt x="36233" y="62433"/>
                  </a:lnTo>
                  <a:cubicBezTo>
                    <a:pt x="36293" y="62463"/>
                    <a:pt x="36385" y="62494"/>
                    <a:pt x="36445" y="62494"/>
                  </a:cubicBezTo>
                  <a:cubicBezTo>
                    <a:pt x="36537" y="62494"/>
                    <a:pt x="36597" y="62463"/>
                    <a:pt x="36628" y="62372"/>
                  </a:cubicBezTo>
                  <a:lnTo>
                    <a:pt x="43619" y="53345"/>
                  </a:lnTo>
                  <a:cubicBezTo>
                    <a:pt x="43710" y="53193"/>
                    <a:pt x="43710" y="53041"/>
                    <a:pt x="43588" y="52919"/>
                  </a:cubicBezTo>
                  <a:lnTo>
                    <a:pt x="34591" y="45928"/>
                  </a:lnTo>
                  <a:lnTo>
                    <a:pt x="25807" y="39150"/>
                  </a:lnTo>
                  <a:lnTo>
                    <a:pt x="32616" y="30366"/>
                  </a:lnTo>
                  <a:cubicBezTo>
                    <a:pt x="32646" y="30274"/>
                    <a:pt x="32676" y="30214"/>
                    <a:pt x="32676" y="30122"/>
                  </a:cubicBezTo>
                  <a:cubicBezTo>
                    <a:pt x="32676" y="30062"/>
                    <a:pt x="32646" y="29970"/>
                    <a:pt x="32585" y="29940"/>
                  </a:cubicBezTo>
                  <a:lnTo>
                    <a:pt x="23831" y="23162"/>
                  </a:lnTo>
                  <a:lnTo>
                    <a:pt x="30609" y="14438"/>
                  </a:lnTo>
                  <a:cubicBezTo>
                    <a:pt x="30640" y="14347"/>
                    <a:pt x="30670" y="14286"/>
                    <a:pt x="30670" y="14195"/>
                  </a:cubicBezTo>
                  <a:cubicBezTo>
                    <a:pt x="30670" y="14134"/>
                    <a:pt x="30640" y="14043"/>
                    <a:pt x="30549" y="14013"/>
                  </a:cubicBezTo>
                  <a:lnTo>
                    <a:pt x="21521" y="7022"/>
                  </a:lnTo>
                  <a:lnTo>
                    <a:pt x="12433" y="31"/>
                  </a:lnTo>
                  <a:cubicBezTo>
                    <a:pt x="12402" y="0"/>
                    <a:pt x="12372" y="0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6420916" y="0"/>
              <a:ext cx="1022975" cy="1022248"/>
            </a:xfrm>
            <a:custGeom>
              <a:avLst/>
              <a:gdLst/>
              <a:ahLst/>
              <a:cxnLst/>
              <a:rect l="l" t="t" r="r" b="b"/>
              <a:pathLst>
                <a:path w="43619" h="43588" extrusionOk="0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9" name="Google Shape;2329;p35"/>
            <p:cNvGrpSpPr/>
            <p:nvPr/>
          </p:nvGrpSpPr>
          <p:grpSpPr>
            <a:xfrm>
              <a:off x="5631137" y="179657"/>
              <a:ext cx="1198352" cy="533943"/>
              <a:chOff x="4282600" y="755500"/>
              <a:chExt cx="1277425" cy="569175"/>
            </a:xfrm>
          </p:grpSpPr>
          <p:sp>
            <p:nvSpPr>
              <p:cNvPr id="2330" name="Google Shape;2330;p35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5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5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5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35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5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5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35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35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5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5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5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5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5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5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35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35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35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35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35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35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35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35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35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35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35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35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35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35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5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5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5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5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5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5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5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5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5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5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5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5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35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35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35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35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5" name="Google Shape;2375;p35"/>
            <p:cNvSpPr/>
            <p:nvPr/>
          </p:nvSpPr>
          <p:spPr>
            <a:xfrm>
              <a:off x="7664600" y="170200"/>
              <a:ext cx="196850" cy="172900"/>
            </a:xfrm>
            <a:custGeom>
              <a:avLst/>
              <a:gdLst/>
              <a:ahLst/>
              <a:cxnLst/>
              <a:rect l="l" t="t" r="r" b="b"/>
              <a:pathLst>
                <a:path w="7874" h="6916" extrusionOk="0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5"/>
            <p:cNvSpPr/>
            <p:nvPr/>
          </p:nvSpPr>
          <p:spPr>
            <a:xfrm>
              <a:off x="5951850" y="308652"/>
              <a:ext cx="615229" cy="912490"/>
            </a:xfrm>
            <a:custGeom>
              <a:avLst/>
              <a:gdLst/>
              <a:ahLst/>
              <a:cxnLst/>
              <a:rect l="l" t="t" r="r" b="b"/>
              <a:pathLst>
                <a:path w="26233" h="38908" extrusionOk="0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7" name="Google Shape;2377;p35"/>
            <p:cNvGrpSpPr/>
            <p:nvPr/>
          </p:nvGrpSpPr>
          <p:grpSpPr>
            <a:xfrm>
              <a:off x="7497364" y="3063413"/>
              <a:ext cx="997279" cy="877401"/>
              <a:chOff x="2547775" y="1026125"/>
              <a:chExt cx="1218125" cy="1071700"/>
            </a:xfrm>
          </p:grpSpPr>
          <p:sp>
            <p:nvSpPr>
              <p:cNvPr id="2378" name="Google Shape;2378;p35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avLst/>
                <a:gdLst/>
                <a:ahLst/>
                <a:cxnLst/>
                <a:rect l="l" t="t" r="r" b="b"/>
                <a:pathLst>
                  <a:path w="48725" h="42868" extrusionOk="0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5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avLst/>
                <a:gdLst/>
                <a:ahLst/>
                <a:cxnLst/>
                <a:rect l="l" t="t" r="r" b="b"/>
                <a:pathLst>
                  <a:path w="19181" h="16876" extrusionOk="0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"/>
          <p:cNvGrpSpPr/>
          <p:nvPr/>
        </p:nvGrpSpPr>
        <p:grpSpPr>
          <a:xfrm>
            <a:off x="-8950" y="-26850"/>
            <a:ext cx="9153000" cy="5105525"/>
            <a:chOff x="-8950" y="-26850"/>
            <a:chExt cx="9153000" cy="5105525"/>
          </a:xfrm>
        </p:grpSpPr>
        <p:sp>
          <p:nvSpPr>
            <p:cNvPr id="103" name="Google Shape;103;p3"/>
            <p:cNvSpPr/>
            <p:nvPr/>
          </p:nvSpPr>
          <p:spPr>
            <a:xfrm>
              <a:off x="-8950" y="-26850"/>
              <a:ext cx="9153000" cy="248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3"/>
            <p:cNvGrpSpPr/>
            <p:nvPr/>
          </p:nvGrpSpPr>
          <p:grpSpPr>
            <a:xfrm>
              <a:off x="4735175" y="-26850"/>
              <a:ext cx="1968150" cy="1742925"/>
              <a:chOff x="4735175" y="-26850"/>
              <a:chExt cx="1968150" cy="1742925"/>
            </a:xfrm>
          </p:grpSpPr>
          <p:grpSp>
            <p:nvGrpSpPr>
              <p:cNvPr id="105" name="Google Shape;105;p3"/>
              <p:cNvGrpSpPr/>
              <p:nvPr/>
            </p:nvGrpSpPr>
            <p:grpSpPr>
              <a:xfrm>
                <a:off x="4735175" y="-26850"/>
                <a:ext cx="1968150" cy="818250"/>
                <a:chOff x="1697875" y="314875"/>
                <a:chExt cx="1968150" cy="818250"/>
              </a:xfrm>
            </p:grpSpPr>
            <p:sp>
              <p:nvSpPr>
                <p:cNvPr id="106" name="Google Shape;106;p3"/>
                <p:cNvSpPr/>
                <p:nvPr/>
              </p:nvSpPr>
              <p:spPr>
                <a:xfrm>
                  <a:off x="1697875" y="941800"/>
                  <a:ext cx="34200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" h="1368" extrusionOk="0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9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3"/>
                <p:cNvSpPr/>
                <p:nvPr/>
              </p:nvSpPr>
              <p:spPr>
                <a:xfrm>
                  <a:off x="1697875" y="1098325"/>
                  <a:ext cx="34200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" h="1369" extrusionOk="0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700"/>
                      </a:cubicBezTo>
                      <a:cubicBezTo>
                        <a:pt x="0" y="1064"/>
                        <a:pt x="304" y="1368"/>
                        <a:pt x="699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1697875" y="784500"/>
                  <a:ext cx="34200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" h="1368" extrusionOk="0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9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3"/>
                <p:cNvSpPr/>
                <p:nvPr/>
              </p:nvSpPr>
              <p:spPr>
                <a:xfrm>
                  <a:off x="1846800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700" y="0"/>
                      </a:moveTo>
                      <a:cubicBezTo>
                        <a:pt x="335" y="0"/>
                        <a:pt x="1" y="304"/>
                        <a:pt x="1" y="669"/>
                      </a:cubicBezTo>
                      <a:cubicBezTo>
                        <a:pt x="1" y="1064"/>
                        <a:pt x="33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3"/>
                <p:cNvSpPr/>
                <p:nvPr/>
              </p:nvSpPr>
              <p:spPr>
                <a:xfrm>
                  <a:off x="1846050" y="1098325"/>
                  <a:ext cx="3572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369" extrusionOk="0">
                      <a:moveTo>
                        <a:pt x="730" y="1"/>
                      </a:moveTo>
                      <a:cubicBezTo>
                        <a:pt x="365" y="1"/>
                        <a:pt x="0" y="305"/>
                        <a:pt x="31" y="700"/>
                      </a:cubicBezTo>
                      <a:cubicBezTo>
                        <a:pt x="31" y="1064"/>
                        <a:pt x="365" y="1368"/>
                        <a:pt x="730" y="1368"/>
                      </a:cubicBezTo>
                      <a:cubicBezTo>
                        <a:pt x="1125" y="1368"/>
                        <a:pt x="1429" y="1064"/>
                        <a:pt x="1429" y="700"/>
                      </a:cubicBezTo>
                      <a:cubicBezTo>
                        <a:pt x="1429" y="305"/>
                        <a:pt x="1125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1846050" y="784500"/>
                  <a:ext cx="357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368" extrusionOk="0">
                      <a:moveTo>
                        <a:pt x="730" y="0"/>
                      </a:moveTo>
                      <a:cubicBezTo>
                        <a:pt x="365" y="0"/>
                        <a:pt x="0" y="304"/>
                        <a:pt x="31" y="699"/>
                      </a:cubicBezTo>
                      <a:cubicBezTo>
                        <a:pt x="31" y="1064"/>
                        <a:pt x="365" y="1368"/>
                        <a:pt x="730" y="1368"/>
                      </a:cubicBezTo>
                      <a:cubicBezTo>
                        <a:pt x="1125" y="1368"/>
                        <a:pt x="1429" y="1064"/>
                        <a:pt x="1429" y="699"/>
                      </a:cubicBezTo>
                      <a:cubicBezTo>
                        <a:pt x="1429" y="304"/>
                        <a:pt x="112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3"/>
                <p:cNvSpPr/>
                <p:nvPr/>
              </p:nvSpPr>
              <p:spPr>
                <a:xfrm>
                  <a:off x="1995750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3"/>
                <p:cNvSpPr/>
                <p:nvPr/>
              </p:nvSpPr>
              <p:spPr>
                <a:xfrm>
                  <a:off x="1993475" y="1098525"/>
                  <a:ext cx="380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361" extrusionOk="0">
                      <a:moveTo>
                        <a:pt x="760" y="0"/>
                      </a:moveTo>
                      <a:cubicBezTo>
                        <a:pt x="585" y="0"/>
                        <a:pt x="410" y="69"/>
                        <a:pt x="274" y="205"/>
                      </a:cubicBezTo>
                      <a:cubicBezTo>
                        <a:pt x="0" y="479"/>
                        <a:pt x="0" y="904"/>
                        <a:pt x="274" y="1178"/>
                      </a:cubicBezTo>
                      <a:cubicBezTo>
                        <a:pt x="410" y="1300"/>
                        <a:pt x="585" y="1360"/>
                        <a:pt x="760" y="1360"/>
                      </a:cubicBezTo>
                      <a:cubicBezTo>
                        <a:pt x="935" y="1360"/>
                        <a:pt x="1110" y="1300"/>
                        <a:pt x="1246" y="1178"/>
                      </a:cubicBezTo>
                      <a:cubicBezTo>
                        <a:pt x="1520" y="904"/>
                        <a:pt x="1520" y="479"/>
                        <a:pt x="1246" y="205"/>
                      </a:cubicBezTo>
                      <a:cubicBezTo>
                        <a:pt x="1110" y="69"/>
                        <a:pt x="935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3"/>
                <p:cNvSpPr/>
                <p:nvPr/>
              </p:nvSpPr>
              <p:spPr>
                <a:xfrm>
                  <a:off x="1995750" y="7845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>
                  <a:off x="2144675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70" y="0"/>
                      </a:moveTo>
                      <a:cubicBezTo>
                        <a:pt x="274" y="0"/>
                        <a:pt x="1" y="304"/>
                        <a:pt x="1" y="66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3"/>
                <p:cNvSpPr/>
                <p:nvPr/>
              </p:nvSpPr>
              <p:spPr>
                <a:xfrm>
                  <a:off x="2143925" y="1098325"/>
                  <a:ext cx="3497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69" extrusionOk="0">
                      <a:moveTo>
                        <a:pt x="700" y="1"/>
                      </a:moveTo>
                      <a:cubicBezTo>
                        <a:pt x="304" y="1"/>
                        <a:pt x="0" y="305"/>
                        <a:pt x="31" y="700"/>
                      </a:cubicBezTo>
                      <a:cubicBezTo>
                        <a:pt x="31" y="1064"/>
                        <a:pt x="335" y="1368"/>
                        <a:pt x="700" y="1368"/>
                      </a:cubicBezTo>
                      <a:cubicBezTo>
                        <a:pt x="1095" y="1368"/>
                        <a:pt x="1399" y="1064"/>
                        <a:pt x="1399" y="700"/>
                      </a:cubicBezTo>
                      <a:cubicBezTo>
                        <a:pt x="1399" y="305"/>
                        <a:pt x="1095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3"/>
                <p:cNvSpPr/>
                <p:nvPr/>
              </p:nvSpPr>
              <p:spPr>
                <a:xfrm>
                  <a:off x="2143925" y="784500"/>
                  <a:ext cx="3497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68" extrusionOk="0">
                      <a:moveTo>
                        <a:pt x="700" y="0"/>
                      </a:moveTo>
                      <a:cubicBezTo>
                        <a:pt x="304" y="0"/>
                        <a:pt x="0" y="304"/>
                        <a:pt x="31" y="699"/>
                      </a:cubicBezTo>
                      <a:cubicBezTo>
                        <a:pt x="31" y="1064"/>
                        <a:pt x="335" y="1368"/>
                        <a:pt x="700" y="1368"/>
                      </a:cubicBezTo>
                      <a:cubicBezTo>
                        <a:pt x="1095" y="1368"/>
                        <a:pt x="1399" y="1064"/>
                        <a:pt x="1399" y="699"/>
                      </a:cubicBezTo>
                      <a:cubicBezTo>
                        <a:pt x="1399" y="304"/>
                        <a:pt x="109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3"/>
                <p:cNvSpPr/>
                <p:nvPr/>
              </p:nvSpPr>
              <p:spPr>
                <a:xfrm>
                  <a:off x="2292850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3"/>
                <p:cNvSpPr/>
                <p:nvPr/>
              </p:nvSpPr>
              <p:spPr>
                <a:xfrm>
                  <a:off x="2292850" y="1098325"/>
                  <a:ext cx="3422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9" extrusionOk="0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700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700"/>
                      </a:cubicBezTo>
                      <a:cubicBezTo>
                        <a:pt x="1369" y="305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3"/>
                <p:cNvSpPr/>
                <p:nvPr/>
              </p:nvSpPr>
              <p:spPr>
                <a:xfrm>
                  <a:off x="2292850" y="7845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9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69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3"/>
                <p:cNvSpPr/>
                <p:nvPr/>
              </p:nvSpPr>
              <p:spPr>
                <a:xfrm>
                  <a:off x="2441050" y="941800"/>
                  <a:ext cx="3497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68" extrusionOk="0">
                      <a:moveTo>
                        <a:pt x="730" y="0"/>
                      </a:moveTo>
                      <a:cubicBezTo>
                        <a:pt x="304" y="0"/>
                        <a:pt x="0" y="304"/>
                        <a:pt x="31" y="669"/>
                      </a:cubicBezTo>
                      <a:cubicBezTo>
                        <a:pt x="31" y="1064"/>
                        <a:pt x="334" y="1368"/>
                        <a:pt x="730" y="1368"/>
                      </a:cubicBezTo>
                      <a:cubicBezTo>
                        <a:pt x="1094" y="1368"/>
                        <a:pt x="1398" y="1064"/>
                        <a:pt x="1398" y="669"/>
                      </a:cubicBezTo>
                      <a:cubicBezTo>
                        <a:pt x="1398" y="304"/>
                        <a:pt x="109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3"/>
                <p:cNvSpPr/>
                <p:nvPr/>
              </p:nvSpPr>
              <p:spPr>
                <a:xfrm>
                  <a:off x="2439525" y="1098425"/>
                  <a:ext cx="38025" cy="3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357" extrusionOk="0">
                      <a:moveTo>
                        <a:pt x="745" y="0"/>
                      </a:moveTo>
                      <a:cubicBezTo>
                        <a:pt x="575" y="0"/>
                        <a:pt x="407" y="61"/>
                        <a:pt x="274" y="179"/>
                      </a:cubicBezTo>
                      <a:cubicBezTo>
                        <a:pt x="0" y="453"/>
                        <a:pt x="0" y="878"/>
                        <a:pt x="274" y="1152"/>
                      </a:cubicBezTo>
                      <a:cubicBezTo>
                        <a:pt x="411" y="1288"/>
                        <a:pt x="585" y="1357"/>
                        <a:pt x="760" y="1357"/>
                      </a:cubicBezTo>
                      <a:cubicBezTo>
                        <a:pt x="935" y="1357"/>
                        <a:pt x="1110" y="1288"/>
                        <a:pt x="1247" y="1152"/>
                      </a:cubicBezTo>
                      <a:cubicBezTo>
                        <a:pt x="1520" y="908"/>
                        <a:pt x="1520" y="483"/>
                        <a:pt x="1247" y="209"/>
                      </a:cubicBezTo>
                      <a:cubicBezTo>
                        <a:pt x="1106" y="69"/>
                        <a:pt x="925" y="0"/>
                        <a:pt x="7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3"/>
                <p:cNvSpPr/>
                <p:nvPr/>
              </p:nvSpPr>
              <p:spPr>
                <a:xfrm>
                  <a:off x="2441050" y="784500"/>
                  <a:ext cx="3497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68" extrusionOk="0">
                      <a:moveTo>
                        <a:pt x="730" y="0"/>
                      </a:moveTo>
                      <a:cubicBezTo>
                        <a:pt x="304" y="0"/>
                        <a:pt x="0" y="304"/>
                        <a:pt x="31" y="699"/>
                      </a:cubicBezTo>
                      <a:cubicBezTo>
                        <a:pt x="31" y="1064"/>
                        <a:pt x="334" y="1368"/>
                        <a:pt x="730" y="1368"/>
                      </a:cubicBezTo>
                      <a:cubicBezTo>
                        <a:pt x="1094" y="1368"/>
                        <a:pt x="1398" y="1064"/>
                        <a:pt x="1398" y="699"/>
                      </a:cubicBezTo>
                      <a:cubicBezTo>
                        <a:pt x="1398" y="304"/>
                        <a:pt x="109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"/>
                <p:cNvSpPr/>
                <p:nvPr/>
              </p:nvSpPr>
              <p:spPr>
                <a:xfrm>
                  <a:off x="2589975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64"/>
                        <a:pt x="305" y="1368"/>
                        <a:pt x="669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3"/>
                <p:cNvSpPr/>
                <p:nvPr/>
              </p:nvSpPr>
              <p:spPr>
                <a:xfrm>
                  <a:off x="2589975" y="1098325"/>
                  <a:ext cx="3422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9" extrusionOk="0">
                      <a:moveTo>
                        <a:pt x="700" y="1"/>
                      </a:moveTo>
                      <a:cubicBezTo>
                        <a:pt x="305" y="1"/>
                        <a:pt x="1" y="305"/>
                        <a:pt x="1" y="700"/>
                      </a:cubicBezTo>
                      <a:cubicBezTo>
                        <a:pt x="1" y="1064"/>
                        <a:pt x="30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700"/>
                      </a:cubicBezTo>
                      <a:cubicBezTo>
                        <a:pt x="1369" y="305"/>
                        <a:pt x="1065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2589975" y="7845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5" y="0"/>
                        <a:pt x="1" y="335"/>
                        <a:pt x="1" y="699"/>
                      </a:cubicBezTo>
                      <a:cubicBezTo>
                        <a:pt x="1" y="1064"/>
                        <a:pt x="305" y="1368"/>
                        <a:pt x="669" y="1368"/>
                      </a:cubicBezTo>
                      <a:cubicBezTo>
                        <a:pt x="1065" y="1368"/>
                        <a:pt x="1369" y="1064"/>
                        <a:pt x="1369" y="699"/>
                      </a:cubicBezTo>
                      <a:cubicBezTo>
                        <a:pt x="1369" y="335"/>
                        <a:pt x="1065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38150" y="941800"/>
                  <a:ext cx="35000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" h="1368" extrusionOk="0">
                      <a:moveTo>
                        <a:pt x="730" y="0"/>
                      </a:moveTo>
                      <a:cubicBezTo>
                        <a:pt x="305" y="0"/>
                        <a:pt x="1" y="304"/>
                        <a:pt x="31" y="669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399" y="1064"/>
                        <a:pt x="1399" y="669"/>
                      </a:cubicBezTo>
                      <a:cubicBezTo>
                        <a:pt x="1399" y="304"/>
                        <a:pt x="109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738150" y="1098325"/>
                  <a:ext cx="35000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" h="1369" extrusionOk="0">
                      <a:moveTo>
                        <a:pt x="730" y="1"/>
                      </a:moveTo>
                      <a:cubicBezTo>
                        <a:pt x="305" y="1"/>
                        <a:pt x="1" y="305"/>
                        <a:pt x="31" y="700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399" y="1064"/>
                        <a:pt x="1399" y="700"/>
                      </a:cubicBezTo>
                      <a:cubicBezTo>
                        <a:pt x="1399" y="305"/>
                        <a:pt x="1095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738150" y="784500"/>
                  <a:ext cx="35000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" h="1368" extrusionOk="0">
                      <a:moveTo>
                        <a:pt x="730" y="0"/>
                      </a:moveTo>
                      <a:cubicBezTo>
                        <a:pt x="305" y="0"/>
                        <a:pt x="1" y="304"/>
                        <a:pt x="31" y="699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399" y="1064"/>
                        <a:pt x="1399" y="699"/>
                      </a:cubicBezTo>
                      <a:cubicBezTo>
                        <a:pt x="1399" y="304"/>
                        <a:pt x="109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887100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700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700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887100" y="1098325"/>
                  <a:ext cx="3422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9" extrusionOk="0">
                      <a:moveTo>
                        <a:pt x="700" y="1"/>
                      </a:moveTo>
                      <a:cubicBezTo>
                        <a:pt x="304" y="1"/>
                        <a:pt x="0" y="305"/>
                        <a:pt x="0" y="700"/>
                      </a:cubicBezTo>
                      <a:cubicBezTo>
                        <a:pt x="0" y="1064"/>
                        <a:pt x="304" y="1368"/>
                        <a:pt x="700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5"/>
                        <a:pt x="1064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887100" y="7845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700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700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3036025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700" y="0"/>
                      </a:moveTo>
                      <a:cubicBezTo>
                        <a:pt x="335" y="0"/>
                        <a:pt x="1" y="304"/>
                        <a:pt x="1" y="669"/>
                      </a:cubicBezTo>
                      <a:cubicBezTo>
                        <a:pt x="1" y="1064"/>
                        <a:pt x="33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3"/>
                <p:cNvSpPr/>
                <p:nvPr/>
              </p:nvSpPr>
              <p:spPr>
                <a:xfrm>
                  <a:off x="3035275" y="1098325"/>
                  <a:ext cx="35750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1369" extrusionOk="0">
                      <a:moveTo>
                        <a:pt x="730" y="1"/>
                      </a:moveTo>
                      <a:cubicBezTo>
                        <a:pt x="305" y="1"/>
                        <a:pt x="1" y="305"/>
                        <a:pt x="31" y="700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429" y="1064"/>
                        <a:pt x="1429" y="700"/>
                      </a:cubicBezTo>
                      <a:cubicBezTo>
                        <a:pt x="1429" y="305"/>
                        <a:pt x="1095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3"/>
                <p:cNvSpPr/>
                <p:nvPr/>
              </p:nvSpPr>
              <p:spPr>
                <a:xfrm>
                  <a:off x="3035275" y="784500"/>
                  <a:ext cx="35750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1368" extrusionOk="0">
                      <a:moveTo>
                        <a:pt x="730" y="0"/>
                      </a:moveTo>
                      <a:cubicBezTo>
                        <a:pt x="305" y="0"/>
                        <a:pt x="1" y="304"/>
                        <a:pt x="31" y="699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429" y="1064"/>
                        <a:pt x="1429" y="699"/>
                      </a:cubicBezTo>
                      <a:cubicBezTo>
                        <a:pt x="1429" y="304"/>
                        <a:pt x="109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3"/>
                <p:cNvSpPr/>
                <p:nvPr/>
              </p:nvSpPr>
              <p:spPr>
                <a:xfrm>
                  <a:off x="3184975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4" y="0"/>
                        <a:pt x="1" y="304"/>
                        <a:pt x="1" y="669"/>
                      </a:cubicBezTo>
                      <a:cubicBezTo>
                        <a:pt x="1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3184975" y="1098325"/>
                  <a:ext cx="3422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9" extrusionOk="0">
                      <a:moveTo>
                        <a:pt x="669" y="1"/>
                      </a:moveTo>
                      <a:cubicBezTo>
                        <a:pt x="304" y="1"/>
                        <a:pt x="1" y="305"/>
                        <a:pt x="1" y="700"/>
                      </a:cubicBezTo>
                      <a:cubicBezTo>
                        <a:pt x="1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3184975" y="7845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4" y="0"/>
                        <a:pt x="1" y="304"/>
                        <a:pt x="1" y="699"/>
                      </a:cubicBezTo>
                      <a:cubicBezTo>
                        <a:pt x="1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3331625" y="941225"/>
                  <a:ext cx="38025" cy="3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384" extrusionOk="0">
                      <a:moveTo>
                        <a:pt x="761" y="0"/>
                      </a:moveTo>
                      <a:cubicBezTo>
                        <a:pt x="586" y="0"/>
                        <a:pt x="411" y="69"/>
                        <a:pt x="274" y="205"/>
                      </a:cubicBezTo>
                      <a:cubicBezTo>
                        <a:pt x="1" y="449"/>
                        <a:pt x="1" y="905"/>
                        <a:pt x="274" y="1178"/>
                      </a:cubicBezTo>
                      <a:cubicBezTo>
                        <a:pt x="396" y="1315"/>
                        <a:pt x="563" y="1383"/>
                        <a:pt x="734" y="1383"/>
                      </a:cubicBezTo>
                      <a:cubicBezTo>
                        <a:pt x="905" y="1383"/>
                        <a:pt x="1080" y="1315"/>
                        <a:pt x="1217" y="1178"/>
                      </a:cubicBezTo>
                      <a:cubicBezTo>
                        <a:pt x="1490" y="935"/>
                        <a:pt x="1521" y="479"/>
                        <a:pt x="1247" y="205"/>
                      </a:cubicBezTo>
                      <a:cubicBezTo>
                        <a:pt x="1110" y="69"/>
                        <a:pt x="936" y="0"/>
                        <a:pt x="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3331625" y="1098125"/>
                  <a:ext cx="3802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369" extrusionOk="0">
                      <a:moveTo>
                        <a:pt x="732" y="0"/>
                      </a:moveTo>
                      <a:cubicBezTo>
                        <a:pt x="567" y="0"/>
                        <a:pt x="404" y="62"/>
                        <a:pt x="274" y="191"/>
                      </a:cubicBezTo>
                      <a:cubicBezTo>
                        <a:pt x="1" y="465"/>
                        <a:pt x="1" y="890"/>
                        <a:pt x="274" y="1164"/>
                      </a:cubicBezTo>
                      <a:cubicBezTo>
                        <a:pt x="396" y="1300"/>
                        <a:pt x="563" y="1369"/>
                        <a:pt x="734" y="1369"/>
                      </a:cubicBezTo>
                      <a:cubicBezTo>
                        <a:pt x="905" y="1369"/>
                        <a:pt x="1080" y="1300"/>
                        <a:pt x="1217" y="1164"/>
                      </a:cubicBezTo>
                      <a:cubicBezTo>
                        <a:pt x="1490" y="920"/>
                        <a:pt x="1521" y="495"/>
                        <a:pt x="1247" y="221"/>
                      </a:cubicBezTo>
                      <a:cubicBezTo>
                        <a:pt x="1103" y="77"/>
                        <a:pt x="916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3333925" y="784500"/>
                  <a:ext cx="34200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" h="1368" extrusionOk="0">
                      <a:moveTo>
                        <a:pt x="669" y="0"/>
                      </a:moveTo>
                      <a:cubicBezTo>
                        <a:pt x="27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3482100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3479825" y="1098425"/>
                  <a:ext cx="38000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373" extrusionOk="0">
                      <a:moveTo>
                        <a:pt x="764" y="0"/>
                      </a:moveTo>
                      <a:cubicBezTo>
                        <a:pt x="580" y="0"/>
                        <a:pt x="399" y="69"/>
                        <a:pt x="274" y="209"/>
                      </a:cubicBezTo>
                      <a:cubicBezTo>
                        <a:pt x="0" y="483"/>
                        <a:pt x="0" y="908"/>
                        <a:pt x="274" y="1182"/>
                      </a:cubicBezTo>
                      <a:cubicBezTo>
                        <a:pt x="403" y="1311"/>
                        <a:pt x="573" y="1373"/>
                        <a:pt x="742" y="1373"/>
                      </a:cubicBezTo>
                      <a:cubicBezTo>
                        <a:pt x="930" y="1373"/>
                        <a:pt x="1118" y="1296"/>
                        <a:pt x="1246" y="1152"/>
                      </a:cubicBezTo>
                      <a:cubicBezTo>
                        <a:pt x="1520" y="878"/>
                        <a:pt x="1489" y="453"/>
                        <a:pt x="1246" y="179"/>
                      </a:cubicBezTo>
                      <a:cubicBezTo>
                        <a:pt x="1114" y="61"/>
                        <a:pt x="938" y="0"/>
                        <a:pt x="7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>
                  <a:off x="3482100" y="7845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4" y="0"/>
                        <a:pt x="0" y="335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35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3"/>
                <p:cNvSpPr/>
                <p:nvPr/>
              </p:nvSpPr>
              <p:spPr>
                <a:xfrm>
                  <a:off x="3630275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3"/>
                <p:cNvSpPr/>
                <p:nvPr/>
              </p:nvSpPr>
              <p:spPr>
                <a:xfrm>
                  <a:off x="3628000" y="1098525"/>
                  <a:ext cx="38025" cy="3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384" extrusionOk="0">
                      <a:moveTo>
                        <a:pt x="760" y="0"/>
                      </a:moveTo>
                      <a:cubicBezTo>
                        <a:pt x="585" y="0"/>
                        <a:pt x="411" y="69"/>
                        <a:pt x="274" y="205"/>
                      </a:cubicBezTo>
                      <a:cubicBezTo>
                        <a:pt x="0" y="479"/>
                        <a:pt x="31" y="904"/>
                        <a:pt x="274" y="1178"/>
                      </a:cubicBezTo>
                      <a:cubicBezTo>
                        <a:pt x="411" y="1315"/>
                        <a:pt x="593" y="1383"/>
                        <a:pt x="772" y="1383"/>
                      </a:cubicBezTo>
                      <a:cubicBezTo>
                        <a:pt x="950" y="1383"/>
                        <a:pt x="1125" y="1315"/>
                        <a:pt x="1246" y="1178"/>
                      </a:cubicBezTo>
                      <a:cubicBezTo>
                        <a:pt x="1520" y="904"/>
                        <a:pt x="1520" y="479"/>
                        <a:pt x="1246" y="205"/>
                      </a:cubicBezTo>
                      <a:cubicBezTo>
                        <a:pt x="1110" y="69"/>
                        <a:pt x="935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3"/>
                <p:cNvSpPr/>
                <p:nvPr/>
              </p:nvSpPr>
              <p:spPr>
                <a:xfrm>
                  <a:off x="3630275" y="7845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8" name="Google Shape;148;p3"/>
                <p:cNvGrpSpPr/>
                <p:nvPr/>
              </p:nvGrpSpPr>
              <p:grpSpPr>
                <a:xfrm>
                  <a:off x="1697875" y="314875"/>
                  <a:ext cx="1966625" cy="347300"/>
                  <a:chOff x="1697875" y="314875"/>
                  <a:chExt cx="1966625" cy="347300"/>
                </a:xfrm>
              </p:grpSpPr>
              <p:sp>
                <p:nvSpPr>
                  <p:cNvPr id="149" name="Google Shape;149;p3"/>
                  <p:cNvSpPr/>
                  <p:nvPr/>
                </p:nvSpPr>
                <p:spPr>
                  <a:xfrm>
                    <a:off x="1697875" y="627950"/>
                    <a:ext cx="34200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8" h="1369" extrusionOk="0">
                        <a:moveTo>
                          <a:pt x="69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9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9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150;p3"/>
                  <p:cNvSpPr/>
                  <p:nvPr/>
                </p:nvSpPr>
                <p:spPr>
                  <a:xfrm>
                    <a:off x="1697875" y="314875"/>
                    <a:ext cx="34200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8" h="1369" extrusionOk="0">
                        <a:moveTo>
                          <a:pt x="699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69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9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3"/>
                  <p:cNvSpPr/>
                  <p:nvPr/>
                </p:nvSpPr>
                <p:spPr>
                  <a:xfrm>
                    <a:off x="1697875" y="471425"/>
                    <a:ext cx="34200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8" h="1368" extrusionOk="0">
                        <a:moveTo>
                          <a:pt x="69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9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9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3"/>
                  <p:cNvSpPr/>
                  <p:nvPr/>
                </p:nvSpPr>
                <p:spPr>
                  <a:xfrm>
                    <a:off x="1846050" y="627950"/>
                    <a:ext cx="357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1369" extrusionOk="0">
                        <a:moveTo>
                          <a:pt x="730" y="1"/>
                        </a:moveTo>
                        <a:cubicBezTo>
                          <a:pt x="365" y="1"/>
                          <a:pt x="0" y="305"/>
                          <a:pt x="31" y="700"/>
                        </a:cubicBezTo>
                        <a:cubicBezTo>
                          <a:pt x="31" y="1065"/>
                          <a:pt x="365" y="1368"/>
                          <a:pt x="730" y="1368"/>
                        </a:cubicBezTo>
                        <a:cubicBezTo>
                          <a:pt x="1125" y="1368"/>
                          <a:pt x="1429" y="1065"/>
                          <a:pt x="1429" y="700"/>
                        </a:cubicBezTo>
                        <a:cubicBezTo>
                          <a:pt x="1429" y="305"/>
                          <a:pt x="112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3"/>
                  <p:cNvSpPr/>
                  <p:nvPr/>
                </p:nvSpPr>
                <p:spPr>
                  <a:xfrm>
                    <a:off x="1846050" y="314875"/>
                    <a:ext cx="357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1369" extrusionOk="0">
                        <a:moveTo>
                          <a:pt x="730" y="1"/>
                        </a:moveTo>
                        <a:cubicBezTo>
                          <a:pt x="365" y="1"/>
                          <a:pt x="0" y="305"/>
                          <a:pt x="31" y="669"/>
                        </a:cubicBezTo>
                        <a:cubicBezTo>
                          <a:pt x="31" y="1064"/>
                          <a:pt x="365" y="1368"/>
                          <a:pt x="730" y="1368"/>
                        </a:cubicBezTo>
                        <a:cubicBezTo>
                          <a:pt x="1125" y="1368"/>
                          <a:pt x="1429" y="1064"/>
                          <a:pt x="1429" y="669"/>
                        </a:cubicBezTo>
                        <a:cubicBezTo>
                          <a:pt x="1429" y="305"/>
                          <a:pt x="112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3"/>
                  <p:cNvSpPr/>
                  <p:nvPr/>
                </p:nvSpPr>
                <p:spPr>
                  <a:xfrm>
                    <a:off x="1846050" y="471425"/>
                    <a:ext cx="3572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1368" extrusionOk="0">
                        <a:moveTo>
                          <a:pt x="730" y="0"/>
                        </a:moveTo>
                        <a:cubicBezTo>
                          <a:pt x="365" y="0"/>
                          <a:pt x="0" y="304"/>
                          <a:pt x="31" y="669"/>
                        </a:cubicBezTo>
                        <a:cubicBezTo>
                          <a:pt x="31" y="1064"/>
                          <a:pt x="365" y="1368"/>
                          <a:pt x="730" y="1368"/>
                        </a:cubicBezTo>
                        <a:cubicBezTo>
                          <a:pt x="1125" y="1368"/>
                          <a:pt x="1429" y="1064"/>
                          <a:pt x="1429" y="669"/>
                        </a:cubicBezTo>
                        <a:cubicBezTo>
                          <a:pt x="1429" y="304"/>
                          <a:pt x="1125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155;p3"/>
                  <p:cNvSpPr/>
                  <p:nvPr/>
                </p:nvSpPr>
                <p:spPr>
                  <a:xfrm>
                    <a:off x="1995750" y="627950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156;p3"/>
                  <p:cNvSpPr/>
                  <p:nvPr/>
                </p:nvSpPr>
                <p:spPr>
                  <a:xfrm>
                    <a:off x="1994225" y="315825"/>
                    <a:ext cx="37250" cy="3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" h="1354" extrusionOk="0">
                        <a:moveTo>
                          <a:pt x="745" y="1"/>
                        </a:moveTo>
                        <a:cubicBezTo>
                          <a:pt x="570" y="1"/>
                          <a:pt x="396" y="69"/>
                          <a:pt x="274" y="206"/>
                        </a:cubicBezTo>
                        <a:cubicBezTo>
                          <a:pt x="0" y="449"/>
                          <a:pt x="0" y="905"/>
                          <a:pt x="274" y="1148"/>
                        </a:cubicBezTo>
                        <a:cubicBezTo>
                          <a:pt x="396" y="1285"/>
                          <a:pt x="570" y="1353"/>
                          <a:pt x="745" y="1353"/>
                        </a:cubicBezTo>
                        <a:cubicBezTo>
                          <a:pt x="920" y="1353"/>
                          <a:pt x="1095" y="1285"/>
                          <a:pt x="1216" y="1148"/>
                        </a:cubicBezTo>
                        <a:cubicBezTo>
                          <a:pt x="1490" y="905"/>
                          <a:pt x="1490" y="449"/>
                          <a:pt x="1216" y="206"/>
                        </a:cubicBezTo>
                        <a:cubicBezTo>
                          <a:pt x="1095" y="69"/>
                          <a:pt x="920" y="1"/>
                          <a:pt x="74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157;p3"/>
                  <p:cNvSpPr/>
                  <p:nvPr/>
                </p:nvSpPr>
                <p:spPr>
                  <a:xfrm>
                    <a:off x="1995750" y="471425"/>
                    <a:ext cx="3422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8" extrusionOk="0">
                        <a:moveTo>
                          <a:pt x="66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158;p3"/>
                  <p:cNvSpPr/>
                  <p:nvPr/>
                </p:nvSpPr>
                <p:spPr>
                  <a:xfrm>
                    <a:off x="2143925" y="627950"/>
                    <a:ext cx="3497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1369" extrusionOk="0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31" y="700"/>
                        </a:cubicBezTo>
                        <a:cubicBezTo>
                          <a:pt x="31" y="1065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5"/>
                          <a:pt x="1399" y="700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159;p3"/>
                  <p:cNvSpPr/>
                  <p:nvPr/>
                </p:nvSpPr>
                <p:spPr>
                  <a:xfrm>
                    <a:off x="2143925" y="314875"/>
                    <a:ext cx="3497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1369" extrusionOk="0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160;p3"/>
                  <p:cNvSpPr/>
                  <p:nvPr/>
                </p:nvSpPr>
                <p:spPr>
                  <a:xfrm>
                    <a:off x="2143925" y="471425"/>
                    <a:ext cx="3497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1368" extrusionOk="0">
                        <a:moveTo>
                          <a:pt x="700" y="0"/>
                        </a:moveTo>
                        <a:cubicBezTo>
                          <a:pt x="304" y="0"/>
                          <a:pt x="0" y="304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4"/>
                          <a:pt x="1095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161;p3"/>
                  <p:cNvSpPr/>
                  <p:nvPr/>
                </p:nvSpPr>
                <p:spPr>
                  <a:xfrm>
                    <a:off x="2292850" y="627950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670" y="1"/>
                        </a:moveTo>
                        <a:cubicBezTo>
                          <a:pt x="305" y="1"/>
                          <a:pt x="1" y="305"/>
                          <a:pt x="1" y="700"/>
                        </a:cubicBezTo>
                        <a:cubicBezTo>
                          <a:pt x="1" y="1065"/>
                          <a:pt x="305" y="1368"/>
                          <a:pt x="670" y="1368"/>
                        </a:cubicBezTo>
                        <a:cubicBezTo>
                          <a:pt x="1065" y="1368"/>
                          <a:pt x="1369" y="1065"/>
                          <a:pt x="1369" y="700"/>
                        </a:cubicBezTo>
                        <a:cubicBezTo>
                          <a:pt x="1369" y="305"/>
                          <a:pt x="1065" y="1"/>
                          <a:pt x="67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162;p3"/>
                  <p:cNvSpPr/>
                  <p:nvPr/>
                </p:nvSpPr>
                <p:spPr>
                  <a:xfrm>
                    <a:off x="2291350" y="315825"/>
                    <a:ext cx="37250" cy="3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" h="1354" extrusionOk="0">
                        <a:moveTo>
                          <a:pt x="760" y="1"/>
                        </a:moveTo>
                        <a:cubicBezTo>
                          <a:pt x="585" y="1"/>
                          <a:pt x="411" y="69"/>
                          <a:pt x="274" y="206"/>
                        </a:cubicBezTo>
                        <a:cubicBezTo>
                          <a:pt x="0" y="449"/>
                          <a:pt x="0" y="905"/>
                          <a:pt x="274" y="1148"/>
                        </a:cubicBezTo>
                        <a:cubicBezTo>
                          <a:pt x="411" y="1285"/>
                          <a:pt x="585" y="1353"/>
                          <a:pt x="760" y="1353"/>
                        </a:cubicBezTo>
                        <a:cubicBezTo>
                          <a:pt x="935" y="1353"/>
                          <a:pt x="1110" y="1285"/>
                          <a:pt x="1246" y="1148"/>
                        </a:cubicBezTo>
                        <a:cubicBezTo>
                          <a:pt x="1490" y="905"/>
                          <a:pt x="1490" y="449"/>
                          <a:pt x="1246" y="206"/>
                        </a:cubicBezTo>
                        <a:cubicBezTo>
                          <a:pt x="1110" y="69"/>
                          <a:pt x="935" y="1"/>
                          <a:pt x="7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163;p3"/>
                  <p:cNvSpPr/>
                  <p:nvPr/>
                </p:nvSpPr>
                <p:spPr>
                  <a:xfrm>
                    <a:off x="2292850" y="471425"/>
                    <a:ext cx="3422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8" extrusionOk="0">
                        <a:moveTo>
                          <a:pt x="670" y="0"/>
                        </a:moveTo>
                        <a:cubicBezTo>
                          <a:pt x="305" y="0"/>
                          <a:pt x="1" y="304"/>
                          <a:pt x="1" y="669"/>
                        </a:cubicBezTo>
                        <a:cubicBezTo>
                          <a:pt x="1" y="1064"/>
                          <a:pt x="305" y="1368"/>
                          <a:pt x="670" y="1368"/>
                        </a:cubicBezTo>
                        <a:cubicBezTo>
                          <a:pt x="1065" y="1368"/>
                          <a:pt x="1369" y="1064"/>
                          <a:pt x="1369" y="669"/>
                        </a:cubicBezTo>
                        <a:cubicBezTo>
                          <a:pt x="1369" y="304"/>
                          <a:pt x="1065" y="0"/>
                          <a:pt x="67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164;p3"/>
                  <p:cNvSpPr/>
                  <p:nvPr/>
                </p:nvSpPr>
                <p:spPr>
                  <a:xfrm>
                    <a:off x="2441050" y="627950"/>
                    <a:ext cx="3497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1369" extrusionOk="0">
                        <a:moveTo>
                          <a:pt x="730" y="1"/>
                        </a:moveTo>
                        <a:cubicBezTo>
                          <a:pt x="304" y="1"/>
                          <a:pt x="0" y="305"/>
                          <a:pt x="31" y="700"/>
                        </a:cubicBezTo>
                        <a:cubicBezTo>
                          <a:pt x="31" y="1065"/>
                          <a:pt x="334" y="1368"/>
                          <a:pt x="730" y="1368"/>
                        </a:cubicBezTo>
                        <a:cubicBezTo>
                          <a:pt x="1094" y="1368"/>
                          <a:pt x="1398" y="1065"/>
                          <a:pt x="1398" y="700"/>
                        </a:cubicBezTo>
                        <a:cubicBezTo>
                          <a:pt x="1398" y="305"/>
                          <a:pt x="1094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165;p3"/>
                  <p:cNvSpPr/>
                  <p:nvPr/>
                </p:nvSpPr>
                <p:spPr>
                  <a:xfrm>
                    <a:off x="2441800" y="314875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700" y="1"/>
                        </a:moveTo>
                        <a:cubicBezTo>
                          <a:pt x="274" y="1"/>
                          <a:pt x="1" y="305"/>
                          <a:pt x="1" y="669"/>
                        </a:cubicBezTo>
                        <a:cubicBezTo>
                          <a:pt x="1" y="1064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166;p3"/>
                  <p:cNvSpPr/>
                  <p:nvPr/>
                </p:nvSpPr>
                <p:spPr>
                  <a:xfrm>
                    <a:off x="2441050" y="471425"/>
                    <a:ext cx="3497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1368" extrusionOk="0">
                        <a:moveTo>
                          <a:pt x="730" y="0"/>
                        </a:moveTo>
                        <a:cubicBezTo>
                          <a:pt x="304" y="0"/>
                          <a:pt x="0" y="304"/>
                          <a:pt x="31" y="669"/>
                        </a:cubicBezTo>
                        <a:cubicBezTo>
                          <a:pt x="31" y="1064"/>
                          <a:pt x="334" y="1368"/>
                          <a:pt x="730" y="1368"/>
                        </a:cubicBezTo>
                        <a:cubicBezTo>
                          <a:pt x="1094" y="1368"/>
                          <a:pt x="1398" y="1064"/>
                          <a:pt x="1398" y="669"/>
                        </a:cubicBezTo>
                        <a:cubicBezTo>
                          <a:pt x="1398" y="304"/>
                          <a:pt x="1094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167;p3"/>
                  <p:cNvSpPr/>
                  <p:nvPr/>
                </p:nvSpPr>
                <p:spPr>
                  <a:xfrm>
                    <a:off x="2589975" y="627950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1" y="700"/>
                        </a:cubicBezTo>
                        <a:cubicBezTo>
                          <a:pt x="1" y="1065"/>
                          <a:pt x="305" y="1368"/>
                          <a:pt x="700" y="1368"/>
                        </a:cubicBezTo>
                        <a:cubicBezTo>
                          <a:pt x="1065" y="1368"/>
                          <a:pt x="1369" y="1065"/>
                          <a:pt x="1369" y="700"/>
                        </a:cubicBezTo>
                        <a:cubicBezTo>
                          <a:pt x="1369" y="305"/>
                          <a:pt x="106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168;p3"/>
                  <p:cNvSpPr/>
                  <p:nvPr/>
                </p:nvSpPr>
                <p:spPr>
                  <a:xfrm>
                    <a:off x="2589975" y="314875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1" y="669"/>
                        </a:cubicBezTo>
                        <a:cubicBezTo>
                          <a:pt x="1" y="1064"/>
                          <a:pt x="305" y="1368"/>
                          <a:pt x="700" y="1368"/>
                        </a:cubicBezTo>
                        <a:cubicBezTo>
                          <a:pt x="1065" y="1368"/>
                          <a:pt x="1369" y="1064"/>
                          <a:pt x="1369" y="669"/>
                        </a:cubicBezTo>
                        <a:cubicBezTo>
                          <a:pt x="1369" y="305"/>
                          <a:pt x="106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169;p3"/>
                  <p:cNvSpPr/>
                  <p:nvPr/>
                </p:nvSpPr>
                <p:spPr>
                  <a:xfrm>
                    <a:off x="2589975" y="471425"/>
                    <a:ext cx="3422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8" extrusionOk="0">
                        <a:moveTo>
                          <a:pt x="700" y="0"/>
                        </a:moveTo>
                        <a:cubicBezTo>
                          <a:pt x="305" y="0"/>
                          <a:pt x="1" y="304"/>
                          <a:pt x="1" y="669"/>
                        </a:cubicBezTo>
                        <a:cubicBezTo>
                          <a:pt x="1" y="1064"/>
                          <a:pt x="305" y="1368"/>
                          <a:pt x="700" y="1368"/>
                        </a:cubicBezTo>
                        <a:cubicBezTo>
                          <a:pt x="1065" y="1368"/>
                          <a:pt x="1369" y="1064"/>
                          <a:pt x="1369" y="669"/>
                        </a:cubicBezTo>
                        <a:cubicBezTo>
                          <a:pt x="1369" y="304"/>
                          <a:pt x="1065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170;p3"/>
                  <p:cNvSpPr/>
                  <p:nvPr/>
                </p:nvSpPr>
                <p:spPr>
                  <a:xfrm>
                    <a:off x="2738150" y="627950"/>
                    <a:ext cx="35000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1369" extrusionOk="0">
                        <a:moveTo>
                          <a:pt x="730" y="1"/>
                        </a:moveTo>
                        <a:cubicBezTo>
                          <a:pt x="305" y="1"/>
                          <a:pt x="1" y="305"/>
                          <a:pt x="31" y="700"/>
                        </a:cubicBezTo>
                        <a:cubicBezTo>
                          <a:pt x="31" y="1065"/>
                          <a:pt x="335" y="1368"/>
                          <a:pt x="730" y="1368"/>
                        </a:cubicBezTo>
                        <a:cubicBezTo>
                          <a:pt x="1095" y="1368"/>
                          <a:pt x="1399" y="1065"/>
                          <a:pt x="1399" y="700"/>
                        </a:cubicBezTo>
                        <a:cubicBezTo>
                          <a:pt x="1399" y="305"/>
                          <a:pt x="109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171;p3"/>
                  <p:cNvSpPr/>
                  <p:nvPr/>
                </p:nvSpPr>
                <p:spPr>
                  <a:xfrm>
                    <a:off x="2738150" y="314875"/>
                    <a:ext cx="35000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1369" extrusionOk="0">
                        <a:moveTo>
                          <a:pt x="730" y="1"/>
                        </a:moveTo>
                        <a:cubicBezTo>
                          <a:pt x="305" y="1"/>
                          <a:pt x="1" y="305"/>
                          <a:pt x="31" y="669"/>
                        </a:cubicBezTo>
                        <a:cubicBezTo>
                          <a:pt x="31" y="1064"/>
                          <a:pt x="335" y="1368"/>
                          <a:pt x="73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9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172;p3"/>
                  <p:cNvSpPr/>
                  <p:nvPr/>
                </p:nvSpPr>
                <p:spPr>
                  <a:xfrm>
                    <a:off x="2738150" y="471425"/>
                    <a:ext cx="35000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1368" extrusionOk="0">
                        <a:moveTo>
                          <a:pt x="730" y="0"/>
                        </a:moveTo>
                        <a:cubicBezTo>
                          <a:pt x="305" y="0"/>
                          <a:pt x="1" y="304"/>
                          <a:pt x="31" y="669"/>
                        </a:cubicBezTo>
                        <a:cubicBezTo>
                          <a:pt x="31" y="1064"/>
                          <a:pt x="335" y="1368"/>
                          <a:pt x="73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4"/>
                          <a:pt x="1095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173;p3"/>
                  <p:cNvSpPr/>
                  <p:nvPr/>
                </p:nvSpPr>
                <p:spPr>
                  <a:xfrm>
                    <a:off x="2887100" y="627950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174;p3"/>
                  <p:cNvSpPr/>
                  <p:nvPr/>
                </p:nvSpPr>
                <p:spPr>
                  <a:xfrm>
                    <a:off x="2887100" y="314875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175;p3"/>
                  <p:cNvSpPr/>
                  <p:nvPr/>
                </p:nvSpPr>
                <p:spPr>
                  <a:xfrm>
                    <a:off x="2887100" y="471425"/>
                    <a:ext cx="3422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8" extrusionOk="0">
                        <a:moveTo>
                          <a:pt x="700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176;p3"/>
                  <p:cNvSpPr/>
                  <p:nvPr/>
                </p:nvSpPr>
                <p:spPr>
                  <a:xfrm>
                    <a:off x="3035275" y="627950"/>
                    <a:ext cx="35750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1369" extrusionOk="0">
                        <a:moveTo>
                          <a:pt x="730" y="1"/>
                        </a:moveTo>
                        <a:cubicBezTo>
                          <a:pt x="305" y="1"/>
                          <a:pt x="1" y="305"/>
                          <a:pt x="31" y="700"/>
                        </a:cubicBezTo>
                        <a:cubicBezTo>
                          <a:pt x="31" y="1065"/>
                          <a:pt x="335" y="1368"/>
                          <a:pt x="730" y="1368"/>
                        </a:cubicBezTo>
                        <a:cubicBezTo>
                          <a:pt x="1095" y="1368"/>
                          <a:pt x="1429" y="1065"/>
                          <a:pt x="1429" y="700"/>
                        </a:cubicBezTo>
                        <a:cubicBezTo>
                          <a:pt x="1429" y="305"/>
                          <a:pt x="109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177;p3"/>
                  <p:cNvSpPr/>
                  <p:nvPr/>
                </p:nvSpPr>
                <p:spPr>
                  <a:xfrm>
                    <a:off x="3036025" y="314875"/>
                    <a:ext cx="35000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1369" extrusionOk="0">
                        <a:moveTo>
                          <a:pt x="700" y="1"/>
                        </a:moveTo>
                        <a:cubicBezTo>
                          <a:pt x="275" y="1"/>
                          <a:pt x="1" y="305"/>
                          <a:pt x="1" y="669"/>
                        </a:cubicBezTo>
                        <a:cubicBezTo>
                          <a:pt x="1" y="1064"/>
                          <a:pt x="305" y="1368"/>
                          <a:pt x="700" y="1368"/>
                        </a:cubicBezTo>
                        <a:cubicBezTo>
                          <a:pt x="106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6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178;p3"/>
                  <p:cNvSpPr/>
                  <p:nvPr/>
                </p:nvSpPr>
                <p:spPr>
                  <a:xfrm>
                    <a:off x="3035275" y="471425"/>
                    <a:ext cx="35750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1368" extrusionOk="0">
                        <a:moveTo>
                          <a:pt x="730" y="0"/>
                        </a:moveTo>
                        <a:cubicBezTo>
                          <a:pt x="305" y="0"/>
                          <a:pt x="1" y="304"/>
                          <a:pt x="31" y="669"/>
                        </a:cubicBezTo>
                        <a:cubicBezTo>
                          <a:pt x="31" y="1064"/>
                          <a:pt x="335" y="1368"/>
                          <a:pt x="730" y="1368"/>
                        </a:cubicBezTo>
                        <a:cubicBezTo>
                          <a:pt x="1095" y="1368"/>
                          <a:pt x="1429" y="1064"/>
                          <a:pt x="1429" y="669"/>
                        </a:cubicBezTo>
                        <a:cubicBezTo>
                          <a:pt x="1429" y="304"/>
                          <a:pt x="1095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179;p3"/>
                  <p:cNvSpPr/>
                  <p:nvPr/>
                </p:nvSpPr>
                <p:spPr>
                  <a:xfrm>
                    <a:off x="3184975" y="627950"/>
                    <a:ext cx="33450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8" h="1369" extrusionOk="0">
                        <a:moveTo>
                          <a:pt x="669" y="1"/>
                        </a:moveTo>
                        <a:cubicBezTo>
                          <a:pt x="304" y="1"/>
                          <a:pt x="1" y="305"/>
                          <a:pt x="1" y="700"/>
                        </a:cubicBezTo>
                        <a:cubicBezTo>
                          <a:pt x="1" y="1065"/>
                          <a:pt x="304" y="1368"/>
                          <a:pt x="669" y="1368"/>
                        </a:cubicBezTo>
                        <a:cubicBezTo>
                          <a:pt x="1034" y="1368"/>
                          <a:pt x="1338" y="1065"/>
                          <a:pt x="1338" y="700"/>
                        </a:cubicBezTo>
                        <a:cubicBezTo>
                          <a:pt x="1338" y="305"/>
                          <a:pt x="103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180;p3"/>
                  <p:cNvSpPr/>
                  <p:nvPr/>
                </p:nvSpPr>
                <p:spPr>
                  <a:xfrm>
                    <a:off x="3184975" y="314875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669" y="1"/>
                        </a:moveTo>
                        <a:cubicBezTo>
                          <a:pt x="304" y="1"/>
                          <a:pt x="1" y="305"/>
                          <a:pt x="1" y="669"/>
                        </a:cubicBezTo>
                        <a:cubicBezTo>
                          <a:pt x="1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181;p3"/>
                  <p:cNvSpPr/>
                  <p:nvPr/>
                </p:nvSpPr>
                <p:spPr>
                  <a:xfrm>
                    <a:off x="3184975" y="471425"/>
                    <a:ext cx="3422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8" extrusionOk="0">
                        <a:moveTo>
                          <a:pt x="669" y="0"/>
                        </a:moveTo>
                        <a:cubicBezTo>
                          <a:pt x="304" y="0"/>
                          <a:pt x="1" y="304"/>
                          <a:pt x="1" y="669"/>
                        </a:cubicBezTo>
                        <a:cubicBezTo>
                          <a:pt x="1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182;p3"/>
                  <p:cNvSpPr/>
                  <p:nvPr/>
                </p:nvSpPr>
                <p:spPr>
                  <a:xfrm>
                    <a:off x="3333150" y="627950"/>
                    <a:ext cx="3497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1369" extrusionOk="0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31" y="700"/>
                        </a:cubicBezTo>
                        <a:cubicBezTo>
                          <a:pt x="31" y="1065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5"/>
                          <a:pt x="1399" y="700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3"/>
                  <p:cNvSpPr/>
                  <p:nvPr/>
                </p:nvSpPr>
                <p:spPr>
                  <a:xfrm>
                    <a:off x="3333150" y="314875"/>
                    <a:ext cx="3497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1369" extrusionOk="0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184;p3"/>
                  <p:cNvSpPr/>
                  <p:nvPr/>
                </p:nvSpPr>
                <p:spPr>
                  <a:xfrm>
                    <a:off x="3333150" y="471425"/>
                    <a:ext cx="3497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1368" extrusionOk="0">
                        <a:moveTo>
                          <a:pt x="700" y="0"/>
                        </a:moveTo>
                        <a:cubicBezTo>
                          <a:pt x="305" y="0"/>
                          <a:pt x="1" y="304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4"/>
                          <a:pt x="1095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185;p3"/>
                  <p:cNvSpPr/>
                  <p:nvPr/>
                </p:nvSpPr>
                <p:spPr>
                  <a:xfrm>
                    <a:off x="3482100" y="627950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186;p3"/>
                  <p:cNvSpPr/>
                  <p:nvPr/>
                </p:nvSpPr>
                <p:spPr>
                  <a:xfrm>
                    <a:off x="3482100" y="314875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187;p3"/>
                  <p:cNvSpPr/>
                  <p:nvPr/>
                </p:nvSpPr>
                <p:spPr>
                  <a:xfrm>
                    <a:off x="3482100" y="471425"/>
                    <a:ext cx="3422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8" extrusionOk="0">
                        <a:moveTo>
                          <a:pt x="66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188;p3"/>
                  <p:cNvSpPr/>
                  <p:nvPr/>
                </p:nvSpPr>
                <p:spPr>
                  <a:xfrm>
                    <a:off x="3630275" y="627950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189;p3"/>
                  <p:cNvSpPr/>
                  <p:nvPr/>
                </p:nvSpPr>
                <p:spPr>
                  <a:xfrm>
                    <a:off x="3630275" y="314875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190;p3"/>
                  <p:cNvSpPr/>
                  <p:nvPr/>
                </p:nvSpPr>
                <p:spPr>
                  <a:xfrm>
                    <a:off x="3630275" y="471425"/>
                    <a:ext cx="3422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8" extrusionOk="0">
                        <a:moveTo>
                          <a:pt x="66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1" name="Google Shape;191;p3"/>
              <p:cNvGrpSpPr/>
              <p:nvPr/>
            </p:nvGrpSpPr>
            <p:grpSpPr>
              <a:xfrm>
                <a:off x="4735175" y="897825"/>
                <a:ext cx="1968150" cy="818250"/>
                <a:chOff x="1697875" y="314875"/>
                <a:chExt cx="1968150" cy="818250"/>
              </a:xfrm>
            </p:grpSpPr>
            <p:sp>
              <p:nvSpPr>
                <p:cNvPr id="192" name="Google Shape;192;p3"/>
                <p:cNvSpPr/>
                <p:nvPr/>
              </p:nvSpPr>
              <p:spPr>
                <a:xfrm>
                  <a:off x="1697875" y="941800"/>
                  <a:ext cx="34200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" h="1368" extrusionOk="0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9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3"/>
                <p:cNvSpPr/>
                <p:nvPr/>
              </p:nvSpPr>
              <p:spPr>
                <a:xfrm>
                  <a:off x="1697875" y="1098325"/>
                  <a:ext cx="34200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" h="1369" extrusionOk="0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700"/>
                      </a:cubicBezTo>
                      <a:cubicBezTo>
                        <a:pt x="0" y="1064"/>
                        <a:pt x="304" y="1368"/>
                        <a:pt x="699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3"/>
                <p:cNvSpPr/>
                <p:nvPr/>
              </p:nvSpPr>
              <p:spPr>
                <a:xfrm>
                  <a:off x="1697875" y="784500"/>
                  <a:ext cx="34200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" h="1368" extrusionOk="0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9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3"/>
                <p:cNvSpPr/>
                <p:nvPr/>
              </p:nvSpPr>
              <p:spPr>
                <a:xfrm>
                  <a:off x="1846800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700" y="0"/>
                      </a:moveTo>
                      <a:cubicBezTo>
                        <a:pt x="335" y="0"/>
                        <a:pt x="1" y="304"/>
                        <a:pt x="1" y="669"/>
                      </a:cubicBezTo>
                      <a:cubicBezTo>
                        <a:pt x="1" y="1064"/>
                        <a:pt x="33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3"/>
                <p:cNvSpPr/>
                <p:nvPr/>
              </p:nvSpPr>
              <p:spPr>
                <a:xfrm>
                  <a:off x="1846050" y="1098325"/>
                  <a:ext cx="3572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369" extrusionOk="0">
                      <a:moveTo>
                        <a:pt x="730" y="1"/>
                      </a:moveTo>
                      <a:cubicBezTo>
                        <a:pt x="365" y="1"/>
                        <a:pt x="0" y="305"/>
                        <a:pt x="31" y="700"/>
                      </a:cubicBezTo>
                      <a:cubicBezTo>
                        <a:pt x="31" y="1064"/>
                        <a:pt x="365" y="1368"/>
                        <a:pt x="730" y="1368"/>
                      </a:cubicBezTo>
                      <a:cubicBezTo>
                        <a:pt x="1125" y="1368"/>
                        <a:pt x="1429" y="1064"/>
                        <a:pt x="1429" y="700"/>
                      </a:cubicBezTo>
                      <a:cubicBezTo>
                        <a:pt x="1429" y="305"/>
                        <a:pt x="1125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3"/>
                <p:cNvSpPr/>
                <p:nvPr/>
              </p:nvSpPr>
              <p:spPr>
                <a:xfrm>
                  <a:off x="1846050" y="784500"/>
                  <a:ext cx="357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368" extrusionOk="0">
                      <a:moveTo>
                        <a:pt x="730" y="0"/>
                      </a:moveTo>
                      <a:cubicBezTo>
                        <a:pt x="365" y="0"/>
                        <a:pt x="0" y="304"/>
                        <a:pt x="31" y="699"/>
                      </a:cubicBezTo>
                      <a:cubicBezTo>
                        <a:pt x="31" y="1064"/>
                        <a:pt x="365" y="1368"/>
                        <a:pt x="730" y="1368"/>
                      </a:cubicBezTo>
                      <a:cubicBezTo>
                        <a:pt x="1125" y="1368"/>
                        <a:pt x="1429" y="1064"/>
                        <a:pt x="1429" y="699"/>
                      </a:cubicBezTo>
                      <a:cubicBezTo>
                        <a:pt x="1429" y="304"/>
                        <a:pt x="112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3"/>
                <p:cNvSpPr/>
                <p:nvPr/>
              </p:nvSpPr>
              <p:spPr>
                <a:xfrm>
                  <a:off x="1995750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3"/>
                <p:cNvSpPr/>
                <p:nvPr/>
              </p:nvSpPr>
              <p:spPr>
                <a:xfrm>
                  <a:off x="1993475" y="1098525"/>
                  <a:ext cx="380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361" extrusionOk="0">
                      <a:moveTo>
                        <a:pt x="760" y="0"/>
                      </a:moveTo>
                      <a:cubicBezTo>
                        <a:pt x="585" y="0"/>
                        <a:pt x="410" y="69"/>
                        <a:pt x="274" y="205"/>
                      </a:cubicBezTo>
                      <a:cubicBezTo>
                        <a:pt x="0" y="479"/>
                        <a:pt x="0" y="904"/>
                        <a:pt x="274" y="1178"/>
                      </a:cubicBezTo>
                      <a:cubicBezTo>
                        <a:pt x="410" y="1300"/>
                        <a:pt x="585" y="1360"/>
                        <a:pt x="760" y="1360"/>
                      </a:cubicBezTo>
                      <a:cubicBezTo>
                        <a:pt x="935" y="1360"/>
                        <a:pt x="1110" y="1300"/>
                        <a:pt x="1246" y="1178"/>
                      </a:cubicBezTo>
                      <a:cubicBezTo>
                        <a:pt x="1520" y="904"/>
                        <a:pt x="1520" y="479"/>
                        <a:pt x="1246" y="205"/>
                      </a:cubicBezTo>
                      <a:cubicBezTo>
                        <a:pt x="1110" y="69"/>
                        <a:pt x="935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3"/>
                <p:cNvSpPr/>
                <p:nvPr/>
              </p:nvSpPr>
              <p:spPr>
                <a:xfrm>
                  <a:off x="1995750" y="7845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2144675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70" y="0"/>
                      </a:moveTo>
                      <a:cubicBezTo>
                        <a:pt x="274" y="0"/>
                        <a:pt x="1" y="304"/>
                        <a:pt x="1" y="66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3"/>
                <p:cNvSpPr/>
                <p:nvPr/>
              </p:nvSpPr>
              <p:spPr>
                <a:xfrm>
                  <a:off x="2143925" y="1098325"/>
                  <a:ext cx="3497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69" extrusionOk="0">
                      <a:moveTo>
                        <a:pt x="700" y="1"/>
                      </a:moveTo>
                      <a:cubicBezTo>
                        <a:pt x="304" y="1"/>
                        <a:pt x="0" y="305"/>
                        <a:pt x="31" y="700"/>
                      </a:cubicBezTo>
                      <a:cubicBezTo>
                        <a:pt x="31" y="1064"/>
                        <a:pt x="335" y="1368"/>
                        <a:pt x="700" y="1368"/>
                      </a:cubicBezTo>
                      <a:cubicBezTo>
                        <a:pt x="1095" y="1368"/>
                        <a:pt x="1399" y="1064"/>
                        <a:pt x="1399" y="700"/>
                      </a:cubicBezTo>
                      <a:cubicBezTo>
                        <a:pt x="1399" y="305"/>
                        <a:pt x="1095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3"/>
                <p:cNvSpPr/>
                <p:nvPr/>
              </p:nvSpPr>
              <p:spPr>
                <a:xfrm>
                  <a:off x="2143925" y="784500"/>
                  <a:ext cx="3497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68" extrusionOk="0">
                      <a:moveTo>
                        <a:pt x="700" y="0"/>
                      </a:moveTo>
                      <a:cubicBezTo>
                        <a:pt x="304" y="0"/>
                        <a:pt x="0" y="304"/>
                        <a:pt x="31" y="699"/>
                      </a:cubicBezTo>
                      <a:cubicBezTo>
                        <a:pt x="31" y="1064"/>
                        <a:pt x="335" y="1368"/>
                        <a:pt x="700" y="1368"/>
                      </a:cubicBezTo>
                      <a:cubicBezTo>
                        <a:pt x="1095" y="1368"/>
                        <a:pt x="1399" y="1064"/>
                        <a:pt x="1399" y="699"/>
                      </a:cubicBezTo>
                      <a:cubicBezTo>
                        <a:pt x="1399" y="304"/>
                        <a:pt x="109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3"/>
                <p:cNvSpPr/>
                <p:nvPr/>
              </p:nvSpPr>
              <p:spPr>
                <a:xfrm>
                  <a:off x="2292850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3"/>
                <p:cNvSpPr/>
                <p:nvPr/>
              </p:nvSpPr>
              <p:spPr>
                <a:xfrm>
                  <a:off x="2292850" y="1098325"/>
                  <a:ext cx="3422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9" extrusionOk="0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700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700"/>
                      </a:cubicBezTo>
                      <a:cubicBezTo>
                        <a:pt x="1369" y="305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3"/>
                <p:cNvSpPr/>
                <p:nvPr/>
              </p:nvSpPr>
              <p:spPr>
                <a:xfrm>
                  <a:off x="2292850" y="7845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9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69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"/>
                <p:cNvSpPr/>
                <p:nvPr/>
              </p:nvSpPr>
              <p:spPr>
                <a:xfrm>
                  <a:off x="2441050" y="941800"/>
                  <a:ext cx="3497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68" extrusionOk="0">
                      <a:moveTo>
                        <a:pt x="730" y="0"/>
                      </a:moveTo>
                      <a:cubicBezTo>
                        <a:pt x="304" y="0"/>
                        <a:pt x="0" y="304"/>
                        <a:pt x="31" y="669"/>
                      </a:cubicBezTo>
                      <a:cubicBezTo>
                        <a:pt x="31" y="1064"/>
                        <a:pt x="334" y="1368"/>
                        <a:pt x="730" y="1368"/>
                      </a:cubicBezTo>
                      <a:cubicBezTo>
                        <a:pt x="1094" y="1368"/>
                        <a:pt x="1398" y="1064"/>
                        <a:pt x="1398" y="669"/>
                      </a:cubicBezTo>
                      <a:cubicBezTo>
                        <a:pt x="1398" y="304"/>
                        <a:pt x="109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"/>
                <p:cNvSpPr/>
                <p:nvPr/>
              </p:nvSpPr>
              <p:spPr>
                <a:xfrm>
                  <a:off x="2439525" y="1098425"/>
                  <a:ext cx="38025" cy="3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357" extrusionOk="0">
                      <a:moveTo>
                        <a:pt x="745" y="0"/>
                      </a:moveTo>
                      <a:cubicBezTo>
                        <a:pt x="575" y="0"/>
                        <a:pt x="407" y="61"/>
                        <a:pt x="274" y="179"/>
                      </a:cubicBezTo>
                      <a:cubicBezTo>
                        <a:pt x="0" y="453"/>
                        <a:pt x="0" y="878"/>
                        <a:pt x="274" y="1152"/>
                      </a:cubicBezTo>
                      <a:cubicBezTo>
                        <a:pt x="411" y="1288"/>
                        <a:pt x="585" y="1357"/>
                        <a:pt x="760" y="1357"/>
                      </a:cubicBezTo>
                      <a:cubicBezTo>
                        <a:pt x="935" y="1357"/>
                        <a:pt x="1110" y="1288"/>
                        <a:pt x="1247" y="1152"/>
                      </a:cubicBezTo>
                      <a:cubicBezTo>
                        <a:pt x="1520" y="908"/>
                        <a:pt x="1520" y="483"/>
                        <a:pt x="1247" y="209"/>
                      </a:cubicBezTo>
                      <a:cubicBezTo>
                        <a:pt x="1106" y="69"/>
                        <a:pt x="925" y="0"/>
                        <a:pt x="7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3"/>
                <p:cNvSpPr/>
                <p:nvPr/>
              </p:nvSpPr>
              <p:spPr>
                <a:xfrm>
                  <a:off x="2441050" y="784500"/>
                  <a:ext cx="3497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68" extrusionOk="0">
                      <a:moveTo>
                        <a:pt x="730" y="0"/>
                      </a:moveTo>
                      <a:cubicBezTo>
                        <a:pt x="304" y="0"/>
                        <a:pt x="0" y="304"/>
                        <a:pt x="31" y="699"/>
                      </a:cubicBezTo>
                      <a:cubicBezTo>
                        <a:pt x="31" y="1064"/>
                        <a:pt x="334" y="1368"/>
                        <a:pt x="730" y="1368"/>
                      </a:cubicBezTo>
                      <a:cubicBezTo>
                        <a:pt x="1094" y="1368"/>
                        <a:pt x="1398" y="1064"/>
                        <a:pt x="1398" y="699"/>
                      </a:cubicBezTo>
                      <a:cubicBezTo>
                        <a:pt x="1398" y="304"/>
                        <a:pt x="109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3"/>
                <p:cNvSpPr/>
                <p:nvPr/>
              </p:nvSpPr>
              <p:spPr>
                <a:xfrm>
                  <a:off x="2589975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64"/>
                        <a:pt x="305" y="1368"/>
                        <a:pt x="669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3"/>
                <p:cNvSpPr/>
                <p:nvPr/>
              </p:nvSpPr>
              <p:spPr>
                <a:xfrm>
                  <a:off x="2589975" y="1098325"/>
                  <a:ext cx="3422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9" extrusionOk="0">
                      <a:moveTo>
                        <a:pt x="700" y="1"/>
                      </a:moveTo>
                      <a:cubicBezTo>
                        <a:pt x="305" y="1"/>
                        <a:pt x="1" y="305"/>
                        <a:pt x="1" y="700"/>
                      </a:cubicBezTo>
                      <a:cubicBezTo>
                        <a:pt x="1" y="1064"/>
                        <a:pt x="30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700"/>
                      </a:cubicBezTo>
                      <a:cubicBezTo>
                        <a:pt x="1369" y="305"/>
                        <a:pt x="1065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"/>
                <p:cNvSpPr/>
                <p:nvPr/>
              </p:nvSpPr>
              <p:spPr>
                <a:xfrm>
                  <a:off x="2589975" y="7845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5" y="0"/>
                        <a:pt x="1" y="335"/>
                        <a:pt x="1" y="699"/>
                      </a:cubicBezTo>
                      <a:cubicBezTo>
                        <a:pt x="1" y="1064"/>
                        <a:pt x="305" y="1368"/>
                        <a:pt x="669" y="1368"/>
                      </a:cubicBezTo>
                      <a:cubicBezTo>
                        <a:pt x="1065" y="1368"/>
                        <a:pt x="1369" y="1064"/>
                        <a:pt x="1369" y="699"/>
                      </a:cubicBezTo>
                      <a:cubicBezTo>
                        <a:pt x="1369" y="335"/>
                        <a:pt x="1065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3"/>
                <p:cNvSpPr/>
                <p:nvPr/>
              </p:nvSpPr>
              <p:spPr>
                <a:xfrm>
                  <a:off x="2738150" y="941800"/>
                  <a:ext cx="35000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" h="1368" extrusionOk="0">
                      <a:moveTo>
                        <a:pt x="730" y="0"/>
                      </a:moveTo>
                      <a:cubicBezTo>
                        <a:pt x="305" y="0"/>
                        <a:pt x="1" y="304"/>
                        <a:pt x="31" y="669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399" y="1064"/>
                        <a:pt x="1399" y="669"/>
                      </a:cubicBezTo>
                      <a:cubicBezTo>
                        <a:pt x="1399" y="304"/>
                        <a:pt x="109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3"/>
                <p:cNvSpPr/>
                <p:nvPr/>
              </p:nvSpPr>
              <p:spPr>
                <a:xfrm>
                  <a:off x="2738150" y="1098325"/>
                  <a:ext cx="35000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" h="1369" extrusionOk="0">
                      <a:moveTo>
                        <a:pt x="730" y="1"/>
                      </a:moveTo>
                      <a:cubicBezTo>
                        <a:pt x="305" y="1"/>
                        <a:pt x="1" y="305"/>
                        <a:pt x="31" y="700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399" y="1064"/>
                        <a:pt x="1399" y="700"/>
                      </a:cubicBezTo>
                      <a:cubicBezTo>
                        <a:pt x="1399" y="305"/>
                        <a:pt x="1095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2738150" y="784500"/>
                  <a:ext cx="35000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" h="1368" extrusionOk="0">
                      <a:moveTo>
                        <a:pt x="730" y="0"/>
                      </a:moveTo>
                      <a:cubicBezTo>
                        <a:pt x="305" y="0"/>
                        <a:pt x="1" y="304"/>
                        <a:pt x="31" y="699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399" y="1064"/>
                        <a:pt x="1399" y="699"/>
                      </a:cubicBezTo>
                      <a:cubicBezTo>
                        <a:pt x="1399" y="304"/>
                        <a:pt x="109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"/>
                <p:cNvSpPr/>
                <p:nvPr/>
              </p:nvSpPr>
              <p:spPr>
                <a:xfrm>
                  <a:off x="2887100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700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700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"/>
                <p:cNvSpPr/>
                <p:nvPr/>
              </p:nvSpPr>
              <p:spPr>
                <a:xfrm>
                  <a:off x="2887100" y="1098325"/>
                  <a:ext cx="3422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9" extrusionOk="0">
                      <a:moveTo>
                        <a:pt x="700" y="1"/>
                      </a:moveTo>
                      <a:cubicBezTo>
                        <a:pt x="304" y="1"/>
                        <a:pt x="0" y="305"/>
                        <a:pt x="0" y="700"/>
                      </a:cubicBezTo>
                      <a:cubicBezTo>
                        <a:pt x="0" y="1064"/>
                        <a:pt x="304" y="1368"/>
                        <a:pt x="700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5"/>
                        <a:pt x="1064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2887100" y="7845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700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700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3036025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700" y="0"/>
                      </a:moveTo>
                      <a:cubicBezTo>
                        <a:pt x="335" y="0"/>
                        <a:pt x="1" y="304"/>
                        <a:pt x="1" y="669"/>
                      </a:cubicBezTo>
                      <a:cubicBezTo>
                        <a:pt x="1" y="1064"/>
                        <a:pt x="33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"/>
                <p:cNvSpPr/>
                <p:nvPr/>
              </p:nvSpPr>
              <p:spPr>
                <a:xfrm>
                  <a:off x="3035275" y="1098325"/>
                  <a:ext cx="35750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1369" extrusionOk="0">
                      <a:moveTo>
                        <a:pt x="730" y="1"/>
                      </a:moveTo>
                      <a:cubicBezTo>
                        <a:pt x="305" y="1"/>
                        <a:pt x="1" y="305"/>
                        <a:pt x="31" y="700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429" y="1064"/>
                        <a:pt x="1429" y="700"/>
                      </a:cubicBezTo>
                      <a:cubicBezTo>
                        <a:pt x="1429" y="305"/>
                        <a:pt x="1095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"/>
                <p:cNvSpPr/>
                <p:nvPr/>
              </p:nvSpPr>
              <p:spPr>
                <a:xfrm>
                  <a:off x="3035275" y="784500"/>
                  <a:ext cx="35750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1368" extrusionOk="0">
                      <a:moveTo>
                        <a:pt x="730" y="0"/>
                      </a:moveTo>
                      <a:cubicBezTo>
                        <a:pt x="305" y="0"/>
                        <a:pt x="1" y="304"/>
                        <a:pt x="31" y="699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429" y="1064"/>
                        <a:pt x="1429" y="699"/>
                      </a:cubicBezTo>
                      <a:cubicBezTo>
                        <a:pt x="1429" y="304"/>
                        <a:pt x="109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3184975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4" y="0"/>
                        <a:pt x="1" y="304"/>
                        <a:pt x="1" y="669"/>
                      </a:cubicBezTo>
                      <a:cubicBezTo>
                        <a:pt x="1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3184975" y="1098325"/>
                  <a:ext cx="3422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9" extrusionOk="0">
                      <a:moveTo>
                        <a:pt x="669" y="1"/>
                      </a:moveTo>
                      <a:cubicBezTo>
                        <a:pt x="304" y="1"/>
                        <a:pt x="1" y="305"/>
                        <a:pt x="1" y="700"/>
                      </a:cubicBezTo>
                      <a:cubicBezTo>
                        <a:pt x="1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3"/>
                <p:cNvSpPr/>
                <p:nvPr/>
              </p:nvSpPr>
              <p:spPr>
                <a:xfrm>
                  <a:off x="3184975" y="7845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4" y="0"/>
                        <a:pt x="1" y="304"/>
                        <a:pt x="1" y="699"/>
                      </a:cubicBezTo>
                      <a:cubicBezTo>
                        <a:pt x="1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3"/>
                <p:cNvSpPr/>
                <p:nvPr/>
              </p:nvSpPr>
              <p:spPr>
                <a:xfrm>
                  <a:off x="3331625" y="941225"/>
                  <a:ext cx="38025" cy="3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384" extrusionOk="0">
                      <a:moveTo>
                        <a:pt x="761" y="0"/>
                      </a:moveTo>
                      <a:cubicBezTo>
                        <a:pt x="586" y="0"/>
                        <a:pt x="411" y="69"/>
                        <a:pt x="274" y="205"/>
                      </a:cubicBezTo>
                      <a:cubicBezTo>
                        <a:pt x="1" y="449"/>
                        <a:pt x="1" y="905"/>
                        <a:pt x="274" y="1178"/>
                      </a:cubicBezTo>
                      <a:cubicBezTo>
                        <a:pt x="396" y="1315"/>
                        <a:pt x="563" y="1383"/>
                        <a:pt x="734" y="1383"/>
                      </a:cubicBezTo>
                      <a:cubicBezTo>
                        <a:pt x="905" y="1383"/>
                        <a:pt x="1080" y="1315"/>
                        <a:pt x="1217" y="1178"/>
                      </a:cubicBezTo>
                      <a:cubicBezTo>
                        <a:pt x="1490" y="935"/>
                        <a:pt x="1521" y="479"/>
                        <a:pt x="1247" y="205"/>
                      </a:cubicBezTo>
                      <a:cubicBezTo>
                        <a:pt x="1110" y="69"/>
                        <a:pt x="936" y="0"/>
                        <a:pt x="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"/>
                <p:cNvSpPr/>
                <p:nvPr/>
              </p:nvSpPr>
              <p:spPr>
                <a:xfrm>
                  <a:off x="3331625" y="1098125"/>
                  <a:ext cx="3802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369" extrusionOk="0">
                      <a:moveTo>
                        <a:pt x="732" y="0"/>
                      </a:moveTo>
                      <a:cubicBezTo>
                        <a:pt x="567" y="0"/>
                        <a:pt x="404" y="62"/>
                        <a:pt x="274" y="191"/>
                      </a:cubicBezTo>
                      <a:cubicBezTo>
                        <a:pt x="1" y="465"/>
                        <a:pt x="1" y="890"/>
                        <a:pt x="274" y="1164"/>
                      </a:cubicBezTo>
                      <a:cubicBezTo>
                        <a:pt x="396" y="1300"/>
                        <a:pt x="563" y="1369"/>
                        <a:pt x="734" y="1369"/>
                      </a:cubicBezTo>
                      <a:cubicBezTo>
                        <a:pt x="905" y="1369"/>
                        <a:pt x="1080" y="1300"/>
                        <a:pt x="1217" y="1164"/>
                      </a:cubicBezTo>
                      <a:cubicBezTo>
                        <a:pt x="1490" y="920"/>
                        <a:pt x="1521" y="495"/>
                        <a:pt x="1247" y="221"/>
                      </a:cubicBezTo>
                      <a:cubicBezTo>
                        <a:pt x="1103" y="77"/>
                        <a:pt x="916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"/>
                <p:cNvSpPr/>
                <p:nvPr/>
              </p:nvSpPr>
              <p:spPr>
                <a:xfrm>
                  <a:off x="3333925" y="784500"/>
                  <a:ext cx="34200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" h="1368" extrusionOk="0">
                      <a:moveTo>
                        <a:pt x="669" y="0"/>
                      </a:moveTo>
                      <a:cubicBezTo>
                        <a:pt x="27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"/>
                <p:cNvSpPr/>
                <p:nvPr/>
              </p:nvSpPr>
              <p:spPr>
                <a:xfrm>
                  <a:off x="3482100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3"/>
                <p:cNvSpPr/>
                <p:nvPr/>
              </p:nvSpPr>
              <p:spPr>
                <a:xfrm>
                  <a:off x="3479825" y="1098425"/>
                  <a:ext cx="38000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373" extrusionOk="0">
                      <a:moveTo>
                        <a:pt x="764" y="0"/>
                      </a:moveTo>
                      <a:cubicBezTo>
                        <a:pt x="580" y="0"/>
                        <a:pt x="399" y="69"/>
                        <a:pt x="274" y="209"/>
                      </a:cubicBezTo>
                      <a:cubicBezTo>
                        <a:pt x="0" y="483"/>
                        <a:pt x="0" y="908"/>
                        <a:pt x="274" y="1182"/>
                      </a:cubicBezTo>
                      <a:cubicBezTo>
                        <a:pt x="403" y="1311"/>
                        <a:pt x="573" y="1373"/>
                        <a:pt x="742" y="1373"/>
                      </a:cubicBezTo>
                      <a:cubicBezTo>
                        <a:pt x="930" y="1373"/>
                        <a:pt x="1118" y="1296"/>
                        <a:pt x="1246" y="1152"/>
                      </a:cubicBezTo>
                      <a:cubicBezTo>
                        <a:pt x="1520" y="878"/>
                        <a:pt x="1489" y="453"/>
                        <a:pt x="1246" y="179"/>
                      </a:cubicBezTo>
                      <a:cubicBezTo>
                        <a:pt x="1114" y="61"/>
                        <a:pt x="938" y="0"/>
                        <a:pt x="7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3"/>
                <p:cNvSpPr/>
                <p:nvPr/>
              </p:nvSpPr>
              <p:spPr>
                <a:xfrm>
                  <a:off x="3482100" y="7845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4" y="0"/>
                        <a:pt x="0" y="335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35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"/>
                <p:cNvSpPr/>
                <p:nvPr/>
              </p:nvSpPr>
              <p:spPr>
                <a:xfrm>
                  <a:off x="3630275" y="9418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>
                  <a:off x="3628000" y="1098525"/>
                  <a:ext cx="38025" cy="3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384" extrusionOk="0">
                      <a:moveTo>
                        <a:pt x="760" y="0"/>
                      </a:moveTo>
                      <a:cubicBezTo>
                        <a:pt x="585" y="0"/>
                        <a:pt x="411" y="69"/>
                        <a:pt x="274" y="205"/>
                      </a:cubicBezTo>
                      <a:cubicBezTo>
                        <a:pt x="0" y="479"/>
                        <a:pt x="31" y="904"/>
                        <a:pt x="274" y="1178"/>
                      </a:cubicBezTo>
                      <a:cubicBezTo>
                        <a:pt x="411" y="1315"/>
                        <a:pt x="593" y="1383"/>
                        <a:pt x="772" y="1383"/>
                      </a:cubicBezTo>
                      <a:cubicBezTo>
                        <a:pt x="950" y="1383"/>
                        <a:pt x="1125" y="1315"/>
                        <a:pt x="1246" y="1178"/>
                      </a:cubicBezTo>
                      <a:cubicBezTo>
                        <a:pt x="1520" y="904"/>
                        <a:pt x="1520" y="479"/>
                        <a:pt x="1246" y="205"/>
                      </a:cubicBezTo>
                      <a:cubicBezTo>
                        <a:pt x="1110" y="69"/>
                        <a:pt x="935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3"/>
                <p:cNvSpPr/>
                <p:nvPr/>
              </p:nvSpPr>
              <p:spPr>
                <a:xfrm>
                  <a:off x="3630275" y="784500"/>
                  <a:ext cx="342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4" name="Google Shape;234;p3"/>
                <p:cNvGrpSpPr/>
                <p:nvPr/>
              </p:nvGrpSpPr>
              <p:grpSpPr>
                <a:xfrm>
                  <a:off x="1697875" y="314875"/>
                  <a:ext cx="1966625" cy="347300"/>
                  <a:chOff x="1697875" y="314875"/>
                  <a:chExt cx="1966625" cy="347300"/>
                </a:xfrm>
              </p:grpSpPr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1697875" y="627950"/>
                    <a:ext cx="34200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8" h="1369" extrusionOk="0">
                        <a:moveTo>
                          <a:pt x="69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9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9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" name="Google Shape;236;p3"/>
                  <p:cNvSpPr/>
                  <p:nvPr/>
                </p:nvSpPr>
                <p:spPr>
                  <a:xfrm>
                    <a:off x="1697875" y="314875"/>
                    <a:ext cx="34200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8" h="1369" extrusionOk="0">
                        <a:moveTo>
                          <a:pt x="699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69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9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" name="Google Shape;237;p3"/>
                  <p:cNvSpPr/>
                  <p:nvPr/>
                </p:nvSpPr>
                <p:spPr>
                  <a:xfrm>
                    <a:off x="1697875" y="471425"/>
                    <a:ext cx="34200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8" h="1368" extrusionOk="0">
                        <a:moveTo>
                          <a:pt x="69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9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9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" name="Google Shape;238;p3"/>
                  <p:cNvSpPr/>
                  <p:nvPr/>
                </p:nvSpPr>
                <p:spPr>
                  <a:xfrm>
                    <a:off x="1846050" y="627950"/>
                    <a:ext cx="357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1369" extrusionOk="0">
                        <a:moveTo>
                          <a:pt x="730" y="1"/>
                        </a:moveTo>
                        <a:cubicBezTo>
                          <a:pt x="365" y="1"/>
                          <a:pt x="0" y="305"/>
                          <a:pt x="31" y="700"/>
                        </a:cubicBezTo>
                        <a:cubicBezTo>
                          <a:pt x="31" y="1065"/>
                          <a:pt x="365" y="1368"/>
                          <a:pt x="730" y="1368"/>
                        </a:cubicBezTo>
                        <a:cubicBezTo>
                          <a:pt x="1125" y="1368"/>
                          <a:pt x="1429" y="1065"/>
                          <a:pt x="1429" y="700"/>
                        </a:cubicBezTo>
                        <a:cubicBezTo>
                          <a:pt x="1429" y="305"/>
                          <a:pt x="112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" name="Google Shape;239;p3"/>
                  <p:cNvSpPr/>
                  <p:nvPr/>
                </p:nvSpPr>
                <p:spPr>
                  <a:xfrm>
                    <a:off x="1846050" y="314875"/>
                    <a:ext cx="357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1369" extrusionOk="0">
                        <a:moveTo>
                          <a:pt x="730" y="1"/>
                        </a:moveTo>
                        <a:cubicBezTo>
                          <a:pt x="365" y="1"/>
                          <a:pt x="0" y="305"/>
                          <a:pt x="31" y="669"/>
                        </a:cubicBezTo>
                        <a:cubicBezTo>
                          <a:pt x="31" y="1064"/>
                          <a:pt x="365" y="1368"/>
                          <a:pt x="730" y="1368"/>
                        </a:cubicBezTo>
                        <a:cubicBezTo>
                          <a:pt x="1125" y="1368"/>
                          <a:pt x="1429" y="1064"/>
                          <a:pt x="1429" y="669"/>
                        </a:cubicBezTo>
                        <a:cubicBezTo>
                          <a:pt x="1429" y="305"/>
                          <a:pt x="112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" name="Google Shape;240;p3"/>
                  <p:cNvSpPr/>
                  <p:nvPr/>
                </p:nvSpPr>
                <p:spPr>
                  <a:xfrm>
                    <a:off x="1846050" y="471425"/>
                    <a:ext cx="3572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1368" extrusionOk="0">
                        <a:moveTo>
                          <a:pt x="730" y="0"/>
                        </a:moveTo>
                        <a:cubicBezTo>
                          <a:pt x="365" y="0"/>
                          <a:pt x="0" y="304"/>
                          <a:pt x="31" y="669"/>
                        </a:cubicBezTo>
                        <a:cubicBezTo>
                          <a:pt x="31" y="1064"/>
                          <a:pt x="365" y="1368"/>
                          <a:pt x="730" y="1368"/>
                        </a:cubicBezTo>
                        <a:cubicBezTo>
                          <a:pt x="1125" y="1368"/>
                          <a:pt x="1429" y="1064"/>
                          <a:pt x="1429" y="669"/>
                        </a:cubicBezTo>
                        <a:cubicBezTo>
                          <a:pt x="1429" y="304"/>
                          <a:pt x="1125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" name="Google Shape;241;p3"/>
                  <p:cNvSpPr/>
                  <p:nvPr/>
                </p:nvSpPr>
                <p:spPr>
                  <a:xfrm>
                    <a:off x="1995750" y="627950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" name="Google Shape;242;p3"/>
                  <p:cNvSpPr/>
                  <p:nvPr/>
                </p:nvSpPr>
                <p:spPr>
                  <a:xfrm>
                    <a:off x="1994225" y="315825"/>
                    <a:ext cx="37250" cy="3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" h="1354" extrusionOk="0">
                        <a:moveTo>
                          <a:pt x="745" y="1"/>
                        </a:moveTo>
                        <a:cubicBezTo>
                          <a:pt x="570" y="1"/>
                          <a:pt x="396" y="69"/>
                          <a:pt x="274" y="206"/>
                        </a:cubicBezTo>
                        <a:cubicBezTo>
                          <a:pt x="0" y="449"/>
                          <a:pt x="0" y="905"/>
                          <a:pt x="274" y="1148"/>
                        </a:cubicBezTo>
                        <a:cubicBezTo>
                          <a:pt x="396" y="1285"/>
                          <a:pt x="570" y="1353"/>
                          <a:pt x="745" y="1353"/>
                        </a:cubicBezTo>
                        <a:cubicBezTo>
                          <a:pt x="920" y="1353"/>
                          <a:pt x="1095" y="1285"/>
                          <a:pt x="1216" y="1148"/>
                        </a:cubicBezTo>
                        <a:cubicBezTo>
                          <a:pt x="1490" y="905"/>
                          <a:pt x="1490" y="449"/>
                          <a:pt x="1216" y="206"/>
                        </a:cubicBezTo>
                        <a:cubicBezTo>
                          <a:pt x="1095" y="69"/>
                          <a:pt x="920" y="1"/>
                          <a:pt x="74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" name="Google Shape;243;p3"/>
                  <p:cNvSpPr/>
                  <p:nvPr/>
                </p:nvSpPr>
                <p:spPr>
                  <a:xfrm>
                    <a:off x="1995750" y="471425"/>
                    <a:ext cx="3422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8" extrusionOk="0">
                        <a:moveTo>
                          <a:pt x="66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" name="Google Shape;244;p3"/>
                  <p:cNvSpPr/>
                  <p:nvPr/>
                </p:nvSpPr>
                <p:spPr>
                  <a:xfrm>
                    <a:off x="2143925" y="627950"/>
                    <a:ext cx="3497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1369" extrusionOk="0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31" y="700"/>
                        </a:cubicBezTo>
                        <a:cubicBezTo>
                          <a:pt x="31" y="1065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5"/>
                          <a:pt x="1399" y="700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" name="Google Shape;245;p3"/>
                  <p:cNvSpPr/>
                  <p:nvPr/>
                </p:nvSpPr>
                <p:spPr>
                  <a:xfrm>
                    <a:off x="2143925" y="314875"/>
                    <a:ext cx="3497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1369" extrusionOk="0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2143925" y="471425"/>
                    <a:ext cx="3497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1368" extrusionOk="0">
                        <a:moveTo>
                          <a:pt x="700" y="0"/>
                        </a:moveTo>
                        <a:cubicBezTo>
                          <a:pt x="304" y="0"/>
                          <a:pt x="0" y="304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4"/>
                          <a:pt x="1095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2292850" y="627950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670" y="1"/>
                        </a:moveTo>
                        <a:cubicBezTo>
                          <a:pt x="305" y="1"/>
                          <a:pt x="1" y="305"/>
                          <a:pt x="1" y="700"/>
                        </a:cubicBezTo>
                        <a:cubicBezTo>
                          <a:pt x="1" y="1065"/>
                          <a:pt x="305" y="1368"/>
                          <a:pt x="670" y="1368"/>
                        </a:cubicBezTo>
                        <a:cubicBezTo>
                          <a:pt x="1065" y="1368"/>
                          <a:pt x="1369" y="1065"/>
                          <a:pt x="1369" y="700"/>
                        </a:cubicBezTo>
                        <a:cubicBezTo>
                          <a:pt x="1369" y="305"/>
                          <a:pt x="1065" y="1"/>
                          <a:pt x="67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2291350" y="315825"/>
                    <a:ext cx="37250" cy="3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" h="1354" extrusionOk="0">
                        <a:moveTo>
                          <a:pt x="760" y="1"/>
                        </a:moveTo>
                        <a:cubicBezTo>
                          <a:pt x="585" y="1"/>
                          <a:pt x="411" y="69"/>
                          <a:pt x="274" y="206"/>
                        </a:cubicBezTo>
                        <a:cubicBezTo>
                          <a:pt x="0" y="449"/>
                          <a:pt x="0" y="905"/>
                          <a:pt x="274" y="1148"/>
                        </a:cubicBezTo>
                        <a:cubicBezTo>
                          <a:pt x="411" y="1285"/>
                          <a:pt x="585" y="1353"/>
                          <a:pt x="760" y="1353"/>
                        </a:cubicBezTo>
                        <a:cubicBezTo>
                          <a:pt x="935" y="1353"/>
                          <a:pt x="1110" y="1285"/>
                          <a:pt x="1246" y="1148"/>
                        </a:cubicBezTo>
                        <a:cubicBezTo>
                          <a:pt x="1490" y="905"/>
                          <a:pt x="1490" y="449"/>
                          <a:pt x="1246" y="206"/>
                        </a:cubicBezTo>
                        <a:cubicBezTo>
                          <a:pt x="1110" y="69"/>
                          <a:pt x="935" y="1"/>
                          <a:pt x="7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" name="Google Shape;249;p3"/>
                  <p:cNvSpPr/>
                  <p:nvPr/>
                </p:nvSpPr>
                <p:spPr>
                  <a:xfrm>
                    <a:off x="2292850" y="471425"/>
                    <a:ext cx="3422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8" extrusionOk="0">
                        <a:moveTo>
                          <a:pt x="670" y="0"/>
                        </a:moveTo>
                        <a:cubicBezTo>
                          <a:pt x="305" y="0"/>
                          <a:pt x="1" y="304"/>
                          <a:pt x="1" y="669"/>
                        </a:cubicBezTo>
                        <a:cubicBezTo>
                          <a:pt x="1" y="1064"/>
                          <a:pt x="305" y="1368"/>
                          <a:pt x="670" y="1368"/>
                        </a:cubicBezTo>
                        <a:cubicBezTo>
                          <a:pt x="1065" y="1368"/>
                          <a:pt x="1369" y="1064"/>
                          <a:pt x="1369" y="669"/>
                        </a:cubicBezTo>
                        <a:cubicBezTo>
                          <a:pt x="1369" y="304"/>
                          <a:pt x="1065" y="0"/>
                          <a:pt x="67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50;p3"/>
                  <p:cNvSpPr/>
                  <p:nvPr/>
                </p:nvSpPr>
                <p:spPr>
                  <a:xfrm>
                    <a:off x="2441050" y="627950"/>
                    <a:ext cx="3497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1369" extrusionOk="0">
                        <a:moveTo>
                          <a:pt x="730" y="1"/>
                        </a:moveTo>
                        <a:cubicBezTo>
                          <a:pt x="304" y="1"/>
                          <a:pt x="0" y="305"/>
                          <a:pt x="31" y="700"/>
                        </a:cubicBezTo>
                        <a:cubicBezTo>
                          <a:pt x="31" y="1065"/>
                          <a:pt x="334" y="1368"/>
                          <a:pt x="730" y="1368"/>
                        </a:cubicBezTo>
                        <a:cubicBezTo>
                          <a:pt x="1094" y="1368"/>
                          <a:pt x="1398" y="1065"/>
                          <a:pt x="1398" y="700"/>
                        </a:cubicBezTo>
                        <a:cubicBezTo>
                          <a:pt x="1398" y="305"/>
                          <a:pt x="1094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51;p3"/>
                  <p:cNvSpPr/>
                  <p:nvPr/>
                </p:nvSpPr>
                <p:spPr>
                  <a:xfrm>
                    <a:off x="2441800" y="314875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700" y="1"/>
                        </a:moveTo>
                        <a:cubicBezTo>
                          <a:pt x="274" y="1"/>
                          <a:pt x="1" y="305"/>
                          <a:pt x="1" y="669"/>
                        </a:cubicBezTo>
                        <a:cubicBezTo>
                          <a:pt x="1" y="1064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52;p3"/>
                  <p:cNvSpPr/>
                  <p:nvPr/>
                </p:nvSpPr>
                <p:spPr>
                  <a:xfrm>
                    <a:off x="2441050" y="471425"/>
                    <a:ext cx="3497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1368" extrusionOk="0">
                        <a:moveTo>
                          <a:pt x="730" y="0"/>
                        </a:moveTo>
                        <a:cubicBezTo>
                          <a:pt x="304" y="0"/>
                          <a:pt x="0" y="304"/>
                          <a:pt x="31" y="669"/>
                        </a:cubicBezTo>
                        <a:cubicBezTo>
                          <a:pt x="31" y="1064"/>
                          <a:pt x="334" y="1368"/>
                          <a:pt x="730" y="1368"/>
                        </a:cubicBezTo>
                        <a:cubicBezTo>
                          <a:pt x="1094" y="1368"/>
                          <a:pt x="1398" y="1064"/>
                          <a:pt x="1398" y="669"/>
                        </a:cubicBezTo>
                        <a:cubicBezTo>
                          <a:pt x="1398" y="304"/>
                          <a:pt x="1094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3"/>
                  <p:cNvSpPr/>
                  <p:nvPr/>
                </p:nvSpPr>
                <p:spPr>
                  <a:xfrm>
                    <a:off x="2589975" y="627950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1" y="700"/>
                        </a:cubicBezTo>
                        <a:cubicBezTo>
                          <a:pt x="1" y="1065"/>
                          <a:pt x="305" y="1368"/>
                          <a:pt x="700" y="1368"/>
                        </a:cubicBezTo>
                        <a:cubicBezTo>
                          <a:pt x="1065" y="1368"/>
                          <a:pt x="1369" y="1065"/>
                          <a:pt x="1369" y="700"/>
                        </a:cubicBezTo>
                        <a:cubicBezTo>
                          <a:pt x="1369" y="305"/>
                          <a:pt x="106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3"/>
                  <p:cNvSpPr/>
                  <p:nvPr/>
                </p:nvSpPr>
                <p:spPr>
                  <a:xfrm>
                    <a:off x="2589975" y="314875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1" y="669"/>
                        </a:cubicBezTo>
                        <a:cubicBezTo>
                          <a:pt x="1" y="1064"/>
                          <a:pt x="305" y="1368"/>
                          <a:pt x="700" y="1368"/>
                        </a:cubicBezTo>
                        <a:cubicBezTo>
                          <a:pt x="1065" y="1368"/>
                          <a:pt x="1369" y="1064"/>
                          <a:pt x="1369" y="669"/>
                        </a:cubicBezTo>
                        <a:cubicBezTo>
                          <a:pt x="1369" y="305"/>
                          <a:pt x="106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3"/>
                  <p:cNvSpPr/>
                  <p:nvPr/>
                </p:nvSpPr>
                <p:spPr>
                  <a:xfrm>
                    <a:off x="2589975" y="471425"/>
                    <a:ext cx="3422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8" extrusionOk="0">
                        <a:moveTo>
                          <a:pt x="700" y="0"/>
                        </a:moveTo>
                        <a:cubicBezTo>
                          <a:pt x="305" y="0"/>
                          <a:pt x="1" y="304"/>
                          <a:pt x="1" y="669"/>
                        </a:cubicBezTo>
                        <a:cubicBezTo>
                          <a:pt x="1" y="1064"/>
                          <a:pt x="305" y="1368"/>
                          <a:pt x="700" y="1368"/>
                        </a:cubicBezTo>
                        <a:cubicBezTo>
                          <a:pt x="1065" y="1368"/>
                          <a:pt x="1369" y="1064"/>
                          <a:pt x="1369" y="669"/>
                        </a:cubicBezTo>
                        <a:cubicBezTo>
                          <a:pt x="1369" y="304"/>
                          <a:pt x="1065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3"/>
                  <p:cNvSpPr/>
                  <p:nvPr/>
                </p:nvSpPr>
                <p:spPr>
                  <a:xfrm>
                    <a:off x="2738150" y="627950"/>
                    <a:ext cx="35000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1369" extrusionOk="0">
                        <a:moveTo>
                          <a:pt x="730" y="1"/>
                        </a:moveTo>
                        <a:cubicBezTo>
                          <a:pt x="305" y="1"/>
                          <a:pt x="1" y="305"/>
                          <a:pt x="31" y="700"/>
                        </a:cubicBezTo>
                        <a:cubicBezTo>
                          <a:pt x="31" y="1065"/>
                          <a:pt x="335" y="1368"/>
                          <a:pt x="730" y="1368"/>
                        </a:cubicBezTo>
                        <a:cubicBezTo>
                          <a:pt x="1095" y="1368"/>
                          <a:pt x="1399" y="1065"/>
                          <a:pt x="1399" y="700"/>
                        </a:cubicBezTo>
                        <a:cubicBezTo>
                          <a:pt x="1399" y="305"/>
                          <a:pt x="109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3"/>
                  <p:cNvSpPr/>
                  <p:nvPr/>
                </p:nvSpPr>
                <p:spPr>
                  <a:xfrm>
                    <a:off x="2738150" y="314875"/>
                    <a:ext cx="35000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1369" extrusionOk="0">
                        <a:moveTo>
                          <a:pt x="730" y="1"/>
                        </a:moveTo>
                        <a:cubicBezTo>
                          <a:pt x="305" y="1"/>
                          <a:pt x="1" y="305"/>
                          <a:pt x="31" y="669"/>
                        </a:cubicBezTo>
                        <a:cubicBezTo>
                          <a:pt x="31" y="1064"/>
                          <a:pt x="335" y="1368"/>
                          <a:pt x="73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9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2738150" y="471425"/>
                    <a:ext cx="35000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1368" extrusionOk="0">
                        <a:moveTo>
                          <a:pt x="730" y="0"/>
                        </a:moveTo>
                        <a:cubicBezTo>
                          <a:pt x="305" y="0"/>
                          <a:pt x="1" y="304"/>
                          <a:pt x="31" y="669"/>
                        </a:cubicBezTo>
                        <a:cubicBezTo>
                          <a:pt x="31" y="1064"/>
                          <a:pt x="335" y="1368"/>
                          <a:pt x="73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4"/>
                          <a:pt x="1095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2887100" y="627950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2887100" y="314875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261;p3"/>
                  <p:cNvSpPr/>
                  <p:nvPr/>
                </p:nvSpPr>
                <p:spPr>
                  <a:xfrm>
                    <a:off x="2887100" y="471425"/>
                    <a:ext cx="3422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8" extrusionOk="0">
                        <a:moveTo>
                          <a:pt x="700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" name="Google Shape;262;p3"/>
                  <p:cNvSpPr/>
                  <p:nvPr/>
                </p:nvSpPr>
                <p:spPr>
                  <a:xfrm>
                    <a:off x="3035275" y="627950"/>
                    <a:ext cx="35750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1369" extrusionOk="0">
                        <a:moveTo>
                          <a:pt x="730" y="1"/>
                        </a:moveTo>
                        <a:cubicBezTo>
                          <a:pt x="305" y="1"/>
                          <a:pt x="1" y="305"/>
                          <a:pt x="31" y="700"/>
                        </a:cubicBezTo>
                        <a:cubicBezTo>
                          <a:pt x="31" y="1065"/>
                          <a:pt x="335" y="1368"/>
                          <a:pt x="730" y="1368"/>
                        </a:cubicBezTo>
                        <a:cubicBezTo>
                          <a:pt x="1095" y="1368"/>
                          <a:pt x="1429" y="1065"/>
                          <a:pt x="1429" y="700"/>
                        </a:cubicBezTo>
                        <a:cubicBezTo>
                          <a:pt x="1429" y="305"/>
                          <a:pt x="109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3" name="Google Shape;263;p3"/>
                  <p:cNvSpPr/>
                  <p:nvPr/>
                </p:nvSpPr>
                <p:spPr>
                  <a:xfrm>
                    <a:off x="3036025" y="314875"/>
                    <a:ext cx="35000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1369" extrusionOk="0">
                        <a:moveTo>
                          <a:pt x="700" y="1"/>
                        </a:moveTo>
                        <a:cubicBezTo>
                          <a:pt x="275" y="1"/>
                          <a:pt x="1" y="305"/>
                          <a:pt x="1" y="669"/>
                        </a:cubicBezTo>
                        <a:cubicBezTo>
                          <a:pt x="1" y="1064"/>
                          <a:pt x="305" y="1368"/>
                          <a:pt x="700" y="1368"/>
                        </a:cubicBezTo>
                        <a:cubicBezTo>
                          <a:pt x="106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6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4" name="Google Shape;264;p3"/>
                  <p:cNvSpPr/>
                  <p:nvPr/>
                </p:nvSpPr>
                <p:spPr>
                  <a:xfrm>
                    <a:off x="3035275" y="471425"/>
                    <a:ext cx="35750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1368" extrusionOk="0">
                        <a:moveTo>
                          <a:pt x="730" y="0"/>
                        </a:moveTo>
                        <a:cubicBezTo>
                          <a:pt x="305" y="0"/>
                          <a:pt x="1" y="304"/>
                          <a:pt x="31" y="669"/>
                        </a:cubicBezTo>
                        <a:cubicBezTo>
                          <a:pt x="31" y="1064"/>
                          <a:pt x="335" y="1368"/>
                          <a:pt x="730" y="1368"/>
                        </a:cubicBezTo>
                        <a:cubicBezTo>
                          <a:pt x="1095" y="1368"/>
                          <a:pt x="1429" y="1064"/>
                          <a:pt x="1429" y="669"/>
                        </a:cubicBezTo>
                        <a:cubicBezTo>
                          <a:pt x="1429" y="304"/>
                          <a:pt x="1095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3"/>
                  <p:cNvSpPr/>
                  <p:nvPr/>
                </p:nvSpPr>
                <p:spPr>
                  <a:xfrm>
                    <a:off x="3184975" y="627950"/>
                    <a:ext cx="33450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8" h="1369" extrusionOk="0">
                        <a:moveTo>
                          <a:pt x="669" y="1"/>
                        </a:moveTo>
                        <a:cubicBezTo>
                          <a:pt x="304" y="1"/>
                          <a:pt x="1" y="305"/>
                          <a:pt x="1" y="700"/>
                        </a:cubicBezTo>
                        <a:cubicBezTo>
                          <a:pt x="1" y="1065"/>
                          <a:pt x="304" y="1368"/>
                          <a:pt x="669" y="1368"/>
                        </a:cubicBezTo>
                        <a:cubicBezTo>
                          <a:pt x="1034" y="1368"/>
                          <a:pt x="1338" y="1065"/>
                          <a:pt x="1338" y="700"/>
                        </a:cubicBezTo>
                        <a:cubicBezTo>
                          <a:pt x="1338" y="305"/>
                          <a:pt x="103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3"/>
                  <p:cNvSpPr/>
                  <p:nvPr/>
                </p:nvSpPr>
                <p:spPr>
                  <a:xfrm>
                    <a:off x="3184975" y="314875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669" y="1"/>
                        </a:moveTo>
                        <a:cubicBezTo>
                          <a:pt x="304" y="1"/>
                          <a:pt x="1" y="305"/>
                          <a:pt x="1" y="669"/>
                        </a:cubicBezTo>
                        <a:cubicBezTo>
                          <a:pt x="1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3"/>
                  <p:cNvSpPr/>
                  <p:nvPr/>
                </p:nvSpPr>
                <p:spPr>
                  <a:xfrm>
                    <a:off x="3184975" y="471425"/>
                    <a:ext cx="3422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8" extrusionOk="0">
                        <a:moveTo>
                          <a:pt x="669" y="0"/>
                        </a:moveTo>
                        <a:cubicBezTo>
                          <a:pt x="304" y="0"/>
                          <a:pt x="1" y="304"/>
                          <a:pt x="1" y="669"/>
                        </a:cubicBezTo>
                        <a:cubicBezTo>
                          <a:pt x="1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3"/>
                  <p:cNvSpPr/>
                  <p:nvPr/>
                </p:nvSpPr>
                <p:spPr>
                  <a:xfrm>
                    <a:off x="3333150" y="627950"/>
                    <a:ext cx="3497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1369" extrusionOk="0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31" y="700"/>
                        </a:cubicBezTo>
                        <a:cubicBezTo>
                          <a:pt x="31" y="1065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5"/>
                          <a:pt x="1399" y="700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269;p3"/>
                  <p:cNvSpPr/>
                  <p:nvPr/>
                </p:nvSpPr>
                <p:spPr>
                  <a:xfrm>
                    <a:off x="3333150" y="314875"/>
                    <a:ext cx="3497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1369" extrusionOk="0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270;p3"/>
                  <p:cNvSpPr/>
                  <p:nvPr/>
                </p:nvSpPr>
                <p:spPr>
                  <a:xfrm>
                    <a:off x="3333150" y="471425"/>
                    <a:ext cx="3497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1368" extrusionOk="0">
                        <a:moveTo>
                          <a:pt x="700" y="0"/>
                        </a:moveTo>
                        <a:cubicBezTo>
                          <a:pt x="305" y="0"/>
                          <a:pt x="1" y="304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4"/>
                          <a:pt x="1095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3482100" y="627950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3482100" y="314875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3482100" y="471425"/>
                    <a:ext cx="3422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8" extrusionOk="0">
                        <a:moveTo>
                          <a:pt x="66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3630275" y="627950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275;p3"/>
                  <p:cNvSpPr/>
                  <p:nvPr/>
                </p:nvSpPr>
                <p:spPr>
                  <a:xfrm>
                    <a:off x="3630275" y="314875"/>
                    <a:ext cx="342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9" extrusionOk="0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276;p3"/>
                  <p:cNvSpPr/>
                  <p:nvPr/>
                </p:nvSpPr>
                <p:spPr>
                  <a:xfrm>
                    <a:off x="3630275" y="471425"/>
                    <a:ext cx="34225" cy="3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368" extrusionOk="0">
                        <a:moveTo>
                          <a:pt x="66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77" name="Google Shape;277;p3"/>
            <p:cNvSpPr/>
            <p:nvPr/>
          </p:nvSpPr>
          <p:spPr>
            <a:xfrm rot="-5400000" flipH="1">
              <a:off x="7963197" y="3701567"/>
              <a:ext cx="283596" cy="2078010"/>
            </a:xfrm>
            <a:custGeom>
              <a:avLst/>
              <a:gdLst/>
              <a:ahLst/>
              <a:cxnLst/>
              <a:rect l="l" t="t" r="r" b="b"/>
              <a:pathLst>
                <a:path w="50194" h="102466" extrusionOk="0">
                  <a:moveTo>
                    <a:pt x="0" y="0"/>
                  </a:moveTo>
                  <a:lnTo>
                    <a:pt x="0" y="102466"/>
                  </a:lnTo>
                  <a:lnTo>
                    <a:pt x="50193" y="102466"/>
                  </a:lnTo>
                  <a:lnTo>
                    <a:pt x="501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3"/>
            <p:cNvGrpSpPr/>
            <p:nvPr/>
          </p:nvGrpSpPr>
          <p:grpSpPr>
            <a:xfrm rot="-5400000" flipH="1">
              <a:off x="8678827" y="4043847"/>
              <a:ext cx="195560" cy="716864"/>
              <a:chOff x="3597008" y="272450"/>
              <a:chExt cx="209267" cy="1343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3597008" y="272450"/>
                <a:ext cx="57900" cy="1343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3748375" y="272450"/>
                <a:ext cx="57900" cy="1343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" name="Google Shape;281;p3"/>
            <p:cNvSpPr/>
            <p:nvPr/>
          </p:nvSpPr>
          <p:spPr>
            <a:xfrm>
              <a:off x="548500" y="1990975"/>
              <a:ext cx="2372100" cy="240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792000" y="1249125"/>
              <a:ext cx="1614025" cy="1583975"/>
            </a:xfrm>
            <a:custGeom>
              <a:avLst/>
              <a:gdLst/>
              <a:ahLst/>
              <a:cxnLst/>
              <a:rect l="l" t="t" r="r" b="b"/>
              <a:pathLst>
                <a:path w="64561" h="63359" extrusionOk="0">
                  <a:moveTo>
                    <a:pt x="40873" y="0"/>
                  </a:moveTo>
                  <a:cubicBezTo>
                    <a:pt x="30794" y="0"/>
                    <a:pt x="20752" y="4082"/>
                    <a:pt x="13435" y="12112"/>
                  </a:cubicBezTo>
                  <a:cubicBezTo>
                    <a:pt x="0" y="26823"/>
                    <a:pt x="669" y="49407"/>
                    <a:pt x="14590" y="63359"/>
                  </a:cubicBezTo>
                  <a:lnTo>
                    <a:pt x="29545" y="47036"/>
                  </a:lnTo>
                  <a:cubicBezTo>
                    <a:pt x="24560" y="41322"/>
                    <a:pt x="24560" y="32720"/>
                    <a:pt x="29758" y="27005"/>
                  </a:cubicBezTo>
                  <a:cubicBezTo>
                    <a:pt x="32731" y="23754"/>
                    <a:pt x="36819" y="22094"/>
                    <a:pt x="40917" y="22094"/>
                  </a:cubicBezTo>
                  <a:cubicBezTo>
                    <a:pt x="43982" y="22094"/>
                    <a:pt x="47053" y="23022"/>
                    <a:pt x="49667" y="24908"/>
                  </a:cubicBezTo>
                  <a:lnTo>
                    <a:pt x="64561" y="8555"/>
                  </a:lnTo>
                  <a:cubicBezTo>
                    <a:pt x="57672" y="2826"/>
                    <a:pt x="49260" y="0"/>
                    <a:pt x="40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646625" y="3516325"/>
              <a:ext cx="1092750" cy="1562350"/>
            </a:xfrm>
            <a:custGeom>
              <a:avLst/>
              <a:gdLst/>
              <a:ahLst/>
              <a:cxnLst/>
              <a:rect l="l" t="t" r="r" b="b"/>
              <a:pathLst>
                <a:path w="43710" h="62494" extrusionOk="0">
                  <a:moveTo>
                    <a:pt x="12615" y="912"/>
                  </a:moveTo>
                  <a:lnTo>
                    <a:pt x="20883" y="7295"/>
                  </a:lnTo>
                  <a:lnTo>
                    <a:pt x="14500" y="15533"/>
                  </a:lnTo>
                  <a:lnTo>
                    <a:pt x="12615" y="912"/>
                  </a:lnTo>
                  <a:close/>
                  <a:moveTo>
                    <a:pt x="12068" y="1003"/>
                  </a:moveTo>
                  <a:lnTo>
                    <a:pt x="13922" y="15624"/>
                  </a:lnTo>
                  <a:lnTo>
                    <a:pt x="5685" y="9241"/>
                  </a:lnTo>
                  <a:lnTo>
                    <a:pt x="12068" y="1003"/>
                  </a:lnTo>
                  <a:close/>
                  <a:moveTo>
                    <a:pt x="21369" y="7690"/>
                  </a:moveTo>
                  <a:lnTo>
                    <a:pt x="29910" y="14317"/>
                  </a:lnTo>
                  <a:lnTo>
                    <a:pt x="23254" y="22888"/>
                  </a:lnTo>
                  <a:lnTo>
                    <a:pt x="14712" y="16232"/>
                  </a:lnTo>
                  <a:lnTo>
                    <a:pt x="21369" y="7690"/>
                  </a:lnTo>
                  <a:close/>
                  <a:moveTo>
                    <a:pt x="14652" y="16961"/>
                  </a:moveTo>
                  <a:lnTo>
                    <a:pt x="22859" y="23283"/>
                  </a:lnTo>
                  <a:lnTo>
                    <a:pt x="16506" y="31460"/>
                  </a:lnTo>
                  <a:lnTo>
                    <a:pt x="14652" y="16961"/>
                  </a:lnTo>
                  <a:close/>
                  <a:moveTo>
                    <a:pt x="14105" y="16992"/>
                  </a:moveTo>
                  <a:lnTo>
                    <a:pt x="15959" y="31612"/>
                  </a:lnTo>
                  <a:lnTo>
                    <a:pt x="7721" y="25229"/>
                  </a:lnTo>
                  <a:lnTo>
                    <a:pt x="14105" y="16992"/>
                  </a:lnTo>
                  <a:close/>
                  <a:moveTo>
                    <a:pt x="23679" y="23831"/>
                  </a:moveTo>
                  <a:lnTo>
                    <a:pt x="31916" y="30214"/>
                  </a:lnTo>
                  <a:lnTo>
                    <a:pt x="25533" y="38451"/>
                  </a:lnTo>
                  <a:lnTo>
                    <a:pt x="23679" y="23831"/>
                  </a:lnTo>
                  <a:close/>
                  <a:moveTo>
                    <a:pt x="23162" y="24013"/>
                  </a:moveTo>
                  <a:lnTo>
                    <a:pt x="24986" y="38542"/>
                  </a:lnTo>
                  <a:lnTo>
                    <a:pt x="16810" y="32189"/>
                  </a:lnTo>
                  <a:lnTo>
                    <a:pt x="23162" y="24013"/>
                  </a:lnTo>
                  <a:close/>
                  <a:moveTo>
                    <a:pt x="7357" y="25715"/>
                  </a:moveTo>
                  <a:lnTo>
                    <a:pt x="15867" y="32311"/>
                  </a:lnTo>
                  <a:lnTo>
                    <a:pt x="9211" y="40852"/>
                  </a:lnTo>
                  <a:lnTo>
                    <a:pt x="700" y="34287"/>
                  </a:lnTo>
                  <a:lnTo>
                    <a:pt x="7357" y="25715"/>
                  </a:lnTo>
                  <a:close/>
                  <a:moveTo>
                    <a:pt x="16415" y="32676"/>
                  </a:moveTo>
                  <a:lnTo>
                    <a:pt x="24925" y="39241"/>
                  </a:lnTo>
                  <a:lnTo>
                    <a:pt x="18299" y="47813"/>
                  </a:lnTo>
                  <a:lnTo>
                    <a:pt x="9788" y="41217"/>
                  </a:lnTo>
                  <a:lnTo>
                    <a:pt x="16415" y="32676"/>
                  </a:lnTo>
                  <a:close/>
                  <a:moveTo>
                    <a:pt x="25685" y="39819"/>
                  </a:moveTo>
                  <a:lnTo>
                    <a:pt x="33953" y="46202"/>
                  </a:lnTo>
                  <a:lnTo>
                    <a:pt x="27570" y="54439"/>
                  </a:lnTo>
                  <a:lnTo>
                    <a:pt x="25685" y="39819"/>
                  </a:lnTo>
                  <a:close/>
                  <a:moveTo>
                    <a:pt x="25138" y="39940"/>
                  </a:moveTo>
                  <a:lnTo>
                    <a:pt x="26992" y="54561"/>
                  </a:lnTo>
                  <a:lnTo>
                    <a:pt x="18755" y="48177"/>
                  </a:lnTo>
                  <a:lnTo>
                    <a:pt x="25138" y="39940"/>
                  </a:lnTo>
                  <a:close/>
                  <a:moveTo>
                    <a:pt x="34439" y="46597"/>
                  </a:moveTo>
                  <a:lnTo>
                    <a:pt x="42980" y="53223"/>
                  </a:lnTo>
                  <a:lnTo>
                    <a:pt x="36324" y="61825"/>
                  </a:lnTo>
                  <a:lnTo>
                    <a:pt x="27783" y="55168"/>
                  </a:lnTo>
                  <a:lnTo>
                    <a:pt x="34439" y="46597"/>
                  </a:lnTo>
                  <a:close/>
                  <a:moveTo>
                    <a:pt x="12250" y="0"/>
                  </a:moveTo>
                  <a:cubicBezTo>
                    <a:pt x="12190" y="0"/>
                    <a:pt x="12190" y="0"/>
                    <a:pt x="12159" y="31"/>
                  </a:cubicBezTo>
                  <a:lnTo>
                    <a:pt x="12129" y="31"/>
                  </a:lnTo>
                  <a:cubicBezTo>
                    <a:pt x="12098" y="31"/>
                    <a:pt x="12098" y="92"/>
                    <a:pt x="12038" y="122"/>
                  </a:cubicBezTo>
                  <a:lnTo>
                    <a:pt x="5047" y="9149"/>
                  </a:lnTo>
                  <a:cubicBezTo>
                    <a:pt x="5016" y="9210"/>
                    <a:pt x="5016" y="9241"/>
                    <a:pt x="5016" y="9271"/>
                  </a:cubicBezTo>
                  <a:lnTo>
                    <a:pt x="5016" y="9362"/>
                  </a:lnTo>
                  <a:lnTo>
                    <a:pt x="5016" y="9393"/>
                  </a:lnTo>
                  <a:lnTo>
                    <a:pt x="5016" y="9423"/>
                  </a:lnTo>
                  <a:cubicBezTo>
                    <a:pt x="5016" y="9453"/>
                    <a:pt x="5016" y="9453"/>
                    <a:pt x="5047" y="9514"/>
                  </a:cubicBezTo>
                  <a:cubicBezTo>
                    <a:pt x="5047" y="9545"/>
                    <a:pt x="5107" y="9575"/>
                    <a:pt x="5138" y="9575"/>
                  </a:cubicBezTo>
                  <a:lnTo>
                    <a:pt x="13922" y="16384"/>
                  </a:lnTo>
                  <a:lnTo>
                    <a:pt x="7114" y="25168"/>
                  </a:lnTo>
                  <a:lnTo>
                    <a:pt x="123" y="34165"/>
                  </a:lnTo>
                  <a:cubicBezTo>
                    <a:pt x="1" y="34287"/>
                    <a:pt x="31" y="34469"/>
                    <a:pt x="153" y="34591"/>
                  </a:cubicBezTo>
                  <a:lnTo>
                    <a:pt x="9180" y="41582"/>
                  </a:lnTo>
                  <a:cubicBezTo>
                    <a:pt x="9211" y="41612"/>
                    <a:pt x="9272" y="41612"/>
                    <a:pt x="9363" y="41612"/>
                  </a:cubicBezTo>
                  <a:lnTo>
                    <a:pt x="18178" y="48451"/>
                  </a:lnTo>
                  <a:lnTo>
                    <a:pt x="27175" y="55442"/>
                  </a:lnTo>
                  <a:lnTo>
                    <a:pt x="36233" y="62433"/>
                  </a:lnTo>
                  <a:cubicBezTo>
                    <a:pt x="36293" y="62463"/>
                    <a:pt x="36385" y="62494"/>
                    <a:pt x="36445" y="62494"/>
                  </a:cubicBezTo>
                  <a:cubicBezTo>
                    <a:pt x="36537" y="62494"/>
                    <a:pt x="36597" y="62463"/>
                    <a:pt x="36628" y="62372"/>
                  </a:cubicBezTo>
                  <a:lnTo>
                    <a:pt x="43619" y="53345"/>
                  </a:lnTo>
                  <a:cubicBezTo>
                    <a:pt x="43710" y="53193"/>
                    <a:pt x="43710" y="53041"/>
                    <a:pt x="43588" y="52919"/>
                  </a:cubicBezTo>
                  <a:lnTo>
                    <a:pt x="34591" y="45928"/>
                  </a:lnTo>
                  <a:lnTo>
                    <a:pt x="25807" y="39150"/>
                  </a:lnTo>
                  <a:lnTo>
                    <a:pt x="32616" y="30366"/>
                  </a:lnTo>
                  <a:cubicBezTo>
                    <a:pt x="32646" y="30274"/>
                    <a:pt x="32676" y="30214"/>
                    <a:pt x="32676" y="30122"/>
                  </a:cubicBezTo>
                  <a:cubicBezTo>
                    <a:pt x="32676" y="30062"/>
                    <a:pt x="32646" y="29970"/>
                    <a:pt x="32585" y="29940"/>
                  </a:cubicBezTo>
                  <a:lnTo>
                    <a:pt x="23831" y="23162"/>
                  </a:lnTo>
                  <a:lnTo>
                    <a:pt x="30609" y="14438"/>
                  </a:lnTo>
                  <a:cubicBezTo>
                    <a:pt x="30640" y="14347"/>
                    <a:pt x="30670" y="14286"/>
                    <a:pt x="30670" y="14195"/>
                  </a:cubicBezTo>
                  <a:cubicBezTo>
                    <a:pt x="30670" y="14134"/>
                    <a:pt x="30640" y="14043"/>
                    <a:pt x="30549" y="14013"/>
                  </a:cubicBezTo>
                  <a:lnTo>
                    <a:pt x="21521" y="7022"/>
                  </a:lnTo>
                  <a:lnTo>
                    <a:pt x="12433" y="31"/>
                  </a:lnTo>
                  <a:cubicBezTo>
                    <a:pt x="12402" y="0"/>
                    <a:pt x="12372" y="0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3"/>
            <p:cNvGrpSpPr/>
            <p:nvPr/>
          </p:nvGrpSpPr>
          <p:grpSpPr>
            <a:xfrm>
              <a:off x="384825" y="-26850"/>
              <a:ext cx="235575" cy="2040325"/>
              <a:chOff x="211450" y="3103175"/>
              <a:chExt cx="235575" cy="2040325"/>
            </a:xfrm>
          </p:grpSpPr>
          <p:sp>
            <p:nvSpPr>
              <p:cNvPr id="285" name="Google Shape;285;p3"/>
              <p:cNvSpPr/>
              <p:nvPr/>
            </p:nvSpPr>
            <p:spPr>
              <a:xfrm>
                <a:off x="211450" y="3103175"/>
                <a:ext cx="60800" cy="2040325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81613" fill="none" extrusionOk="0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solidFill>
                <a:schemeClr val="dk1"/>
              </a:solidFill>
              <a:ln w="19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298825" y="3103175"/>
                <a:ext cx="60825" cy="2040325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1613" fill="none" extrusionOk="0">
                    <a:moveTo>
                      <a:pt x="1" y="81612"/>
                    </a:moveTo>
                    <a:cubicBezTo>
                      <a:pt x="1" y="78178"/>
                      <a:pt x="2432" y="78178"/>
                      <a:pt x="2432" y="74804"/>
                    </a:cubicBezTo>
                    <a:cubicBezTo>
                      <a:pt x="2432" y="71369"/>
                      <a:pt x="1" y="71369"/>
                      <a:pt x="1" y="67995"/>
                    </a:cubicBezTo>
                    <a:cubicBezTo>
                      <a:pt x="1" y="64591"/>
                      <a:pt x="2432" y="64591"/>
                      <a:pt x="2432" y="61186"/>
                    </a:cubicBezTo>
                    <a:cubicBezTo>
                      <a:pt x="2432" y="57782"/>
                      <a:pt x="1" y="57782"/>
                      <a:pt x="1" y="54408"/>
                    </a:cubicBezTo>
                    <a:cubicBezTo>
                      <a:pt x="1" y="50974"/>
                      <a:pt x="2432" y="50974"/>
                      <a:pt x="2432" y="47600"/>
                    </a:cubicBezTo>
                    <a:cubicBezTo>
                      <a:pt x="2432" y="44165"/>
                      <a:pt x="1" y="44165"/>
                      <a:pt x="1" y="40791"/>
                    </a:cubicBezTo>
                    <a:cubicBezTo>
                      <a:pt x="1" y="37387"/>
                      <a:pt x="2432" y="37387"/>
                      <a:pt x="2432" y="33982"/>
                    </a:cubicBezTo>
                    <a:cubicBezTo>
                      <a:pt x="2432" y="30578"/>
                      <a:pt x="1" y="30578"/>
                      <a:pt x="1" y="27204"/>
                    </a:cubicBezTo>
                    <a:cubicBezTo>
                      <a:pt x="1" y="23769"/>
                      <a:pt x="2432" y="23769"/>
                      <a:pt x="2432" y="20396"/>
                    </a:cubicBezTo>
                    <a:cubicBezTo>
                      <a:pt x="2432" y="16961"/>
                      <a:pt x="1" y="16961"/>
                      <a:pt x="1" y="13587"/>
                    </a:cubicBezTo>
                    <a:cubicBezTo>
                      <a:pt x="1" y="10183"/>
                      <a:pt x="2432" y="10183"/>
                      <a:pt x="2432" y="6778"/>
                    </a:cubicBezTo>
                    <a:cubicBezTo>
                      <a:pt x="2432" y="3374"/>
                      <a:pt x="1" y="3374"/>
                      <a:pt x="1" y="0"/>
                    </a:cubicBezTo>
                  </a:path>
                </a:pathLst>
              </a:custGeom>
              <a:solidFill>
                <a:schemeClr val="dk1"/>
              </a:solidFill>
              <a:ln w="19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386225" y="3103175"/>
                <a:ext cx="60800" cy="2040325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81613" fill="none" extrusionOk="0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solidFill>
                <a:schemeClr val="dk1"/>
              </a:solidFill>
              <a:ln w="19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8" name="Google Shape;288;p3"/>
          <p:cNvSpPr txBox="1">
            <a:spLocks noGrp="1"/>
          </p:cNvSpPr>
          <p:nvPr>
            <p:ph type="title"/>
          </p:nvPr>
        </p:nvSpPr>
        <p:spPr>
          <a:xfrm>
            <a:off x="4582810" y="2545463"/>
            <a:ext cx="356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9" name="Google Shape;289;p3"/>
          <p:cNvSpPr txBox="1">
            <a:spLocks noGrp="1"/>
          </p:cNvSpPr>
          <p:nvPr>
            <p:ph type="subTitle" idx="1"/>
          </p:nvPr>
        </p:nvSpPr>
        <p:spPr>
          <a:xfrm>
            <a:off x="4927660" y="3405505"/>
            <a:ext cx="2877000" cy="6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"/>
          <p:cNvSpPr txBox="1">
            <a:spLocks noGrp="1"/>
          </p:cNvSpPr>
          <p:nvPr>
            <p:ph type="title" idx="2" hasCustomPrompt="1"/>
          </p:nvPr>
        </p:nvSpPr>
        <p:spPr>
          <a:xfrm>
            <a:off x="5771860" y="1210051"/>
            <a:ext cx="11886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5"/>
          <p:cNvSpPr txBox="1">
            <a:spLocks noGrp="1"/>
          </p:cNvSpPr>
          <p:nvPr>
            <p:ph type="subTitle" idx="1"/>
          </p:nvPr>
        </p:nvSpPr>
        <p:spPr>
          <a:xfrm>
            <a:off x="1605779" y="34749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"/>
          <p:cNvSpPr txBox="1">
            <a:spLocks noGrp="1"/>
          </p:cNvSpPr>
          <p:nvPr>
            <p:ph type="subTitle" idx="2"/>
          </p:nvPr>
        </p:nvSpPr>
        <p:spPr>
          <a:xfrm>
            <a:off x="4688054" y="34749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3"/>
          </p:nvPr>
        </p:nvSpPr>
        <p:spPr>
          <a:xfrm>
            <a:off x="1605779" y="30241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4"/>
          </p:nvPr>
        </p:nvSpPr>
        <p:spPr>
          <a:xfrm>
            <a:off x="4688055" y="30241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7" name="Google Shape;317;p5"/>
          <p:cNvSpPr/>
          <p:nvPr/>
        </p:nvSpPr>
        <p:spPr>
          <a:xfrm flipH="1">
            <a:off x="-2114787" y="1"/>
            <a:ext cx="3339605" cy="3041716"/>
          </a:xfrm>
          <a:custGeom>
            <a:avLst/>
            <a:gdLst/>
            <a:ahLst/>
            <a:cxnLst/>
            <a:rect l="l" t="t" r="r" b="b"/>
            <a:pathLst>
              <a:path w="123712" h="112677" extrusionOk="0">
                <a:moveTo>
                  <a:pt x="61856" y="0"/>
                </a:moveTo>
                <a:cubicBezTo>
                  <a:pt x="47433" y="0"/>
                  <a:pt x="33010" y="5502"/>
                  <a:pt x="22007" y="16505"/>
                </a:cubicBezTo>
                <a:cubicBezTo>
                  <a:pt x="1" y="38512"/>
                  <a:pt x="1" y="74196"/>
                  <a:pt x="22007" y="96172"/>
                </a:cubicBezTo>
                <a:cubicBezTo>
                  <a:pt x="33010" y="107175"/>
                  <a:pt x="47433" y="112677"/>
                  <a:pt x="61856" y="112677"/>
                </a:cubicBezTo>
                <a:cubicBezTo>
                  <a:pt x="76279" y="112677"/>
                  <a:pt x="90701" y="107175"/>
                  <a:pt x="101705" y="96172"/>
                </a:cubicBezTo>
                <a:cubicBezTo>
                  <a:pt x="123711" y="74196"/>
                  <a:pt x="123711" y="38512"/>
                  <a:pt x="101705" y="16505"/>
                </a:cubicBezTo>
                <a:cubicBezTo>
                  <a:pt x="90701" y="5502"/>
                  <a:pt x="76279" y="0"/>
                  <a:pt x="618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5"/>
          <p:cNvGrpSpPr/>
          <p:nvPr/>
        </p:nvGrpSpPr>
        <p:grpSpPr>
          <a:xfrm flipH="1">
            <a:off x="38751" y="1686313"/>
            <a:ext cx="997279" cy="877401"/>
            <a:chOff x="2547775" y="1026125"/>
            <a:chExt cx="1218125" cy="1071700"/>
          </a:xfrm>
        </p:grpSpPr>
        <p:sp>
          <p:nvSpPr>
            <p:cNvPr id="319" name="Google Shape;319;p5"/>
            <p:cNvSpPr/>
            <p:nvPr/>
          </p:nvSpPr>
          <p:spPr>
            <a:xfrm>
              <a:off x="2547775" y="1026125"/>
              <a:ext cx="1218125" cy="1071700"/>
            </a:xfrm>
            <a:custGeom>
              <a:avLst/>
              <a:gdLst/>
              <a:ahLst/>
              <a:cxnLst/>
              <a:rect l="l" t="t" r="r" b="b"/>
              <a:pathLst>
                <a:path w="48725" h="42868" extrusionOk="0">
                  <a:moveTo>
                    <a:pt x="24349" y="1"/>
                  </a:moveTo>
                  <a:cubicBezTo>
                    <a:pt x="21514" y="1"/>
                    <a:pt x="18633" y="566"/>
                    <a:pt x="15867" y="1759"/>
                  </a:cubicBezTo>
                  <a:cubicBezTo>
                    <a:pt x="4985" y="6470"/>
                    <a:pt x="1" y="19084"/>
                    <a:pt x="4712" y="29966"/>
                  </a:cubicBezTo>
                  <a:cubicBezTo>
                    <a:pt x="8195" y="38041"/>
                    <a:pt x="16088" y="42867"/>
                    <a:pt x="24370" y="42867"/>
                  </a:cubicBezTo>
                  <a:cubicBezTo>
                    <a:pt x="27218" y="42867"/>
                    <a:pt x="30112" y="42296"/>
                    <a:pt x="32889" y="41091"/>
                  </a:cubicBezTo>
                  <a:cubicBezTo>
                    <a:pt x="43740" y="36410"/>
                    <a:pt x="48725" y="23796"/>
                    <a:pt x="44044" y="12914"/>
                  </a:cubicBezTo>
                  <a:cubicBezTo>
                    <a:pt x="40534" y="4829"/>
                    <a:pt x="32636" y="1"/>
                    <a:pt x="24349" y="1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917075" y="1351225"/>
              <a:ext cx="479525" cy="421900"/>
            </a:xfrm>
            <a:custGeom>
              <a:avLst/>
              <a:gdLst/>
              <a:ahLst/>
              <a:cxnLst/>
              <a:rect l="l" t="t" r="r" b="b"/>
              <a:pathLst>
                <a:path w="19181" h="16876" extrusionOk="0">
                  <a:moveTo>
                    <a:pt x="9592" y="1"/>
                  </a:moveTo>
                  <a:cubicBezTo>
                    <a:pt x="8500" y="1"/>
                    <a:pt x="7391" y="216"/>
                    <a:pt x="6323" y="670"/>
                  </a:cubicBezTo>
                  <a:cubicBezTo>
                    <a:pt x="2037" y="2463"/>
                    <a:pt x="1" y="7418"/>
                    <a:pt x="1825" y="11704"/>
                  </a:cubicBezTo>
                  <a:cubicBezTo>
                    <a:pt x="3169" y="14938"/>
                    <a:pt x="6288" y="16876"/>
                    <a:pt x="9571" y="16876"/>
                  </a:cubicBezTo>
                  <a:cubicBezTo>
                    <a:pt x="10669" y="16876"/>
                    <a:pt x="11784" y="16659"/>
                    <a:pt x="12858" y="16202"/>
                  </a:cubicBezTo>
                  <a:cubicBezTo>
                    <a:pt x="17174" y="14409"/>
                    <a:pt x="19181" y="9454"/>
                    <a:pt x="17357" y="5169"/>
                  </a:cubicBezTo>
                  <a:cubicBezTo>
                    <a:pt x="16010" y="1951"/>
                    <a:pt x="12882" y="1"/>
                    <a:pt x="9592" y="1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/>
          <p:nvPr/>
        </p:nvSpPr>
        <p:spPr>
          <a:xfrm flipH="1">
            <a:off x="125975" y="103200"/>
            <a:ext cx="648200" cy="647450"/>
          </a:xfrm>
          <a:custGeom>
            <a:avLst/>
            <a:gdLst/>
            <a:ahLst/>
            <a:cxnLst/>
            <a:rect l="l" t="t" r="r" b="b"/>
            <a:pathLst>
              <a:path w="25928" h="25898" extrusionOk="0">
                <a:moveTo>
                  <a:pt x="0" y="1"/>
                </a:moveTo>
                <a:lnTo>
                  <a:pt x="25928" y="25898"/>
                </a:lnTo>
                <a:lnTo>
                  <a:pt x="2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"/>
          <p:cNvSpPr/>
          <p:nvPr/>
        </p:nvSpPr>
        <p:spPr>
          <a:xfrm flipH="1">
            <a:off x="505900" y="369925"/>
            <a:ext cx="457500" cy="456725"/>
          </a:xfrm>
          <a:custGeom>
            <a:avLst/>
            <a:gdLst/>
            <a:ahLst/>
            <a:cxnLst/>
            <a:rect l="l" t="t" r="r" b="b"/>
            <a:pathLst>
              <a:path w="18300" h="18269" extrusionOk="0">
                <a:moveTo>
                  <a:pt x="1" y="1"/>
                </a:moveTo>
                <a:lnTo>
                  <a:pt x="18299" y="18268"/>
                </a:lnTo>
                <a:lnTo>
                  <a:pt x="18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5"/>
          <p:cNvGrpSpPr/>
          <p:nvPr/>
        </p:nvGrpSpPr>
        <p:grpSpPr>
          <a:xfrm>
            <a:off x="0" y="4429850"/>
            <a:ext cx="1966625" cy="347300"/>
            <a:chOff x="1697875" y="314875"/>
            <a:chExt cx="1966625" cy="347300"/>
          </a:xfrm>
        </p:grpSpPr>
        <p:sp>
          <p:nvSpPr>
            <p:cNvPr id="324" name="Google Shape;324;p5"/>
            <p:cNvSpPr/>
            <p:nvPr/>
          </p:nvSpPr>
          <p:spPr>
            <a:xfrm>
              <a:off x="1697875" y="6279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697875" y="314875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97875" y="471425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1846050" y="627950"/>
              <a:ext cx="35725" cy="34225"/>
            </a:xfrm>
            <a:custGeom>
              <a:avLst/>
              <a:gdLst/>
              <a:ahLst/>
              <a:cxnLst/>
              <a:rect l="l" t="t" r="r" b="b"/>
              <a:pathLst>
                <a:path w="1429" h="1369" extrusionOk="0">
                  <a:moveTo>
                    <a:pt x="730" y="1"/>
                  </a:moveTo>
                  <a:cubicBezTo>
                    <a:pt x="365" y="1"/>
                    <a:pt x="0" y="305"/>
                    <a:pt x="31" y="700"/>
                  </a:cubicBezTo>
                  <a:cubicBezTo>
                    <a:pt x="31" y="1065"/>
                    <a:pt x="365" y="1368"/>
                    <a:pt x="730" y="1368"/>
                  </a:cubicBezTo>
                  <a:cubicBezTo>
                    <a:pt x="1125" y="1368"/>
                    <a:pt x="1429" y="1065"/>
                    <a:pt x="1429" y="700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1846050" y="314875"/>
              <a:ext cx="35725" cy="34225"/>
            </a:xfrm>
            <a:custGeom>
              <a:avLst/>
              <a:gdLst/>
              <a:ahLst/>
              <a:cxnLst/>
              <a:rect l="l" t="t" r="r" b="b"/>
              <a:pathLst>
                <a:path w="1429" h="1369" extrusionOk="0">
                  <a:moveTo>
                    <a:pt x="730" y="1"/>
                  </a:moveTo>
                  <a:cubicBezTo>
                    <a:pt x="365" y="1"/>
                    <a:pt x="0" y="305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1846050" y="471425"/>
              <a:ext cx="35725" cy="34200"/>
            </a:xfrm>
            <a:custGeom>
              <a:avLst/>
              <a:gdLst/>
              <a:ahLst/>
              <a:cxnLst/>
              <a:rect l="l" t="t" r="r" b="b"/>
              <a:pathLst>
                <a:path w="1429" h="1368" extrusionOk="0">
                  <a:moveTo>
                    <a:pt x="730" y="0"/>
                  </a:moveTo>
                  <a:cubicBezTo>
                    <a:pt x="365" y="0"/>
                    <a:pt x="0" y="304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4"/>
                    <a:pt x="112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995750" y="6279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994225" y="315825"/>
              <a:ext cx="37250" cy="33850"/>
            </a:xfrm>
            <a:custGeom>
              <a:avLst/>
              <a:gdLst/>
              <a:ahLst/>
              <a:cxnLst/>
              <a:rect l="l" t="t" r="r" b="b"/>
              <a:pathLst>
                <a:path w="1490" h="1354" extrusionOk="0">
                  <a:moveTo>
                    <a:pt x="745" y="1"/>
                  </a:moveTo>
                  <a:cubicBezTo>
                    <a:pt x="570" y="1"/>
                    <a:pt x="396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396" y="1285"/>
                    <a:pt x="570" y="1353"/>
                    <a:pt x="745" y="1353"/>
                  </a:cubicBezTo>
                  <a:cubicBezTo>
                    <a:pt x="920" y="1353"/>
                    <a:pt x="1095" y="1285"/>
                    <a:pt x="1216" y="1148"/>
                  </a:cubicBezTo>
                  <a:cubicBezTo>
                    <a:pt x="1490" y="905"/>
                    <a:pt x="1490" y="449"/>
                    <a:pt x="1216" y="206"/>
                  </a:cubicBezTo>
                  <a:cubicBezTo>
                    <a:pt x="1095" y="69"/>
                    <a:pt x="920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995750" y="471425"/>
              <a:ext cx="34225" cy="34200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2143925" y="6279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2143925" y="314875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04" y="1"/>
                    <a:pt x="0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2143925" y="471425"/>
              <a:ext cx="34975" cy="34200"/>
            </a:xfrm>
            <a:custGeom>
              <a:avLst/>
              <a:gdLst/>
              <a:ahLst/>
              <a:cxnLst/>
              <a:rect l="l" t="t" r="r" b="b"/>
              <a:pathLst>
                <a:path w="1399" h="1368" extrusionOk="0">
                  <a:moveTo>
                    <a:pt x="70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2292850" y="6279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7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2291350" y="315825"/>
              <a:ext cx="37250" cy="33850"/>
            </a:xfrm>
            <a:custGeom>
              <a:avLst/>
              <a:gdLst/>
              <a:ahLst/>
              <a:cxnLst/>
              <a:rect l="l" t="t" r="r" b="b"/>
              <a:pathLst>
                <a:path w="1490" h="1354" extrusionOk="0">
                  <a:moveTo>
                    <a:pt x="760" y="1"/>
                  </a:moveTo>
                  <a:cubicBezTo>
                    <a:pt x="585" y="1"/>
                    <a:pt x="411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411" y="1285"/>
                    <a:pt x="585" y="1353"/>
                    <a:pt x="760" y="1353"/>
                  </a:cubicBezTo>
                  <a:cubicBezTo>
                    <a:pt x="935" y="1353"/>
                    <a:pt x="1110" y="1285"/>
                    <a:pt x="1246" y="1148"/>
                  </a:cubicBezTo>
                  <a:cubicBezTo>
                    <a:pt x="1490" y="905"/>
                    <a:pt x="1490" y="449"/>
                    <a:pt x="1246" y="206"/>
                  </a:cubicBezTo>
                  <a:cubicBezTo>
                    <a:pt x="1110" y="69"/>
                    <a:pt x="935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2292850" y="471425"/>
              <a:ext cx="34225" cy="34200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2441050" y="6279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3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4" y="1368"/>
                    <a:pt x="730" y="1368"/>
                  </a:cubicBezTo>
                  <a:cubicBezTo>
                    <a:pt x="1094" y="1368"/>
                    <a:pt x="1398" y="1065"/>
                    <a:pt x="1398" y="700"/>
                  </a:cubicBezTo>
                  <a:cubicBezTo>
                    <a:pt x="1398" y="305"/>
                    <a:pt x="109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2441800" y="3148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2441050" y="471425"/>
              <a:ext cx="34975" cy="34200"/>
            </a:xfrm>
            <a:custGeom>
              <a:avLst/>
              <a:gdLst/>
              <a:ahLst/>
              <a:cxnLst/>
              <a:rect l="l" t="t" r="r" b="b"/>
              <a:pathLst>
                <a:path w="1399" h="1368" extrusionOk="0">
                  <a:moveTo>
                    <a:pt x="73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4" y="1368"/>
                    <a:pt x="730" y="1368"/>
                  </a:cubicBezTo>
                  <a:cubicBezTo>
                    <a:pt x="1094" y="1368"/>
                    <a:pt x="1398" y="1064"/>
                    <a:pt x="1398" y="669"/>
                  </a:cubicBezTo>
                  <a:cubicBezTo>
                    <a:pt x="1398" y="304"/>
                    <a:pt x="109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2589975" y="6279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2589975" y="3148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2589975" y="471425"/>
              <a:ext cx="34225" cy="34200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70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38150" y="627950"/>
              <a:ext cx="35000" cy="34225"/>
            </a:xfrm>
            <a:custGeom>
              <a:avLst/>
              <a:gdLst/>
              <a:ahLst/>
              <a:cxnLst/>
              <a:rect l="l" t="t" r="r" b="b"/>
              <a:pathLst>
                <a:path w="1400" h="1369" extrusionOk="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738150" y="314875"/>
              <a:ext cx="35000" cy="34225"/>
            </a:xfrm>
            <a:custGeom>
              <a:avLst/>
              <a:gdLst/>
              <a:ahLst/>
              <a:cxnLst/>
              <a:rect l="l" t="t" r="r" b="b"/>
              <a:pathLst>
                <a:path w="1400" h="1369" extrusionOk="0">
                  <a:moveTo>
                    <a:pt x="73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2738150" y="471425"/>
              <a:ext cx="35000" cy="34200"/>
            </a:xfrm>
            <a:custGeom>
              <a:avLst/>
              <a:gdLst/>
              <a:ahLst/>
              <a:cxnLst/>
              <a:rect l="l" t="t" r="r" b="b"/>
              <a:pathLst>
                <a:path w="1400" h="1368" extrusionOk="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2887100" y="6279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887100" y="3148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2887100" y="471425"/>
              <a:ext cx="34225" cy="34200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700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3035275" y="627950"/>
              <a:ext cx="35750" cy="34225"/>
            </a:xfrm>
            <a:custGeom>
              <a:avLst/>
              <a:gdLst/>
              <a:ahLst/>
              <a:cxnLst/>
              <a:rect l="l" t="t" r="r" b="b"/>
              <a:pathLst>
                <a:path w="1430" h="1369" extrusionOk="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429" y="1065"/>
                    <a:pt x="1429" y="700"/>
                  </a:cubicBezTo>
                  <a:cubicBezTo>
                    <a:pt x="142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3036025" y="314875"/>
              <a:ext cx="35000" cy="34225"/>
            </a:xfrm>
            <a:custGeom>
              <a:avLst/>
              <a:gdLst/>
              <a:ahLst/>
              <a:cxnLst/>
              <a:rect l="l" t="t" r="r" b="b"/>
              <a:pathLst>
                <a:path w="1400" h="1369" extrusionOk="0">
                  <a:moveTo>
                    <a:pt x="700" y="1"/>
                  </a:moveTo>
                  <a:cubicBezTo>
                    <a:pt x="27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99" y="1064"/>
                    <a:pt x="1399" y="669"/>
                  </a:cubicBezTo>
                  <a:cubicBezTo>
                    <a:pt x="139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3035275" y="471425"/>
              <a:ext cx="35750" cy="34200"/>
            </a:xfrm>
            <a:custGeom>
              <a:avLst/>
              <a:gdLst/>
              <a:ahLst/>
              <a:cxnLst/>
              <a:rect l="l" t="t" r="r" b="b"/>
              <a:pathLst>
                <a:path w="1430" h="1368" extrusionOk="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429" y="1064"/>
                    <a:pt x="1429" y="669"/>
                  </a:cubicBezTo>
                  <a:cubicBezTo>
                    <a:pt x="142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3184975" y="627950"/>
              <a:ext cx="33450" cy="34225"/>
            </a:xfrm>
            <a:custGeom>
              <a:avLst/>
              <a:gdLst/>
              <a:ahLst/>
              <a:cxnLst/>
              <a:rect l="l" t="t" r="r" b="b"/>
              <a:pathLst>
                <a:path w="1338" h="1369" extrusionOk="0">
                  <a:moveTo>
                    <a:pt x="669" y="1"/>
                  </a:moveTo>
                  <a:cubicBezTo>
                    <a:pt x="304" y="1"/>
                    <a:pt x="1" y="305"/>
                    <a:pt x="1" y="700"/>
                  </a:cubicBezTo>
                  <a:cubicBezTo>
                    <a:pt x="1" y="1065"/>
                    <a:pt x="304" y="1368"/>
                    <a:pt x="669" y="1368"/>
                  </a:cubicBezTo>
                  <a:cubicBezTo>
                    <a:pt x="1034" y="1368"/>
                    <a:pt x="1338" y="1065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184975" y="3148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3184975" y="471425"/>
              <a:ext cx="34225" cy="34200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669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3333150" y="6279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3333150" y="314875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333150" y="471425"/>
              <a:ext cx="34975" cy="34200"/>
            </a:xfrm>
            <a:custGeom>
              <a:avLst/>
              <a:gdLst/>
              <a:ahLst/>
              <a:cxnLst/>
              <a:rect l="l" t="t" r="r" b="b"/>
              <a:pathLst>
                <a:path w="1399" h="1368" extrusionOk="0">
                  <a:moveTo>
                    <a:pt x="70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3482100" y="6279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3482100" y="3148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3482100" y="471425"/>
              <a:ext cx="34225" cy="34200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630275" y="6279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3630275" y="3148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3630275" y="471425"/>
              <a:ext cx="34225" cy="34200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5"/>
          <p:cNvGrpSpPr/>
          <p:nvPr/>
        </p:nvGrpSpPr>
        <p:grpSpPr>
          <a:xfrm>
            <a:off x="8308686" y="3264689"/>
            <a:ext cx="663901" cy="1806282"/>
            <a:chOff x="8308686" y="3264689"/>
            <a:chExt cx="663901" cy="1806282"/>
          </a:xfrm>
        </p:grpSpPr>
        <p:sp>
          <p:nvSpPr>
            <p:cNvPr id="367" name="Google Shape;367;p5"/>
            <p:cNvSpPr/>
            <p:nvPr/>
          </p:nvSpPr>
          <p:spPr>
            <a:xfrm rot="10800000" flipH="1">
              <a:off x="8617576" y="4715960"/>
              <a:ext cx="355011" cy="355011"/>
            </a:xfrm>
            <a:custGeom>
              <a:avLst/>
              <a:gdLst/>
              <a:ahLst/>
              <a:cxnLst/>
              <a:rect l="l" t="t" r="r" b="b"/>
              <a:pathLst>
                <a:path w="11703" h="11703" extrusionOk="0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 rot="10800000" flipH="1">
              <a:off x="8308686" y="4801712"/>
              <a:ext cx="183496" cy="182586"/>
            </a:xfrm>
            <a:custGeom>
              <a:avLst/>
              <a:gdLst/>
              <a:ahLst/>
              <a:cxnLst/>
              <a:rect l="l" t="t" r="r" b="b"/>
              <a:pathLst>
                <a:path w="6049" h="6019" extrusionOk="0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5"/>
            <p:cNvGrpSpPr/>
            <p:nvPr/>
          </p:nvGrpSpPr>
          <p:grpSpPr>
            <a:xfrm rot="10800000" flipH="1">
              <a:off x="8774317" y="3264689"/>
              <a:ext cx="41529" cy="1370202"/>
              <a:chOff x="7306225" y="982700"/>
              <a:chExt cx="34225" cy="1129225"/>
            </a:xfrm>
          </p:grpSpPr>
          <p:sp>
            <p:nvSpPr>
              <p:cNvPr id="370" name="Google Shape;370;p5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"/>
          <p:cNvSpPr txBox="1">
            <a:spLocks noGrp="1"/>
          </p:cNvSpPr>
          <p:nvPr>
            <p:ph type="title"/>
          </p:nvPr>
        </p:nvSpPr>
        <p:spPr>
          <a:xfrm>
            <a:off x="2328872" y="887025"/>
            <a:ext cx="4215000" cy="10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body" idx="1"/>
          </p:nvPr>
        </p:nvSpPr>
        <p:spPr>
          <a:xfrm>
            <a:off x="2328866" y="1843575"/>
            <a:ext cx="4484700" cy="2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grpSp>
        <p:nvGrpSpPr>
          <p:cNvPr id="444" name="Google Shape;444;p7"/>
          <p:cNvGrpSpPr/>
          <p:nvPr/>
        </p:nvGrpSpPr>
        <p:grpSpPr>
          <a:xfrm>
            <a:off x="-75" y="255413"/>
            <a:ext cx="10688731" cy="4888188"/>
            <a:chOff x="-75" y="255413"/>
            <a:chExt cx="10688731" cy="4888188"/>
          </a:xfrm>
        </p:grpSpPr>
        <p:sp>
          <p:nvSpPr>
            <p:cNvPr id="445" name="Google Shape;445;p7"/>
            <p:cNvSpPr/>
            <p:nvPr/>
          </p:nvSpPr>
          <p:spPr>
            <a:xfrm rot="5400000" flipH="1">
              <a:off x="-26025" y="2215450"/>
              <a:ext cx="2954100" cy="2902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flipH="1">
              <a:off x="339387" y="304756"/>
              <a:ext cx="841263" cy="235254"/>
            </a:xfrm>
            <a:custGeom>
              <a:avLst/>
              <a:gdLst/>
              <a:ahLst/>
              <a:cxnLst/>
              <a:rect l="l" t="t" r="r" b="b"/>
              <a:pathLst>
                <a:path w="27721" h="7752" extrusionOk="0">
                  <a:moveTo>
                    <a:pt x="0" y="0"/>
                  </a:moveTo>
                  <a:lnTo>
                    <a:pt x="0" y="7751"/>
                  </a:lnTo>
                  <a:lnTo>
                    <a:pt x="27721" y="7751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10800000" flipH="1">
              <a:off x="7349051" y="352139"/>
              <a:ext cx="3339605" cy="3041716"/>
            </a:xfrm>
            <a:custGeom>
              <a:avLst/>
              <a:gdLst/>
              <a:ahLst/>
              <a:cxnLst/>
              <a:rect l="l" t="t" r="r" b="b"/>
              <a:pathLst>
                <a:path w="123712" h="112677" extrusionOk="0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7"/>
            <p:cNvGrpSpPr/>
            <p:nvPr/>
          </p:nvGrpSpPr>
          <p:grpSpPr>
            <a:xfrm rot="5400000">
              <a:off x="7555650" y="3284225"/>
              <a:ext cx="304750" cy="2174075"/>
              <a:chOff x="6321425" y="110475"/>
              <a:chExt cx="304750" cy="2174075"/>
            </a:xfrm>
          </p:grpSpPr>
          <p:sp>
            <p:nvSpPr>
              <p:cNvPr id="449" name="Google Shape;449;p7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7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3" extrusionOk="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7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7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271" extrusionOk="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7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7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33" extrusionOk="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7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7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7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272" extrusionOk="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7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7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0" name="Google Shape;460;p7"/>
            <p:cNvGrpSpPr/>
            <p:nvPr/>
          </p:nvGrpSpPr>
          <p:grpSpPr>
            <a:xfrm>
              <a:off x="657079" y="770889"/>
              <a:ext cx="702925" cy="702925"/>
              <a:chOff x="1256725" y="1383150"/>
              <a:chExt cx="702925" cy="702925"/>
            </a:xfrm>
          </p:grpSpPr>
          <p:sp>
            <p:nvSpPr>
              <p:cNvPr id="461" name="Google Shape;461;p7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7600" extrusionOk="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7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7599" h="7569" extrusionOk="0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7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7570" extrusionOk="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7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avLst/>
                <a:gdLst/>
                <a:ahLst/>
                <a:cxnLst/>
                <a:rect l="l" t="t" r="r" b="b"/>
                <a:pathLst>
                  <a:path w="7539" h="7539" extrusionOk="0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7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7600" extrusionOk="0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" name="Google Shape;466;p7"/>
            <p:cNvGrpSpPr/>
            <p:nvPr/>
          </p:nvGrpSpPr>
          <p:grpSpPr>
            <a:xfrm>
              <a:off x="7555613" y="255413"/>
              <a:ext cx="1277425" cy="569175"/>
              <a:chOff x="4282600" y="755500"/>
              <a:chExt cx="1277425" cy="569175"/>
            </a:xfrm>
          </p:grpSpPr>
          <p:sp>
            <p:nvSpPr>
              <p:cNvPr id="467" name="Google Shape;467;p7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7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7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7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7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7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7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7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7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7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7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7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7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7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7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7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7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7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7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7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7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7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7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7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7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7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7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7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7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7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7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7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7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7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7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7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7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7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7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7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7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7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7"/>
            <p:cNvSpPr/>
            <p:nvPr/>
          </p:nvSpPr>
          <p:spPr>
            <a:xfrm>
              <a:off x="884288" y="3259025"/>
              <a:ext cx="1090475" cy="1089700"/>
            </a:xfrm>
            <a:custGeom>
              <a:avLst/>
              <a:gdLst/>
              <a:ahLst/>
              <a:cxnLst/>
              <a:rect l="l" t="t" r="r" b="b"/>
              <a:pathLst>
                <a:path w="43619" h="43588" extrusionOk="0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7"/>
            <p:cNvGrpSpPr/>
            <p:nvPr/>
          </p:nvGrpSpPr>
          <p:grpSpPr>
            <a:xfrm>
              <a:off x="42313" y="3450525"/>
              <a:ext cx="1277425" cy="569175"/>
              <a:chOff x="4282600" y="755500"/>
              <a:chExt cx="1277425" cy="569175"/>
            </a:xfrm>
          </p:grpSpPr>
          <p:sp>
            <p:nvSpPr>
              <p:cNvPr id="514" name="Google Shape;514;p7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7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7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7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7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7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7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9" name="Google Shape;559;p7"/>
            <p:cNvSpPr/>
            <p:nvPr/>
          </p:nvSpPr>
          <p:spPr>
            <a:xfrm>
              <a:off x="7387325" y="2269588"/>
              <a:ext cx="1614025" cy="1583975"/>
            </a:xfrm>
            <a:custGeom>
              <a:avLst/>
              <a:gdLst/>
              <a:ahLst/>
              <a:cxnLst/>
              <a:rect l="l" t="t" r="r" b="b"/>
              <a:pathLst>
                <a:path w="64561" h="63359" extrusionOk="0">
                  <a:moveTo>
                    <a:pt x="40873" y="0"/>
                  </a:moveTo>
                  <a:cubicBezTo>
                    <a:pt x="30794" y="0"/>
                    <a:pt x="20752" y="4082"/>
                    <a:pt x="13435" y="12112"/>
                  </a:cubicBezTo>
                  <a:cubicBezTo>
                    <a:pt x="0" y="26823"/>
                    <a:pt x="669" y="49407"/>
                    <a:pt x="14590" y="63359"/>
                  </a:cubicBezTo>
                  <a:lnTo>
                    <a:pt x="29545" y="47036"/>
                  </a:lnTo>
                  <a:cubicBezTo>
                    <a:pt x="24560" y="41322"/>
                    <a:pt x="24560" y="32720"/>
                    <a:pt x="29758" y="27005"/>
                  </a:cubicBezTo>
                  <a:cubicBezTo>
                    <a:pt x="32731" y="23754"/>
                    <a:pt x="36819" y="22094"/>
                    <a:pt x="40917" y="22094"/>
                  </a:cubicBezTo>
                  <a:cubicBezTo>
                    <a:pt x="43982" y="22094"/>
                    <a:pt x="47053" y="23022"/>
                    <a:pt x="49667" y="24908"/>
                  </a:cubicBezTo>
                  <a:lnTo>
                    <a:pt x="64561" y="8555"/>
                  </a:lnTo>
                  <a:cubicBezTo>
                    <a:pt x="57672" y="2826"/>
                    <a:pt x="49260" y="0"/>
                    <a:pt x="40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"/>
          <p:cNvSpPr txBox="1">
            <a:spLocks noGrp="1"/>
          </p:cNvSpPr>
          <p:nvPr>
            <p:ph type="title"/>
          </p:nvPr>
        </p:nvSpPr>
        <p:spPr>
          <a:xfrm>
            <a:off x="4572000" y="1447800"/>
            <a:ext cx="38448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1" name="Google Shape;651;p9"/>
          <p:cNvSpPr txBox="1">
            <a:spLocks noGrp="1"/>
          </p:cNvSpPr>
          <p:nvPr>
            <p:ph type="subTitle" idx="1"/>
          </p:nvPr>
        </p:nvSpPr>
        <p:spPr>
          <a:xfrm>
            <a:off x="4895850" y="2002825"/>
            <a:ext cx="3521100" cy="18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2" name="Google Shape;652;p9"/>
          <p:cNvGrpSpPr/>
          <p:nvPr/>
        </p:nvGrpSpPr>
        <p:grpSpPr>
          <a:xfrm>
            <a:off x="-420375" y="-541314"/>
            <a:ext cx="9975523" cy="5423789"/>
            <a:chOff x="-420375" y="-541314"/>
            <a:chExt cx="9975523" cy="5423789"/>
          </a:xfrm>
        </p:grpSpPr>
        <p:grpSp>
          <p:nvGrpSpPr>
            <p:cNvPr id="653" name="Google Shape;653;p9"/>
            <p:cNvGrpSpPr/>
            <p:nvPr/>
          </p:nvGrpSpPr>
          <p:grpSpPr>
            <a:xfrm flipH="1">
              <a:off x="6048800" y="4393825"/>
              <a:ext cx="2746275" cy="488650"/>
              <a:chOff x="5813050" y="1536025"/>
              <a:chExt cx="2746275" cy="488650"/>
            </a:xfrm>
          </p:grpSpPr>
          <p:sp>
            <p:nvSpPr>
              <p:cNvPr id="654" name="Google Shape;654;p9"/>
              <p:cNvSpPr/>
              <p:nvPr/>
            </p:nvSpPr>
            <p:spPr>
              <a:xfrm>
                <a:off x="5813050" y="1536025"/>
                <a:ext cx="2746275" cy="183175"/>
              </a:xfrm>
              <a:custGeom>
                <a:avLst/>
                <a:gdLst/>
                <a:ahLst/>
                <a:cxnLst/>
                <a:rect l="l" t="t" r="r" b="b"/>
                <a:pathLst>
                  <a:path w="109851" h="7327" extrusionOk="0">
                    <a:moveTo>
                      <a:pt x="1" y="1"/>
                    </a:moveTo>
                    <a:lnTo>
                      <a:pt x="1" y="7326"/>
                    </a:lnTo>
                    <a:lnTo>
                      <a:pt x="109851" y="7326"/>
                    </a:lnTo>
                    <a:lnTo>
                      <a:pt x="109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5818375" y="1779950"/>
                <a:ext cx="2447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9788" y="9788"/>
                    </a:lnTo>
                    <a:lnTo>
                      <a:pt x="97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6" name="Google Shape;656;p9"/>
            <p:cNvGrpSpPr/>
            <p:nvPr/>
          </p:nvGrpSpPr>
          <p:grpSpPr>
            <a:xfrm rot="5400000">
              <a:off x="482000" y="-641350"/>
              <a:ext cx="235575" cy="2040325"/>
              <a:chOff x="211450" y="3103175"/>
              <a:chExt cx="235575" cy="2040325"/>
            </a:xfrm>
          </p:grpSpPr>
          <p:sp>
            <p:nvSpPr>
              <p:cNvPr id="657" name="Google Shape;657;p9"/>
              <p:cNvSpPr/>
              <p:nvPr/>
            </p:nvSpPr>
            <p:spPr>
              <a:xfrm>
                <a:off x="211450" y="3103175"/>
                <a:ext cx="60800" cy="2040325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81613" fill="none" extrusionOk="0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noFill/>
              <a:ln w="19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298825" y="3103175"/>
                <a:ext cx="60825" cy="2040325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1613" fill="none" extrusionOk="0">
                    <a:moveTo>
                      <a:pt x="1" y="81612"/>
                    </a:moveTo>
                    <a:cubicBezTo>
                      <a:pt x="1" y="78178"/>
                      <a:pt x="2432" y="78178"/>
                      <a:pt x="2432" y="74804"/>
                    </a:cubicBezTo>
                    <a:cubicBezTo>
                      <a:pt x="2432" y="71369"/>
                      <a:pt x="1" y="71369"/>
                      <a:pt x="1" y="67995"/>
                    </a:cubicBezTo>
                    <a:cubicBezTo>
                      <a:pt x="1" y="64591"/>
                      <a:pt x="2432" y="64591"/>
                      <a:pt x="2432" y="61186"/>
                    </a:cubicBezTo>
                    <a:cubicBezTo>
                      <a:pt x="2432" y="57782"/>
                      <a:pt x="1" y="57782"/>
                      <a:pt x="1" y="54408"/>
                    </a:cubicBezTo>
                    <a:cubicBezTo>
                      <a:pt x="1" y="50974"/>
                      <a:pt x="2432" y="50974"/>
                      <a:pt x="2432" y="47600"/>
                    </a:cubicBezTo>
                    <a:cubicBezTo>
                      <a:pt x="2432" y="44165"/>
                      <a:pt x="1" y="44165"/>
                      <a:pt x="1" y="40791"/>
                    </a:cubicBezTo>
                    <a:cubicBezTo>
                      <a:pt x="1" y="37387"/>
                      <a:pt x="2432" y="37387"/>
                      <a:pt x="2432" y="33982"/>
                    </a:cubicBezTo>
                    <a:cubicBezTo>
                      <a:pt x="2432" y="30578"/>
                      <a:pt x="1" y="30578"/>
                      <a:pt x="1" y="27204"/>
                    </a:cubicBezTo>
                    <a:cubicBezTo>
                      <a:pt x="1" y="23769"/>
                      <a:pt x="2432" y="23769"/>
                      <a:pt x="2432" y="20396"/>
                    </a:cubicBezTo>
                    <a:cubicBezTo>
                      <a:pt x="2432" y="16961"/>
                      <a:pt x="1" y="16961"/>
                      <a:pt x="1" y="13587"/>
                    </a:cubicBezTo>
                    <a:cubicBezTo>
                      <a:pt x="1" y="10183"/>
                      <a:pt x="2432" y="10183"/>
                      <a:pt x="2432" y="6778"/>
                    </a:cubicBezTo>
                    <a:cubicBezTo>
                      <a:pt x="2432" y="3374"/>
                      <a:pt x="1" y="3374"/>
                      <a:pt x="1" y="0"/>
                    </a:cubicBezTo>
                  </a:path>
                </a:pathLst>
              </a:custGeom>
              <a:noFill/>
              <a:ln w="19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386225" y="3103175"/>
                <a:ext cx="60800" cy="2040325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81613" fill="none" extrusionOk="0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noFill/>
              <a:ln w="19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9"/>
            <p:cNvGrpSpPr/>
            <p:nvPr/>
          </p:nvGrpSpPr>
          <p:grpSpPr>
            <a:xfrm rot="5400000">
              <a:off x="7653323" y="-529347"/>
              <a:ext cx="1913791" cy="1889858"/>
              <a:chOff x="5041750" y="1823125"/>
              <a:chExt cx="2247025" cy="2218925"/>
            </a:xfrm>
          </p:grpSpPr>
          <p:sp>
            <p:nvSpPr>
              <p:cNvPr id="661" name="Google Shape;661;p9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avLst/>
                <a:gdLst/>
                <a:ahLst/>
                <a:cxnLst/>
                <a:rect l="l" t="t" r="r" b="b"/>
                <a:pathLst>
                  <a:path w="88756" h="88757" extrusionOk="0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avLst/>
                <a:gdLst/>
                <a:ahLst/>
                <a:cxnLst/>
                <a:rect l="l" t="t" r="r" b="b"/>
                <a:pathLst>
                  <a:path w="87358" h="82586" extrusionOk="0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avLst/>
                <a:gdLst/>
                <a:ahLst/>
                <a:cxnLst/>
                <a:rect l="l" t="t" r="r" b="b"/>
                <a:pathLst>
                  <a:path w="76477" h="76567" extrusionOk="0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avLst/>
                <a:gdLst/>
                <a:ahLst/>
                <a:cxnLst/>
                <a:rect l="l" t="t" r="r" b="b"/>
                <a:pathLst>
                  <a:path w="74440" h="70367" extrusionOk="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avLst/>
                <a:gdLst/>
                <a:ahLst/>
                <a:cxnLst/>
                <a:rect l="l" t="t" r="r" b="b"/>
                <a:pathLst>
                  <a:path w="67996" h="64288" extrusionOk="0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avLst/>
                <a:gdLst/>
                <a:ahLst/>
                <a:cxnLst/>
                <a:rect l="l" t="t" r="r" b="b"/>
                <a:pathLst>
                  <a:path w="58209" h="58117" extrusionOk="0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52099" extrusionOk="0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8" name="Google Shape;668;p9"/>
            <p:cNvGrpSpPr/>
            <p:nvPr/>
          </p:nvGrpSpPr>
          <p:grpSpPr>
            <a:xfrm rot="5400000">
              <a:off x="8268029" y="-177940"/>
              <a:ext cx="997279" cy="877401"/>
              <a:chOff x="2547775" y="1026125"/>
              <a:chExt cx="1218125" cy="1071700"/>
            </a:xfrm>
          </p:grpSpPr>
          <p:sp>
            <p:nvSpPr>
              <p:cNvPr id="669" name="Google Shape;669;p9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avLst/>
                <a:gdLst/>
                <a:ahLst/>
                <a:cxnLst/>
                <a:rect l="l" t="t" r="r" b="b"/>
                <a:pathLst>
                  <a:path w="48725" h="42868" extrusionOk="0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avLst/>
                <a:gdLst/>
                <a:ahLst/>
                <a:cxnLst/>
                <a:rect l="l" t="t" r="r" b="b"/>
                <a:pathLst>
                  <a:path w="19181" h="16876" extrusionOk="0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lt1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14"/>
          <p:cNvGrpSpPr/>
          <p:nvPr/>
        </p:nvGrpSpPr>
        <p:grpSpPr>
          <a:xfrm>
            <a:off x="-6347" y="-671361"/>
            <a:ext cx="10251878" cy="5814782"/>
            <a:chOff x="-6347" y="-671361"/>
            <a:chExt cx="10251878" cy="5814782"/>
          </a:xfrm>
        </p:grpSpPr>
        <p:sp>
          <p:nvSpPr>
            <p:cNvPr id="832" name="Google Shape;832;p14"/>
            <p:cNvSpPr/>
            <p:nvPr/>
          </p:nvSpPr>
          <p:spPr>
            <a:xfrm rot="10800000" flipH="1">
              <a:off x="6905926" y="-671361"/>
              <a:ext cx="3339605" cy="3041716"/>
            </a:xfrm>
            <a:custGeom>
              <a:avLst/>
              <a:gdLst/>
              <a:ahLst/>
              <a:cxnLst/>
              <a:rect l="l" t="t" r="r" b="b"/>
              <a:pathLst>
                <a:path w="123712" h="112677" extrusionOk="0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flipH="1">
              <a:off x="8" y="1939310"/>
              <a:ext cx="1174266" cy="2072916"/>
            </a:xfrm>
            <a:custGeom>
              <a:avLst/>
              <a:gdLst/>
              <a:ahLst/>
              <a:cxnLst/>
              <a:rect l="l" t="t" r="r" b="b"/>
              <a:pathLst>
                <a:path w="38694" h="68306" extrusionOk="0">
                  <a:moveTo>
                    <a:pt x="34744" y="1"/>
                  </a:moveTo>
                  <a:cubicBezTo>
                    <a:pt x="34551" y="1"/>
                    <a:pt x="34358" y="2"/>
                    <a:pt x="34165" y="6"/>
                  </a:cubicBezTo>
                  <a:cubicBezTo>
                    <a:pt x="15320" y="6"/>
                    <a:pt x="0" y="15265"/>
                    <a:pt x="0" y="34171"/>
                  </a:cubicBezTo>
                  <a:cubicBezTo>
                    <a:pt x="0" y="53016"/>
                    <a:pt x="15289" y="68305"/>
                    <a:pt x="34165" y="68305"/>
                  </a:cubicBezTo>
                  <a:cubicBezTo>
                    <a:pt x="35685" y="68305"/>
                    <a:pt x="37205" y="68214"/>
                    <a:pt x="38694" y="68001"/>
                  </a:cubicBezTo>
                  <a:lnTo>
                    <a:pt x="38694" y="250"/>
                  </a:lnTo>
                  <a:cubicBezTo>
                    <a:pt x="37394" y="90"/>
                    <a:pt x="36070" y="1"/>
                    <a:pt x="34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flipH="1">
              <a:off x="-6347" y="2838225"/>
              <a:ext cx="2297822" cy="2305196"/>
            </a:xfrm>
            <a:custGeom>
              <a:avLst/>
              <a:gdLst/>
              <a:ahLst/>
              <a:cxnLst/>
              <a:rect l="l" t="t" r="r" b="b"/>
              <a:pathLst>
                <a:path w="75717" h="75960" extrusionOk="0">
                  <a:moveTo>
                    <a:pt x="75716" y="0"/>
                  </a:moveTo>
                  <a:lnTo>
                    <a:pt x="0" y="75959"/>
                  </a:lnTo>
                  <a:lnTo>
                    <a:pt x="75230" y="75959"/>
                  </a:lnTo>
                  <a:lnTo>
                    <a:pt x="75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flipH="1">
              <a:off x="805787" y="3285381"/>
              <a:ext cx="841263" cy="235254"/>
            </a:xfrm>
            <a:custGeom>
              <a:avLst/>
              <a:gdLst/>
              <a:ahLst/>
              <a:cxnLst/>
              <a:rect l="l" t="t" r="r" b="b"/>
              <a:pathLst>
                <a:path w="27721" h="7752" extrusionOk="0">
                  <a:moveTo>
                    <a:pt x="0" y="0"/>
                  </a:moveTo>
                  <a:lnTo>
                    <a:pt x="0" y="7751"/>
                  </a:lnTo>
                  <a:lnTo>
                    <a:pt x="27721" y="7751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6" name="Google Shape;836;p14"/>
            <p:cNvGrpSpPr/>
            <p:nvPr/>
          </p:nvGrpSpPr>
          <p:grpSpPr>
            <a:xfrm rot="5400000">
              <a:off x="7555650" y="3284225"/>
              <a:ext cx="304750" cy="2174075"/>
              <a:chOff x="6321425" y="110475"/>
              <a:chExt cx="304750" cy="2174075"/>
            </a:xfrm>
          </p:grpSpPr>
          <p:sp>
            <p:nvSpPr>
              <p:cNvPr id="837" name="Google Shape;837;p14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4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3" extrusionOk="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4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4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271" extrusionOk="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4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4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33" extrusionOk="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4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4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4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272" extrusionOk="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4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4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8" name="Google Shape;848;p14"/>
            <p:cNvGrpSpPr/>
            <p:nvPr/>
          </p:nvGrpSpPr>
          <p:grpSpPr>
            <a:xfrm>
              <a:off x="877329" y="956789"/>
              <a:ext cx="702925" cy="702925"/>
              <a:chOff x="1256725" y="1383150"/>
              <a:chExt cx="702925" cy="702925"/>
            </a:xfrm>
          </p:grpSpPr>
          <p:sp>
            <p:nvSpPr>
              <p:cNvPr id="849" name="Google Shape;849;p14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7600" extrusionOk="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4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7599" h="7569" extrusionOk="0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4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7570" extrusionOk="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4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avLst/>
                <a:gdLst/>
                <a:ahLst/>
                <a:cxnLst/>
                <a:rect l="l" t="t" r="r" b="b"/>
                <a:pathLst>
                  <a:path w="7539" h="7539" extrusionOk="0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4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7600" extrusionOk="0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4" name="Google Shape;854;p14"/>
            <p:cNvSpPr/>
            <p:nvPr/>
          </p:nvSpPr>
          <p:spPr>
            <a:xfrm rot="10800000" flipH="1">
              <a:off x="7496954" y="647467"/>
              <a:ext cx="2667250" cy="3848550"/>
            </a:xfrm>
            <a:custGeom>
              <a:avLst/>
              <a:gdLst/>
              <a:ahLst/>
              <a:cxnLst/>
              <a:rect l="l" t="t" r="r" b="b"/>
              <a:pathLst>
                <a:path w="106690" h="153942" extrusionOk="0">
                  <a:moveTo>
                    <a:pt x="105222" y="731"/>
                  </a:moveTo>
                  <a:cubicBezTo>
                    <a:pt x="105363" y="731"/>
                    <a:pt x="105506" y="779"/>
                    <a:pt x="105626" y="885"/>
                  </a:cubicBezTo>
                  <a:cubicBezTo>
                    <a:pt x="105869" y="1098"/>
                    <a:pt x="105930" y="1493"/>
                    <a:pt x="105687" y="1767"/>
                  </a:cubicBezTo>
                  <a:cubicBezTo>
                    <a:pt x="99881" y="8393"/>
                    <a:pt x="100824" y="14989"/>
                    <a:pt x="101827" y="21919"/>
                  </a:cubicBezTo>
                  <a:cubicBezTo>
                    <a:pt x="102860" y="28849"/>
                    <a:pt x="103833" y="36023"/>
                    <a:pt x="97662" y="43105"/>
                  </a:cubicBezTo>
                  <a:cubicBezTo>
                    <a:pt x="91895" y="49724"/>
                    <a:pt x="85199" y="50130"/>
                    <a:pt x="78641" y="50130"/>
                  </a:cubicBezTo>
                  <a:cubicBezTo>
                    <a:pt x="78182" y="50130"/>
                    <a:pt x="77724" y="50128"/>
                    <a:pt x="77267" y="50126"/>
                  </a:cubicBezTo>
                  <a:cubicBezTo>
                    <a:pt x="76821" y="50124"/>
                    <a:pt x="76378" y="50123"/>
                    <a:pt x="75935" y="50123"/>
                  </a:cubicBezTo>
                  <a:cubicBezTo>
                    <a:pt x="69404" y="50123"/>
                    <a:pt x="63221" y="50516"/>
                    <a:pt x="57783" y="56722"/>
                  </a:cubicBezTo>
                  <a:cubicBezTo>
                    <a:pt x="51978" y="63379"/>
                    <a:pt x="52920" y="69944"/>
                    <a:pt x="53923" y="76905"/>
                  </a:cubicBezTo>
                  <a:cubicBezTo>
                    <a:pt x="54926" y="83835"/>
                    <a:pt x="55929" y="91009"/>
                    <a:pt x="49759" y="98091"/>
                  </a:cubicBezTo>
                  <a:cubicBezTo>
                    <a:pt x="44020" y="104710"/>
                    <a:pt x="37299" y="105116"/>
                    <a:pt x="30737" y="105116"/>
                  </a:cubicBezTo>
                  <a:cubicBezTo>
                    <a:pt x="30278" y="105116"/>
                    <a:pt x="29820" y="105114"/>
                    <a:pt x="29363" y="105112"/>
                  </a:cubicBezTo>
                  <a:cubicBezTo>
                    <a:pt x="29299" y="105112"/>
                    <a:pt x="29236" y="105112"/>
                    <a:pt x="29172" y="105112"/>
                  </a:cubicBezTo>
                  <a:cubicBezTo>
                    <a:pt x="22221" y="105112"/>
                    <a:pt x="15633" y="105142"/>
                    <a:pt x="9910" y="111708"/>
                  </a:cubicBezTo>
                  <a:cubicBezTo>
                    <a:pt x="4104" y="118395"/>
                    <a:pt x="5047" y="124991"/>
                    <a:pt x="6050" y="131921"/>
                  </a:cubicBezTo>
                  <a:cubicBezTo>
                    <a:pt x="7022" y="138851"/>
                    <a:pt x="8056" y="146025"/>
                    <a:pt x="1855" y="153107"/>
                  </a:cubicBezTo>
                  <a:cubicBezTo>
                    <a:pt x="1738" y="153241"/>
                    <a:pt x="1566" y="153310"/>
                    <a:pt x="1389" y="153310"/>
                  </a:cubicBezTo>
                  <a:cubicBezTo>
                    <a:pt x="1245" y="153310"/>
                    <a:pt x="1097" y="153263"/>
                    <a:pt x="974" y="153168"/>
                  </a:cubicBezTo>
                  <a:cubicBezTo>
                    <a:pt x="730" y="152924"/>
                    <a:pt x="670" y="152560"/>
                    <a:pt x="913" y="152286"/>
                  </a:cubicBezTo>
                  <a:cubicBezTo>
                    <a:pt x="6718" y="145599"/>
                    <a:pt x="5776" y="139034"/>
                    <a:pt x="4773" y="132073"/>
                  </a:cubicBezTo>
                  <a:cubicBezTo>
                    <a:pt x="3800" y="125173"/>
                    <a:pt x="2767" y="117969"/>
                    <a:pt x="8968" y="110918"/>
                  </a:cubicBezTo>
                  <a:cubicBezTo>
                    <a:pt x="14566" y="104433"/>
                    <a:pt x="21098" y="103886"/>
                    <a:pt x="27506" y="103886"/>
                  </a:cubicBezTo>
                  <a:cubicBezTo>
                    <a:pt x="28127" y="103886"/>
                    <a:pt x="28746" y="103891"/>
                    <a:pt x="29363" y="103896"/>
                  </a:cubicBezTo>
                  <a:cubicBezTo>
                    <a:pt x="29808" y="103898"/>
                    <a:pt x="30251" y="103900"/>
                    <a:pt x="30692" y="103900"/>
                  </a:cubicBezTo>
                  <a:cubicBezTo>
                    <a:pt x="37224" y="103900"/>
                    <a:pt x="43409" y="103505"/>
                    <a:pt x="48847" y="97270"/>
                  </a:cubicBezTo>
                  <a:cubicBezTo>
                    <a:pt x="54683" y="90644"/>
                    <a:pt x="53710" y="84048"/>
                    <a:pt x="52738" y="77087"/>
                  </a:cubicBezTo>
                  <a:cubicBezTo>
                    <a:pt x="51734" y="70188"/>
                    <a:pt x="50731" y="63014"/>
                    <a:pt x="56841" y="55932"/>
                  </a:cubicBezTo>
                  <a:cubicBezTo>
                    <a:pt x="62584" y="49312"/>
                    <a:pt x="69248" y="48906"/>
                    <a:pt x="75780" y="48906"/>
                  </a:cubicBezTo>
                  <a:cubicBezTo>
                    <a:pt x="76266" y="48906"/>
                    <a:pt x="76752" y="48908"/>
                    <a:pt x="77236" y="48911"/>
                  </a:cubicBezTo>
                  <a:cubicBezTo>
                    <a:pt x="77681" y="48912"/>
                    <a:pt x="78124" y="48914"/>
                    <a:pt x="78565" y="48914"/>
                  </a:cubicBezTo>
                  <a:cubicBezTo>
                    <a:pt x="85097" y="48914"/>
                    <a:pt x="91282" y="48520"/>
                    <a:pt x="96720" y="42284"/>
                  </a:cubicBezTo>
                  <a:cubicBezTo>
                    <a:pt x="102556" y="35658"/>
                    <a:pt x="101583" y="29093"/>
                    <a:pt x="100611" y="22132"/>
                  </a:cubicBezTo>
                  <a:cubicBezTo>
                    <a:pt x="99577" y="15202"/>
                    <a:pt x="98574" y="8028"/>
                    <a:pt x="104745" y="946"/>
                  </a:cubicBezTo>
                  <a:cubicBezTo>
                    <a:pt x="104864" y="810"/>
                    <a:pt x="105041" y="731"/>
                    <a:pt x="105222" y="731"/>
                  </a:cubicBezTo>
                  <a:close/>
                  <a:moveTo>
                    <a:pt x="105285" y="1"/>
                  </a:moveTo>
                  <a:cubicBezTo>
                    <a:pt x="104927" y="1"/>
                    <a:pt x="104568" y="147"/>
                    <a:pt x="104319" y="430"/>
                  </a:cubicBezTo>
                  <a:cubicBezTo>
                    <a:pt x="97997" y="7755"/>
                    <a:pt x="99000" y="15050"/>
                    <a:pt x="100033" y="22132"/>
                  </a:cubicBezTo>
                  <a:cubicBezTo>
                    <a:pt x="100975" y="28941"/>
                    <a:pt x="101948" y="35385"/>
                    <a:pt x="96325" y="41798"/>
                  </a:cubicBezTo>
                  <a:cubicBezTo>
                    <a:pt x="91221" y="47675"/>
                    <a:pt x="85391" y="48192"/>
                    <a:pt x="79220" y="48192"/>
                  </a:cubicBezTo>
                  <a:cubicBezTo>
                    <a:pt x="78593" y="48192"/>
                    <a:pt x="77962" y="48187"/>
                    <a:pt x="77328" y="48181"/>
                  </a:cubicBezTo>
                  <a:cubicBezTo>
                    <a:pt x="77269" y="48181"/>
                    <a:pt x="77210" y="48181"/>
                    <a:pt x="77150" y="48181"/>
                  </a:cubicBezTo>
                  <a:cubicBezTo>
                    <a:pt x="70063" y="48181"/>
                    <a:pt x="62746" y="48211"/>
                    <a:pt x="56415" y="55446"/>
                  </a:cubicBezTo>
                  <a:cubicBezTo>
                    <a:pt x="50063" y="62771"/>
                    <a:pt x="51096" y="70066"/>
                    <a:pt x="52130" y="77148"/>
                  </a:cubicBezTo>
                  <a:cubicBezTo>
                    <a:pt x="53072" y="83957"/>
                    <a:pt x="54014" y="90401"/>
                    <a:pt x="48391" y="96814"/>
                  </a:cubicBezTo>
                  <a:cubicBezTo>
                    <a:pt x="43287" y="102691"/>
                    <a:pt x="37457" y="103208"/>
                    <a:pt x="31286" y="103208"/>
                  </a:cubicBezTo>
                  <a:cubicBezTo>
                    <a:pt x="30659" y="103208"/>
                    <a:pt x="30028" y="103203"/>
                    <a:pt x="29394" y="103197"/>
                  </a:cubicBezTo>
                  <a:cubicBezTo>
                    <a:pt x="29335" y="103197"/>
                    <a:pt x="29276" y="103197"/>
                    <a:pt x="29216" y="103197"/>
                  </a:cubicBezTo>
                  <a:cubicBezTo>
                    <a:pt x="22129" y="103197"/>
                    <a:pt x="14842" y="103227"/>
                    <a:pt x="8512" y="110462"/>
                  </a:cubicBezTo>
                  <a:cubicBezTo>
                    <a:pt x="2129" y="117787"/>
                    <a:pt x="3132" y="125082"/>
                    <a:pt x="4165" y="132164"/>
                  </a:cubicBezTo>
                  <a:cubicBezTo>
                    <a:pt x="5168" y="138973"/>
                    <a:pt x="6080" y="145386"/>
                    <a:pt x="457" y="151830"/>
                  </a:cubicBezTo>
                  <a:cubicBezTo>
                    <a:pt x="1" y="152377"/>
                    <a:pt x="31" y="153168"/>
                    <a:pt x="578" y="153624"/>
                  </a:cubicBezTo>
                  <a:cubicBezTo>
                    <a:pt x="803" y="153834"/>
                    <a:pt x="1093" y="153941"/>
                    <a:pt x="1387" y="153941"/>
                  </a:cubicBezTo>
                  <a:cubicBezTo>
                    <a:pt x="1730" y="153941"/>
                    <a:pt x="2080" y="153796"/>
                    <a:pt x="2341" y="153502"/>
                  </a:cubicBezTo>
                  <a:cubicBezTo>
                    <a:pt x="8725" y="146177"/>
                    <a:pt x="7661" y="138882"/>
                    <a:pt x="6688" y="131800"/>
                  </a:cubicBezTo>
                  <a:cubicBezTo>
                    <a:pt x="5685" y="125021"/>
                    <a:pt x="4773" y="118608"/>
                    <a:pt x="10396" y="112134"/>
                  </a:cubicBezTo>
                  <a:cubicBezTo>
                    <a:pt x="15634" y="106131"/>
                    <a:pt x="21637" y="105746"/>
                    <a:pt x="27987" y="105746"/>
                  </a:cubicBezTo>
                  <a:cubicBezTo>
                    <a:pt x="28454" y="105746"/>
                    <a:pt x="28923" y="105748"/>
                    <a:pt x="29394" y="105750"/>
                  </a:cubicBezTo>
                  <a:cubicBezTo>
                    <a:pt x="29453" y="105750"/>
                    <a:pt x="29512" y="105750"/>
                    <a:pt x="29571" y="105750"/>
                  </a:cubicBezTo>
                  <a:cubicBezTo>
                    <a:pt x="36659" y="105750"/>
                    <a:pt x="43976" y="105721"/>
                    <a:pt x="50306" y="98486"/>
                  </a:cubicBezTo>
                  <a:cubicBezTo>
                    <a:pt x="56659" y="91161"/>
                    <a:pt x="55625" y="83866"/>
                    <a:pt x="54592" y="76814"/>
                  </a:cubicBezTo>
                  <a:cubicBezTo>
                    <a:pt x="53649" y="70005"/>
                    <a:pt x="52707" y="63531"/>
                    <a:pt x="58330" y="57117"/>
                  </a:cubicBezTo>
                  <a:cubicBezTo>
                    <a:pt x="63568" y="51115"/>
                    <a:pt x="69545" y="50730"/>
                    <a:pt x="75915" y="50730"/>
                  </a:cubicBezTo>
                  <a:cubicBezTo>
                    <a:pt x="76384" y="50730"/>
                    <a:pt x="76855" y="50732"/>
                    <a:pt x="77328" y="50734"/>
                  </a:cubicBezTo>
                  <a:cubicBezTo>
                    <a:pt x="77387" y="50734"/>
                    <a:pt x="77446" y="50734"/>
                    <a:pt x="77505" y="50734"/>
                  </a:cubicBezTo>
                  <a:cubicBezTo>
                    <a:pt x="84592" y="50734"/>
                    <a:pt x="91879" y="50704"/>
                    <a:pt x="98209" y="43470"/>
                  </a:cubicBezTo>
                  <a:cubicBezTo>
                    <a:pt x="104562" y="36144"/>
                    <a:pt x="103529" y="28849"/>
                    <a:pt x="102495" y="21798"/>
                  </a:cubicBezTo>
                  <a:cubicBezTo>
                    <a:pt x="101553" y="14989"/>
                    <a:pt x="100611" y="8515"/>
                    <a:pt x="106234" y="2101"/>
                  </a:cubicBezTo>
                  <a:cubicBezTo>
                    <a:pt x="106690" y="1585"/>
                    <a:pt x="106659" y="764"/>
                    <a:pt x="106112" y="308"/>
                  </a:cubicBezTo>
                  <a:cubicBezTo>
                    <a:pt x="105878" y="101"/>
                    <a:pt x="105582" y="1"/>
                    <a:pt x="1052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5" name="Google Shape;855;p14"/>
            <p:cNvGrpSpPr/>
            <p:nvPr/>
          </p:nvGrpSpPr>
          <p:grpSpPr>
            <a:xfrm>
              <a:off x="7866563" y="837775"/>
              <a:ext cx="1277425" cy="569175"/>
              <a:chOff x="4282600" y="755500"/>
              <a:chExt cx="1277425" cy="569175"/>
            </a:xfrm>
          </p:grpSpPr>
          <p:sp>
            <p:nvSpPr>
              <p:cNvPr id="856" name="Google Shape;856;p14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4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4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4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4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4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4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4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4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4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4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4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4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4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4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4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4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4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1" name="Google Shape;901;p14"/>
          <p:cNvSpPr txBox="1">
            <a:spLocks noGrp="1"/>
          </p:cNvSpPr>
          <p:nvPr>
            <p:ph type="title"/>
          </p:nvPr>
        </p:nvSpPr>
        <p:spPr>
          <a:xfrm>
            <a:off x="2642400" y="3106350"/>
            <a:ext cx="3859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02" name="Google Shape;902;p14"/>
          <p:cNvSpPr txBox="1">
            <a:spLocks noGrp="1"/>
          </p:cNvSpPr>
          <p:nvPr>
            <p:ph type="subTitle" idx="1"/>
          </p:nvPr>
        </p:nvSpPr>
        <p:spPr>
          <a:xfrm>
            <a:off x="2015250" y="1548309"/>
            <a:ext cx="5113500" cy="162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4" name="Google Shape;2064;p32"/>
          <p:cNvGrpSpPr/>
          <p:nvPr/>
        </p:nvGrpSpPr>
        <p:grpSpPr>
          <a:xfrm>
            <a:off x="5089822" y="81782"/>
            <a:ext cx="4843742" cy="7133832"/>
            <a:chOff x="5089822" y="81782"/>
            <a:chExt cx="4843742" cy="7133832"/>
          </a:xfrm>
        </p:grpSpPr>
        <p:sp>
          <p:nvSpPr>
            <p:cNvPr id="2065" name="Google Shape;2065;p32"/>
            <p:cNvSpPr/>
            <p:nvPr/>
          </p:nvSpPr>
          <p:spPr>
            <a:xfrm>
              <a:off x="6840764" y="1048138"/>
              <a:ext cx="3092800" cy="2816925"/>
            </a:xfrm>
            <a:custGeom>
              <a:avLst/>
              <a:gdLst/>
              <a:ahLst/>
              <a:cxnLst/>
              <a:rect l="l" t="t" r="r" b="b"/>
              <a:pathLst>
                <a:path w="123712" h="112677" extrusionOk="0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 rot="10800000">
              <a:off x="6589993" y="2640964"/>
              <a:ext cx="2554000" cy="2554000"/>
            </a:xfrm>
            <a:custGeom>
              <a:avLst/>
              <a:gdLst/>
              <a:ahLst/>
              <a:cxnLst/>
              <a:rect l="l" t="t" r="r" b="b"/>
              <a:pathLst>
                <a:path w="102160" h="102160" extrusionOk="0">
                  <a:moveTo>
                    <a:pt x="0" y="0"/>
                  </a:moveTo>
                  <a:lnTo>
                    <a:pt x="0" y="102160"/>
                  </a:lnTo>
                  <a:lnTo>
                    <a:pt x="102160" y="0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7" name="Google Shape;2067;p32"/>
            <p:cNvGrpSpPr/>
            <p:nvPr/>
          </p:nvGrpSpPr>
          <p:grpSpPr>
            <a:xfrm>
              <a:off x="7557318" y="3526239"/>
              <a:ext cx="702925" cy="702925"/>
              <a:chOff x="1256725" y="1383150"/>
              <a:chExt cx="702925" cy="702925"/>
            </a:xfrm>
          </p:grpSpPr>
          <p:sp>
            <p:nvSpPr>
              <p:cNvPr id="2068" name="Google Shape;2068;p32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7600" extrusionOk="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2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7599" h="7569" extrusionOk="0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2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7570" extrusionOk="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2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avLst/>
                <a:gdLst/>
                <a:ahLst/>
                <a:cxnLst/>
                <a:rect l="l" t="t" r="r" b="b"/>
                <a:pathLst>
                  <a:path w="7539" h="7539" extrusionOk="0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2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7600" extrusionOk="0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73" name="Google Shape;2073;p32"/>
            <p:cNvSpPr/>
            <p:nvPr/>
          </p:nvSpPr>
          <p:spPr>
            <a:xfrm rot="10800000">
              <a:off x="6188768" y="3367064"/>
              <a:ext cx="2667250" cy="3848550"/>
            </a:xfrm>
            <a:custGeom>
              <a:avLst/>
              <a:gdLst/>
              <a:ahLst/>
              <a:cxnLst/>
              <a:rect l="l" t="t" r="r" b="b"/>
              <a:pathLst>
                <a:path w="106690" h="153942" extrusionOk="0">
                  <a:moveTo>
                    <a:pt x="105222" y="731"/>
                  </a:moveTo>
                  <a:cubicBezTo>
                    <a:pt x="105363" y="731"/>
                    <a:pt x="105506" y="779"/>
                    <a:pt x="105626" y="885"/>
                  </a:cubicBezTo>
                  <a:cubicBezTo>
                    <a:pt x="105869" y="1098"/>
                    <a:pt x="105930" y="1493"/>
                    <a:pt x="105687" y="1767"/>
                  </a:cubicBezTo>
                  <a:cubicBezTo>
                    <a:pt x="99881" y="8393"/>
                    <a:pt x="100824" y="14989"/>
                    <a:pt x="101827" y="21919"/>
                  </a:cubicBezTo>
                  <a:cubicBezTo>
                    <a:pt x="102860" y="28849"/>
                    <a:pt x="103833" y="36023"/>
                    <a:pt x="97662" y="43105"/>
                  </a:cubicBezTo>
                  <a:cubicBezTo>
                    <a:pt x="91895" y="49724"/>
                    <a:pt x="85199" y="50130"/>
                    <a:pt x="78641" y="50130"/>
                  </a:cubicBezTo>
                  <a:cubicBezTo>
                    <a:pt x="78182" y="50130"/>
                    <a:pt x="77724" y="50128"/>
                    <a:pt x="77267" y="50126"/>
                  </a:cubicBezTo>
                  <a:cubicBezTo>
                    <a:pt x="76821" y="50124"/>
                    <a:pt x="76378" y="50123"/>
                    <a:pt x="75935" y="50123"/>
                  </a:cubicBezTo>
                  <a:cubicBezTo>
                    <a:pt x="69404" y="50123"/>
                    <a:pt x="63221" y="50516"/>
                    <a:pt x="57783" y="56722"/>
                  </a:cubicBezTo>
                  <a:cubicBezTo>
                    <a:pt x="51978" y="63379"/>
                    <a:pt x="52920" y="69944"/>
                    <a:pt x="53923" y="76905"/>
                  </a:cubicBezTo>
                  <a:cubicBezTo>
                    <a:pt x="54926" y="83835"/>
                    <a:pt x="55929" y="91009"/>
                    <a:pt x="49759" y="98091"/>
                  </a:cubicBezTo>
                  <a:cubicBezTo>
                    <a:pt x="44020" y="104710"/>
                    <a:pt x="37299" y="105116"/>
                    <a:pt x="30737" y="105116"/>
                  </a:cubicBezTo>
                  <a:cubicBezTo>
                    <a:pt x="30278" y="105116"/>
                    <a:pt x="29820" y="105114"/>
                    <a:pt x="29363" y="105112"/>
                  </a:cubicBezTo>
                  <a:cubicBezTo>
                    <a:pt x="29299" y="105112"/>
                    <a:pt x="29236" y="105112"/>
                    <a:pt x="29172" y="105112"/>
                  </a:cubicBezTo>
                  <a:cubicBezTo>
                    <a:pt x="22221" y="105112"/>
                    <a:pt x="15633" y="105142"/>
                    <a:pt x="9910" y="111708"/>
                  </a:cubicBezTo>
                  <a:cubicBezTo>
                    <a:pt x="4104" y="118395"/>
                    <a:pt x="5047" y="124991"/>
                    <a:pt x="6050" y="131921"/>
                  </a:cubicBezTo>
                  <a:cubicBezTo>
                    <a:pt x="7022" y="138851"/>
                    <a:pt x="8056" y="146025"/>
                    <a:pt x="1855" y="153107"/>
                  </a:cubicBezTo>
                  <a:cubicBezTo>
                    <a:pt x="1738" y="153241"/>
                    <a:pt x="1566" y="153310"/>
                    <a:pt x="1389" y="153310"/>
                  </a:cubicBezTo>
                  <a:cubicBezTo>
                    <a:pt x="1245" y="153310"/>
                    <a:pt x="1097" y="153263"/>
                    <a:pt x="974" y="153168"/>
                  </a:cubicBezTo>
                  <a:cubicBezTo>
                    <a:pt x="730" y="152924"/>
                    <a:pt x="670" y="152560"/>
                    <a:pt x="913" y="152286"/>
                  </a:cubicBezTo>
                  <a:cubicBezTo>
                    <a:pt x="6718" y="145599"/>
                    <a:pt x="5776" y="139034"/>
                    <a:pt x="4773" y="132073"/>
                  </a:cubicBezTo>
                  <a:cubicBezTo>
                    <a:pt x="3800" y="125173"/>
                    <a:pt x="2767" y="117969"/>
                    <a:pt x="8968" y="110918"/>
                  </a:cubicBezTo>
                  <a:cubicBezTo>
                    <a:pt x="14566" y="104433"/>
                    <a:pt x="21098" y="103886"/>
                    <a:pt x="27506" y="103886"/>
                  </a:cubicBezTo>
                  <a:cubicBezTo>
                    <a:pt x="28127" y="103886"/>
                    <a:pt x="28746" y="103891"/>
                    <a:pt x="29363" y="103896"/>
                  </a:cubicBezTo>
                  <a:cubicBezTo>
                    <a:pt x="29808" y="103898"/>
                    <a:pt x="30251" y="103900"/>
                    <a:pt x="30692" y="103900"/>
                  </a:cubicBezTo>
                  <a:cubicBezTo>
                    <a:pt x="37224" y="103900"/>
                    <a:pt x="43409" y="103505"/>
                    <a:pt x="48847" y="97270"/>
                  </a:cubicBezTo>
                  <a:cubicBezTo>
                    <a:pt x="54683" y="90644"/>
                    <a:pt x="53710" y="84048"/>
                    <a:pt x="52738" y="77087"/>
                  </a:cubicBezTo>
                  <a:cubicBezTo>
                    <a:pt x="51734" y="70188"/>
                    <a:pt x="50731" y="63014"/>
                    <a:pt x="56841" y="55932"/>
                  </a:cubicBezTo>
                  <a:cubicBezTo>
                    <a:pt x="62584" y="49312"/>
                    <a:pt x="69248" y="48906"/>
                    <a:pt x="75780" y="48906"/>
                  </a:cubicBezTo>
                  <a:cubicBezTo>
                    <a:pt x="76266" y="48906"/>
                    <a:pt x="76752" y="48908"/>
                    <a:pt x="77236" y="48911"/>
                  </a:cubicBezTo>
                  <a:cubicBezTo>
                    <a:pt x="77681" y="48912"/>
                    <a:pt x="78124" y="48914"/>
                    <a:pt x="78565" y="48914"/>
                  </a:cubicBezTo>
                  <a:cubicBezTo>
                    <a:pt x="85097" y="48914"/>
                    <a:pt x="91282" y="48520"/>
                    <a:pt x="96720" y="42284"/>
                  </a:cubicBezTo>
                  <a:cubicBezTo>
                    <a:pt x="102556" y="35658"/>
                    <a:pt x="101583" y="29093"/>
                    <a:pt x="100611" y="22132"/>
                  </a:cubicBezTo>
                  <a:cubicBezTo>
                    <a:pt x="99577" y="15202"/>
                    <a:pt x="98574" y="8028"/>
                    <a:pt x="104745" y="946"/>
                  </a:cubicBezTo>
                  <a:cubicBezTo>
                    <a:pt x="104864" y="810"/>
                    <a:pt x="105041" y="731"/>
                    <a:pt x="105222" y="731"/>
                  </a:cubicBezTo>
                  <a:close/>
                  <a:moveTo>
                    <a:pt x="105285" y="1"/>
                  </a:moveTo>
                  <a:cubicBezTo>
                    <a:pt x="104927" y="1"/>
                    <a:pt x="104568" y="147"/>
                    <a:pt x="104319" y="430"/>
                  </a:cubicBezTo>
                  <a:cubicBezTo>
                    <a:pt x="97997" y="7755"/>
                    <a:pt x="99000" y="15050"/>
                    <a:pt x="100033" y="22132"/>
                  </a:cubicBezTo>
                  <a:cubicBezTo>
                    <a:pt x="100975" y="28941"/>
                    <a:pt x="101948" y="35385"/>
                    <a:pt x="96325" y="41798"/>
                  </a:cubicBezTo>
                  <a:cubicBezTo>
                    <a:pt x="91221" y="47675"/>
                    <a:pt x="85391" y="48192"/>
                    <a:pt x="79220" y="48192"/>
                  </a:cubicBezTo>
                  <a:cubicBezTo>
                    <a:pt x="78593" y="48192"/>
                    <a:pt x="77962" y="48187"/>
                    <a:pt x="77328" y="48181"/>
                  </a:cubicBezTo>
                  <a:cubicBezTo>
                    <a:pt x="77269" y="48181"/>
                    <a:pt x="77210" y="48181"/>
                    <a:pt x="77150" y="48181"/>
                  </a:cubicBezTo>
                  <a:cubicBezTo>
                    <a:pt x="70063" y="48181"/>
                    <a:pt x="62746" y="48211"/>
                    <a:pt x="56415" y="55446"/>
                  </a:cubicBezTo>
                  <a:cubicBezTo>
                    <a:pt x="50063" y="62771"/>
                    <a:pt x="51096" y="70066"/>
                    <a:pt x="52130" y="77148"/>
                  </a:cubicBezTo>
                  <a:cubicBezTo>
                    <a:pt x="53072" y="83957"/>
                    <a:pt x="54014" y="90401"/>
                    <a:pt x="48391" y="96814"/>
                  </a:cubicBezTo>
                  <a:cubicBezTo>
                    <a:pt x="43287" y="102691"/>
                    <a:pt x="37457" y="103208"/>
                    <a:pt x="31286" y="103208"/>
                  </a:cubicBezTo>
                  <a:cubicBezTo>
                    <a:pt x="30659" y="103208"/>
                    <a:pt x="30028" y="103203"/>
                    <a:pt x="29394" y="103197"/>
                  </a:cubicBezTo>
                  <a:cubicBezTo>
                    <a:pt x="29335" y="103197"/>
                    <a:pt x="29276" y="103197"/>
                    <a:pt x="29216" y="103197"/>
                  </a:cubicBezTo>
                  <a:cubicBezTo>
                    <a:pt x="22129" y="103197"/>
                    <a:pt x="14842" y="103227"/>
                    <a:pt x="8512" y="110462"/>
                  </a:cubicBezTo>
                  <a:cubicBezTo>
                    <a:pt x="2129" y="117787"/>
                    <a:pt x="3132" y="125082"/>
                    <a:pt x="4165" y="132164"/>
                  </a:cubicBezTo>
                  <a:cubicBezTo>
                    <a:pt x="5168" y="138973"/>
                    <a:pt x="6080" y="145386"/>
                    <a:pt x="457" y="151830"/>
                  </a:cubicBezTo>
                  <a:cubicBezTo>
                    <a:pt x="1" y="152377"/>
                    <a:pt x="31" y="153168"/>
                    <a:pt x="578" y="153624"/>
                  </a:cubicBezTo>
                  <a:cubicBezTo>
                    <a:pt x="803" y="153834"/>
                    <a:pt x="1093" y="153941"/>
                    <a:pt x="1387" y="153941"/>
                  </a:cubicBezTo>
                  <a:cubicBezTo>
                    <a:pt x="1730" y="153941"/>
                    <a:pt x="2080" y="153796"/>
                    <a:pt x="2341" y="153502"/>
                  </a:cubicBezTo>
                  <a:cubicBezTo>
                    <a:pt x="8725" y="146177"/>
                    <a:pt x="7661" y="138882"/>
                    <a:pt x="6688" y="131800"/>
                  </a:cubicBezTo>
                  <a:cubicBezTo>
                    <a:pt x="5685" y="125021"/>
                    <a:pt x="4773" y="118608"/>
                    <a:pt x="10396" y="112134"/>
                  </a:cubicBezTo>
                  <a:cubicBezTo>
                    <a:pt x="15634" y="106131"/>
                    <a:pt x="21637" y="105746"/>
                    <a:pt x="27987" y="105746"/>
                  </a:cubicBezTo>
                  <a:cubicBezTo>
                    <a:pt x="28454" y="105746"/>
                    <a:pt x="28923" y="105748"/>
                    <a:pt x="29394" y="105750"/>
                  </a:cubicBezTo>
                  <a:cubicBezTo>
                    <a:pt x="29453" y="105750"/>
                    <a:pt x="29512" y="105750"/>
                    <a:pt x="29571" y="105750"/>
                  </a:cubicBezTo>
                  <a:cubicBezTo>
                    <a:pt x="36659" y="105750"/>
                    <a:pt x="43976" y="105721"/>
                    <a:pt x="50306" y="98486"/>
                  </a:cubicBezTo>
                  <a:cubicBezTo>
                    <a:pt x="56659" y="91161"/>
                    <a:pt x="55625" y="83866"/>
                    <a:pt x="54592" y="76814"/>
                  </a:cubicBezTo>
                  <a:cubicBezTo>
                    <a:pt x="53649" y="70005"/>
                    <a:pt x="52707" y="63531"/>
                    <a:pt x="58330" y="57117"/>
                  </a:cubicBezTo>
                  <a:cubicBezTo>
                    <a:pt x="63568" y="51115"/>
                    <a:pt x="69545" y="50730"/>
                    <a:pt x="75915" y="50730"/>
                  </a:cubicBezTo>
                  <a:cubicBezTo>
                    <a:pt x="76384" y="50730"/>
                    <a:pt x="76855" y="50732"/>
                    <a:pt x="77328" y="50734"/>
                  </a:cubicBezTo>
                  <a:cubicBezTo>
                    <a:pt x="77387" y="50734"/>
                    <a:pt x="77446" y="50734"/>
                    <a:pt x="77505" y="50734"/>
                  </a:cubicBezTo>
                  <a:cubicBezTo>
                    <a:pt x="84592" y="50734"/>
                    <a:pt x="91879" y="50704"/>
                    <a:pt x="98209" y="43470"/>
                  </a:cubicBezTo>
                  <a:cubicBezTo>
                    <a:pt x="104562" y="36144"/>
                    <a:pt x="103529" y="28849"/>
                    <a:pt x="102495" y="21798"/>
                  </a:cubicBezTo>
                  <a:cubicBezTo>
                    <a:pt x="101553" y="14989"/>
                    <a:pt x="100611" y="8515"/>
                    <a:pt x="106234" y="2101"/>
                  </a:cubicBezTo>
                  <a:cubicBezTo>
                    <a:pt x="106690" y="1585"/>
                    <a:pt x="106659" y="764"/>
                    <a:pt x="106112" y="308"/>
                  </a:cubicBezTo>
                  <a:cubicBezTo>
                    <a:pt x="105878" y="101"/>
                    <a:pt x="105582" y="1"/>
                    <a:pt x="1052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 rot="5400000" flipH="1">
              <a:off x="8415122" y="81782"/>
              <a:ext cx="355011" cy="355011"/>
            </a:xfrm>
            <a:custGeom>
              <a:avLst/>
              <a:gdLst/>
              <a:ahLst/>
              <a:cxnLst/>
              <a:rect l="l" t="t" r="r" b="b"/>
              <a:pathLst>
                <a:path w="11703" h="11703" extrusionOk="0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 rot="5400000" flipH="1">
              <a:off x="8500419" y="562642"/>
              <a:ext cx="183496" cy="182586"/>
            </a:xfrm>
            <a:custGeom>
              <a:avLst/>
              <a:gdLst/>
              <a:ahLst/>
              <a:cxnLst/>
              <a:rect l="l" t="t" r="r" b="b"/>
              <a:pathLst>
                <a:path w="6049" h="6019" extrusionOk="0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6" name="Google Shape;2076;p32"/>
            <p:cNvGrpSpPr/>
            <p:nvPr/>
          </p:nvGrpSpPr>
          <p:grpSpPr>
            <a:xfrm rot="5400000" flipH="1">
              <a:off x="7628187" y="-425813"/>
              <a:ext cx="41529" cy="1370202"/>
              <a:chOff x="7306225" y="982700"/>
              <a:chExt cx="34225" cy="1129225"/>
            </a:xfrm>
          </p:grpSpPr>
          <p:sp>
            <p:nvSpPr>
              <p:cNvPr id="2077" name="Google Shape;2077;p32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2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2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2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2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2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2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2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5" name="Google Shape;2085;p32"/>
            <p:cNvSpPr/>
            <p:nvPr/>
          </p:nvSpPr>
          <p:spPr>
            <a:xfrm rot="10800000" flipH="1">
              <a:off x="5879601" y="2477505"/>
              <a:ext cx="1022975" cy="1022248"/>
            </a:xfrm>
            <a:custGeom>
              <a:avLst/>
              <a:gdLst/>
              <a:ahLst/>
              <a:cxnLst/>
              <a:rect l="l" t="t" r="r" b="b"/>
              <a:pathLst>
                <a:path w="43619" h="43588" extrusionOk="0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6" name="Google Shape;2086;p32"/>
            <p:cNvGrpSpPr/>
            <p:nvPr/>
          </p:nvGrpSpPr>
          <p:grpSpPr>
            <a:xfrm rot="10800000" flipH="1">
              <a:off x="5089822" y="2786153"/>
              <a:ext cx="1198352" cy="533943"/>
              <a:chOff x="4282600" y="755500"/>
              <a:chExt cx="1277425" cy="569175"/>
            </a:xfrm>
          </p:grpSpPr>
          <p:sp>
            <p:nvSpPr>
              <p:cNvPr id="2087" name="Google Shape;2087;p32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2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2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2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2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2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2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2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2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2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2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2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2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2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2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2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2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2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2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2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2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2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2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2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2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2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2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2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2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2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2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2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2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2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2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2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2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2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2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2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2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2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2" name="Google Shape;2132;p32"/>
            <p:cNvSpPr/>
            <p:nvPr/>
          </p:nvSpPr>
          <p:spPr>
            <a:xfrm rot="10800000" flipH="1">
              <a:off x="5410535" y="2278611"/>
              <a:ext cx="615229" cy="912490"/>
            </a:xfrm>
            <a:custGeom>
              <a:avLst/>
              <a:gdLst/>
              <a:ahLst/>
              <a:cxnLst/>
              <a:rect l="l" t="t" r="r" b="b"/>
              <a:pathLst>
                <a:path w="26233" h="38908" extrusionOk="0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3" name="Google Shape;2133;p32"/>
          <p:cNvSpPr txBox="1">
            <a:spLocks noGrp="1"/>
          </p:cNvSpPr>
          <p:nvPr>
            <p:ph type="ctrTitle"/>
          </p:nvPr>
        </p:nvSpPr>
        <p:spPr>
          <a:xfrm>
            <a:off x="710325" y="540000"/>
            <a:ext cx="55857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34" name="Google Shape;2134;p32"/>
          <p:cNvSpPr txBox="1">
            <a:spLocks noGrp="1"/>
          </p:cNvSpPr>
          <p:nvPr>
            <p:ph type="subTitle" idx="1"/>
          </p:nvPr>
        </p:nvSpPr>
        <p:spPr>
          <a:xfrm>
            <a:off x="705375" y="1690200"/>
            <a:ext cx="36528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5" name="Google Shape;2135;p32"/>
          <p:cNvSpPr txBox="1">
            <a:spLocks noGrp="1"/>
          </p:cNvSpPr>
          <p:nvPr>
            <p:ph type="subTitle" idx="2"/>
          </p:nvPr>
        </p:nvSpPr>
        <p:spPr>
          <a:xfrm>
            <a:off x="710325" y="3681600"/>
            <a:ext cx="34893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6" name="Google Shape;2136;p32"/>
          <p:cNvSpPr txBox="1"/>
          <p:nvPr/>
        </p:nvSpPr>
        <p:spPr>
          <a:xfrm>
            <a:off x="724800" y="4182850"/>
            <a:ext cx="36528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8" name="Google Shape;2138;p33"/>
          <p:cNvGrpSpPr/>
          <p:nvPr/>
        </p:nvGrpSpPr>
        <p:grpSpPr>
          <a:xfrm>
            <a:off x="-415200" y="-160975"/>
            <a:ext cx="10483739" cy="5156300"/>
            <a:chOff x="-415200" y="-160975"/>
            <a:chExt cx="10483739" cy="5156300"/>
          </a:xfrm>
        </p:grpSpPr>
        <p:sp>
          <p:nvSpPr>
            <p:cNvPr id="2139" name="Google Shape;2139;p33"/>
            <p:cNvSpPr/>
            <p:nvPr/>
          </p:nvSpPr>
          <p:spPr>
            <a:xfrm>
              <a:off x="6975739" y="2178400"/>
              <a:ext cx="3092800" cy="2816925"/>
            </a:xfrm>
            <a:custGeom>
              <a:avLst/>
              <a:gdLst/>
              <a:ahLst/>
              <a:cxnLst/>
              <a:rect l="l" t="t" r="r" b="b"/>
              <a:pathLst>
                <a:path w="123712" h="112677" extrusionOk="0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0" name="Google Shape;2140;p33"/>
            <p:cNvGrpSpPr/>
            <p:nvPr/>
          </p:nvGrpSpPr>
          <p:grpSpPr>
            <a:xfrm>
              <a:off x="6512214" y="1711050"/>
              <a:ext cx="2247025" cy="2218925"/>
              <a:chOff x="5041750" y="1823125"/>
              <a:chExt cx="2247025" cy="2218925"/>
            </a:xfrm>
          </p:grpSpPr>
          <p:sp>
            <p:nvSpPr>
              <p:cNvPr id="2141" name="Google Shape;2141;p33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avLst/>
                <a:gdLst/>
                <a:ahLst/>
                <a:cxnLst/>
                <a:rect l="l" t="t" r="r" b="b"/>
                <a:pathLst>
                  <a:path w="88756" h="88757" extrusionOk="0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3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avLst/>
                <a:gdLst/>
                <a:ahLst/>
                <a:cxnLst/>
                <a:rect l="l" t="t" r="r" b="b"/>
                <a:pathLst>
                  <a:path w="87358" h="82586" extrusionOk="0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3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avLst/>
                <a:gdLst/>
                <a:ahLst/>
                <a:cxnLst/>
                <a:rect l="l" t="t" r="r" b="b"/>
                <a:pathLst>
                  <a:path w="76477" h="76567" extrusionOk="0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3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avLst/>
                <a:gdLst/>
                <a:ahLst/>
                <a:cxnLst/>
                <a:rect l="l" t="t" r="r" b="b"/>
                <a:pathLst>
                  <a:path w="74440" h="70367" extrusionOk="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3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avLst/>
                <a:gdLst/>
                <a:ahLst/>
                <a:cxnLst/>
                <a:rect l="l" t="t" r="r" b="b"/>
                <a:pathLst>
                  <a:path w="67996" h="64288" extrusionOk="0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3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avLst/>
                <a:gdLst/>
                <a:ahLst/>
                <a:cxnLst/>
                <a:rect l="l" t="t" r="r" b="b"/>
                <a:pathLst>
                  <a:path w="58209" h="58117" extrusionOk="0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3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52099" extrusionOk="0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8" name="Google Shape;2148;p33"/>
            <p:cNvSpPr/>
            <p:nvPr/>
          </p:nvSpPr>
          <p:spPr>
            <a:xfrm>
              <a:off x="5195314" y="2886275"/>
              <a:ext cx="1614025" cy="1583975"/>
            </a:xfrm>
            <a:custGeom>
              <a:avLst/>
              <a:gdLst/>
              <a:ahLst/>
              <a:cxnLst/>
              <a:rect l="l" t="t" r="r" b="b"/>
              <a:pathLst>
                <a:path w="64561" h="63359" extrusionOk="0">
                  <a:moveTo>
                    <a:pt x="40873" y="0"/>
                  </a:moveTo>
                  <a:cubicBezTo>
                    <a:pt x="30794" y="0"/>
                    <a:pt x="20752" y="4082"/>
                    <a:pt x="13435" y="12112"/>
                  </a:cubicBezTo>
                  <a:cubicBezTo>
                    <a:pt x="0" y="26823"/>
                    <a:pt x="669" y="49407"/>
                    <a:pt x="14590" y="63359"/>
                  </a:cubicBezTo>
                  <a:lnTo>
                    <a:pt x="29545" y="47036"/>
                  </a:lnTo>
                  <a:cubicBezTo>
                    <a:pt x="24560" y="41322"/>
                    <a:pt x="24560" y="32720"/>
                    <a:pt x="29758" y="27005"/>
                  </a:cubicBezTo>
                  <a:cubicBezTo>
                    <a:pt x="32731" y="23754"/>
                    <a:pt x="36819" y="22094"/>
                    <a:pt x="40917" y="22094"/>
                  </a:cubicBezTo>
                  <a:cubicBezTo>
                    <a:pt x="43982" y="22094"/>
                    <a:pt x="47053" y="23022"/>
                    <a:pt x="49667" y="24908"/>
                  </a:cubicBezTo>
                  <a:lnTo>
                    <a:pt x="64561" y="8555"/>
                  </a:lnTo>
                  <a:cubicBezTo>
                    <a:pt x="57672" y="2826"/>
                    <a:pt x="49260" y="0"/>
                    <a:pt x="40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9" name="Google Shape;2149;p33"/>
            <p:cNvGrpSpPr/>
            <p:nvPr/>
          </p:nvGrpSpPr>
          <p:grpSpPr>
            <a:xfrm>
              <a:off x="6876189" y="2029450"/>
              <a:ext cx="1099600" cy="1099600"/>
              <a:chOff x="5405725" y="2141525"/>
              <a:chExt cx="1099600" cy="1099600"/>
            </a:xfrm>
          </p:grpSpPr>
          <p:sp>
            <p:nvSpPr>
              <p:cNvPr id="2150" name="Google Shape;2150;p33"/>
              <p:cNvSpPr/>
              <p:nvPr/>
            </p:nvSpPr>
            <p:spPr>
              <a:xfrm>
                <a:off x="5405725" y="2141525"/>
                <a:ext cx="1099600" cy="1099600"/>
              </a:xfrm>
              <a:custGeom>
                <a:avLst/>
                <a:gdLst/>
                <a:ahLst/>
                <a:cxnLst/>
                <a:rect l="l" t="t" r="r" b="b"/>
                <a:pathLst>
                  <a:path w="43984" h="43984" extrusionOk="0">
                    <a:moveTo>
                      <a:pt x="22003" y="457"/>
                    </a:moveTo>
                    <a:cubicBezTo>
                      <a:pt x="33922" y="457"/>
                      <a:pt x="43527" y="10111"/>
                      <a:pt x="43527" y="22038"/>
                    </a:cubicBezTo>
                    <a:cubicBezTo>
                      <a:pt x="43527" y="33922"/>
                      <a:pt x="33831" y="43619"/>
                      <a:pt x="21946" y="43619"/>
                    </a:cubicBezTo>
                    <a:cubicBezTo>
                      <a:pt x="10062" y="43619"/>
                      <a:pt x="365" y="33922"/>
                      <a:pt x="365" y="22038"/>
                    </a:cubicBezTo>
                    <a:cubicBezTo>
                      <a:pt x="365" y="10153"/>
                      <a:pt x="10062" y="457"/>
                      <a:pt x="21946" y="457"/>
                    </a:cubicBezTo>
                    <a:cubicBezTo>
                      <a:pt x="21965" y="457"/>
                      <a:pt x="21984" y="457"/>
                      <a:pt x="22003" y="457"/>
                    </a:cubicBezTo>
                    <a:close/>
                    <a:moveTo>
                      <a:pt x="21977" y="1"/>
                    </a:moveTo>
                    <a:cubicBezTo>
                      <a:pt x="9879" y="1"/>
                      <a:pt x="1" y="9879"/>
                      <a:pt x="1" y="22007"/>
                    </a:cubicBezTo>
                    <a:cubicBezTo>
                      <a:pt x="1" y="34105"/>
                      <a:pt x="9879" y="43983"/>
                      <a:pt x="21977" y="43983"/>
                    </a:cubicBezTo>
                    <a:cubicBezTo>
                      <a:pt x="34105" y="43983"/>
                      <a:pt x="43983" y="34105"/>
                      <a:pt x="43983" y="22007"/>
                    </a:cubicBezTo>
                    <a:cubicBezTo>
                      <a:pt x="43983" y="9879"/>
                      <a:pt x="34105" y="1"/>
                      <a:pt x="21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3"/>
              <p:cNvSpPr/>
              <p:nvPr/>
            </p:nvSpPr>
            <p:spPr>
              <a:xfrm>
                <a:off x="5495400" y="2232725"/>
                <a:ext cx="9195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36780" h="36779" extrusionOk="0">
                    <a:moveTo>
                      <a:pt x="18359" y="1398"/>
                    </a:moveTo>
                    <a:cubicBezTo>
                      <a:pt x="27721" y="1398"/>
                      <a:pt x="35351" y="8997"/>
                      <a:pt x="35320" y="18359"/>
                    </a:cubicBezTo>
                    <a:cubicBezTo>
                      <a:pt x="35320" y="27691"/>
                      <a:pt x="27721" y="35290"/>
                      <a:pt x="18359" y="35290"/>
                    </a:cubicBezTo>
                    <a:cubicBezTo>
                      <a:pt x="9028" y="35290"/>
                      <a:pt x="1429" y="27691"/>
                      <a:pt x="1429" y="18359"/>
                    </a:cubicBezTo>
                    <a:cubicBezTo>
                      <a:pt x="1429" y="8997"/>
                      <a:pt x="9028" y="1398"/>
                      <a:pt x="18359" y="1398"/>
                    </a:cubicBezTo>
                    <a:close/>
                    <a:moveTo>
                      <a:pt x="18390" y="0"/>
                    </a:moveTo>
                    <a:cubicBezTo>
                      <a:pt x="8268" y="0"/>
                      <a:pt x="0" y="8237"/>
                      <a:pt x="0" y="18390"/>
                    </a:cubicBezTo>
                    <a:cubicBezTo>
                      <a:pt x="0" y="28542"/>
                      <a:pt x="8268" y="36779"/>
                      <a:pt x="18390" y="36779"/>
                    </a:cubicBezTo>
                    <a:cubicBezTo>
                      <a:pt x="28542" y="36779"/>
                      <a:pt x="36779" y="28481"/>
                      <a:pt x="36779" y="18390"/>
                    </a:cubicBezTo>
                    <a:cubicBezTo>
                      <a:pt x="36779" y="8237"/>
                      <a:pt x="28542" y="0"/>
                      <a:pt x="183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3"/>
              <p:cNvSpPr/>
              <p:nvPr/>
            </p:nvSpPr>
            <p:spPr>
              <a:xfrm>
                <a:off x="5585075" y="2321625"/>
                <a:ext cx="740150" cy="740150"/>
              </a:xfrm>
              <a:custGeom>
                <a:avLst/>
                <a:gdLst/>
                <a:ahLst/>
                <a:cxnLst/>
                <a:rect l="l" t="t" r="r" b="b"/>
                <a:pathLst>
                  <a:path w="29606" h="29606" extrusionOk="0">
                    <a:moveTo>
                      <a:pt x="14803" y="426"/>
                    </a:moveTo>
                    <a:cubicBezTo>
                      <a:pt x="22706" y="426"/>
                      <a:pt x="29180" y="6900"/>
                      <a:pt x="29180" y="14773"/>
                    </a:cubicBezTo>
                    <a:cubicBezTo>
                      <a:pt x="29180" y="22706"/>
                      <a:pt x="22767" y="29150"/>
                      <a:pt x="14803" y="29150"/>
                    </a:cubicBezTo>
                    <a:cubicBezTo>
                      <a:pt x="6900" y="29150"/>
                      <a:pt x="456" y="22736"/>
                      <a:pt x="456" y="14773"/>
                    </a:cubicBezTo>
                    <a:cubicBezTo>
                      <a:pt x="456" y="6900"/>
                      <a:pt x="6870" y="426"/>
                      <a:pt x="14803" y="426"/>
                    </a:cubicBezTo>
                    <a:close/>
                    <a:moveTo>
                      <a:pt x="14772" y="1"/>
                    </a:moveTo>
                    <a:cubicBezTo>
                      <a:pt x="6657" y="1"/>
                      <a:pt x="0" y="6688"/>
                      <a:pt x="0" y="14834"/>
                    </a:cubicBezTo>
                    <a:cubicBezTo>
                      <a:pt x="0" y="22949"/>
                      <a:pt x="6657" y="29606"/>
                      <a:pt x="14803" y="29606"/>
                    </a:cubicBezTo>
                    <a:cubicBezTo>
                      <a:pt x="22979" y="29606"/>
                      <a:pt x="29606" y="22919"/>
                      <a:pt x="29606" y="14773"/>
                    </a:cubicBezTo>
                    <a:cubicBezTo>
                      <a:pt x="29606" y="6657"/>
                      <a:pt x="22949" y="1"/>
                      <a:pt x="147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3"/>
              <p:cNvSpPr/>
              <p:nvPr/>
            </p:nvSpPr>
            <p:spPr>
              <a:xfrm>
                <a:off x="5675500" y="2411300"/>
                <a:ext cx="560050" cy="560050"/>
              </a:xfrm>
              <a:custGeom>
                <a:avLst/>
                <a:gdLst/>
                <a:ahLst/>
                <a:cxnLst/>
                <a:rect l="l" t="t" r="r" b="b"/>
                <a:pathLst>
                  <a:path w="22402" h="22402" extrusionOk="0">
                    <a:moveTo>
                      <a:pt x="11186" y="456"/>
                    </a:moveTo>
                    <a:cubicBezTo>
                      <a:pt x="17113" y="456"/>
                      <a:pt x="21976" y="5259"/>
                      <a:pt x="21976" y="11247"/>
                    </a:cubicBezTo>
                    <a:cubicBezTo>
                      <a:pt x="21976" y="17204"/>
                      <a:pt x="17113" y="22037"/>
                      <a:pt x="11186" y="22037"/>
                    </a:cubicBezTo>
                    <a:cubicBezTo>
                      <a:pt x="5228" y="22037"/>
                      <a:pt x="395" y="17204"/>
                      <a:pt x="395" y="11247"/>
                    </a:cubicBezTo>
                    <a:cubicBezTo>
                      <a:pt x="395" y="5289"/>
                      <a:pt x="5259" y="456"/>
                      <a:pt x="11186" y="456"/>
                    </a:cubicBezTo>
                    <a:close/>
                    <a:moveTo>
                      <a:pt x="11186" y="0"/>
                    </a:moveTo>
                    <a:cubicBezTo>
                      <a:pt x="5016" y="0"/>
                      <a:pt x="0" y="5015"/>
                      <a:pt x="0" y="11186"/>
                    </a:cubicBezTo>
                    <a:cubicBezTo>
                      <a:pt x="0" y="17387"/>
                      <a:pt x="5016" y="22402"/>
                      <a:pt x="11186" y="22402"/>
                    </a:cubicBezTo>
                    <a:cubicBezTo>
                      <a:pt x="17356" y="22402"/>
                      <a:pt x="22402" y="17387"/>
                      <a:pt x="22402" y="11186"/>
                    </a:cubicBezTo>
                    <a:cubicBezTo>
                      <a:pt x="22402" y="5015"/>
                      <a:pt x="17387" y="0"/>
                      <a:pt x="111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3"/>
              <p:cNvSpPr/>
              <p:nvPr/>
            </p:nvSpPr>
            <p:spPr>
              <a:xfrm>
                <a:off x="5765150" y="2502475"/>
                <a:ext cx="379975" cy="379975"/>
              </a:xfrm>
              <a:custGeom>
                <a:avLst/>
                <a:gdLst/>
                <a:ahLst/>
                <a:cxnLst/>
                <a:rect l="l" t="t" r="r" b="b"/>
                <a:pathLst>
                  <a:path w="15199" h="15199" extrusionOk="0">
                    <a:moveTo>
                      <a:pt x="7600" y="365"/>
                    </a:moveTo>
                    <a:cubicBezTo>
                      <a:pt x="11551" y="365"/>
                      <a:pt x="14804" y="3618"/>
                      <a:pt x="14804" y="7569"/>
                    </a:cubicBezTo>
                    <a:cubicBezTo>
                      <a:pt x="14804" y="11521"/>
                      <a:pt x="11551" y="14743"/>
                      <a:pt x="7600" y="14743"/>
                    </a:cubicBezTo>
                    <a:cubicBezTo>
                      <a:pt x="3648" y="14743"/>
                      <a:pt x="426" y="11521"/>
                      <a:pt x="426" y="7569"/>
                    </a:cubicBezTo>
                    <a:cubicBezTo>
                      <a:pt x="426" y="3618"/>
                      <a:pt x="3648" y="365"/>
                      <a:pt x="7600" y="365"/>
                    </a:cubicBezTo>
                    <a:close/>
                    <a:moveTo>
                      <a:pt x="7600" y="1"/>
                    </a:moveTo>
                    <a:cubicBezTo>
                      <a:pt x="3436" y="1"/>
                      <a:pt x="1" y="3405"/>
                      <a:pt x="1" y="7600"/>
                    </a:cubicBezTo>
                    <a:cubicBezTo>
                      <a:pt x="1" y="11764"/>
                      <a:pt x="3436" y="15199"/>
                      <a:pt x="7600" y="15199"/>
                    </a:cubicBezTo>
                    <a:cubicBezTo>
                      <a:pt x="11794" y="15138"/>
                      <a:pt x="15199" y="11764"/>
                      <a:pt x="15199" y="7600"/>
                    </a:cubicBezTo>
                    <a:cubicBezTo>
                      <a:pt x="15199" y="3405"/>
                      <a:pt x="11794" y="1"/>
                      <a:pt x="7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3"/>
              <p:cNvSpPr/>
              <p:nvPr/>
            </p:nvSpPr>
            <p:spPr>
              <a:xfrm>
                <a:off x="5854825" y="2591375"/>
                <a:ext cx="200650" cy="200650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8026" extrusionOk="0">
                    <a:moveTo>
                      <a:pt x="4013" y="427"/>
                    </a:moveTo>
                    <a:cubicBezTo>
                      <a:pt x="5989" y="427"/>
                      <a:pt x="7600" y="2037"/>
                      <a:pt x="7600" y="4013"/>
                    </a:cubicBezTo>
                    <a:cubicBezTo>
                      <a:pt x="7600" y="5989"/>
                      <a:pt x="5989" y="7569"/>
                      <a:pt x="4013" y="7569"/>
                    </a:cubicBezTo>
                    <a:cubicBezTo>
                      <a:pt x="2037" y="7569"/>
                      <a:pt x="457" y="5989"/>
                      <a:pt x="457" y="4013"/>
                    </a:cubicBezTo>
                    <a:cubicBezTo>
                      <a:pt x="457" y="2037"/>
                      <a:pt x="2037" y="427"/>
                      <a:pt x="4013" y="427"/>
                    </a:cubicBezTo>
                    <a:close/>
                    <a:moveTo>
                      <a:pt x="3982" y="1"/>
                    </a:moveTo>
                    <a:cubicBezTo>
                      <a:pt x="1794" y="1"/>
                      <a:pt x="1" y="1825"/>
                      <a:pt x="1" y="4044"/>
                    </a:cubicBezTo>
                    <a:cubicBezTo>
                      <a:pt x="1" y="6232"/>
                      <a:pt x="1824" y="8025"/>
                      <a:pt x="4013" y="8025"/>
                    </a:cubicBezTo>
                    <a:cubicBezTo>
                      <a:pt x="6232" y="8025"/>
                      <a:pt x="8025" y="6202"/>
                      <a:pt x="8025" y="4013"/>
                    </a:cubicBezTo>
                    <a:cubicBezTo>
                      <a:pt x="8025" y="1794"/>
                      <a:pt x="6201" y="1"/>
                      <a:pt x="3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6" name="Google Shape;2156;p33"/>
            <p:cNvGrpSpPr/>
            <p:nvPr/>
          </p:nvGrpSpPr>
          <p:grpSpPr>
            <a:xfrm>
              <a:off x="8776689" y="261025"/>
              <a:ext cx="34225" cy="1129225"/>
              <a:chOff x="7306225" y="982700"/>
              <a:chExt cx="34225" cy="1129225"/>
            </a:xfrm>
          </p:grpSpPr>
          <p:sp>
            <p:nvSpPr>
              <p:cNvPr id="2157" name="Google Shape;2157;p33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3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3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3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33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33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33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3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5" name="Google Shape;2165;p33"/>
            <p:cNvSpPr/>
            <p:nvPr/>
          </p:nvSpPr>
          <p:spPr>
            <a:xfrm>
              <a:off x="-415200" y="-160975"/>
              <a:ext cx="1090475" cy="1089700"/>
            </a:xfrm>
            <a:custGeom>
              <a:avLst/>
              <a:gdLst/>
              <a:ahLst/>
              <a:cxnLst/>
              <a:rect l="l" t="t" r="r" b="b"/>
              <a:pathLst>
                <a:path w="43619" h="43588" extrusionOk="0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6" name="Google Shape;2166;p33"/>
            <p:cNvGrpSpPr/>
            <p:nvPr/>
          </p:nvGrpSpPr>
          <p:grpSpPr>
            <a:xfrm>
              <a:off x="0" y="4010100"/>
              <a:ext cx="1277425" cy="569175"/>
              <a:chOff x="4282600" y="755500"/>
              <a:chExt cx="1277425" cy="569175"/>
            </a:xfrm>
          </p:grpSpPr>
          <p:sp>
            <p:nvSpPr>
              <p:cNvPr id="2167" name="Google Shape;2167;p33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3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3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3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3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33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33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3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3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3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3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3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3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3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3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3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3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3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3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33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33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3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3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3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3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3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3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3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3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3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3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3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3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3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3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33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3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3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3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3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3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3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3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3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3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2" name="Google Shape;2212;p33"/>
            <p:cNvSpPr/>
            <p:nvPr/>
          </p:nvSpPr>
          <p:spPr>
            <a:xfrm>
              <a:off x="1210500" y="4321927"/>
              <a:ext cx="459428" cy="403531"/>
            </a:xfrm>
            <a:custGeom>
              <a:avLst/>
              <a:gdLst/>
              <a:ahLst/>
              <a:cxnLst/>
              <a:rect l="l" t="t" r="r" b="b"/>
              <a:pathLst>
                <a:path w="7874" h="6916" extrusionOk="0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118325" y="3416275"/>
              <a:ext cx="655825" cy="972700"/>
            </a:xfrm>
            <a:custGeom>
              <a:avLst/>
              <a:gdLst/>
              <a:ahLst/>
              <a:cxnLst/>
              <a:rect l="l" t="t" r="r" b="b"/>
              <a:pathLst>
                <a:path w="26233" h="38908" extrusionOk="0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4" name="Google Shape;2214;p33"/>
            <p:cNvGrpSpPr/>
            <p:nvPr/>
          </p:nvGrpSpPr>
          <p:grpSpPr>
            <a:xfrm>
              <a:off x="7901289" y="1650275"/>
              <a:ext cx="404300" cy="403525"/>
              <a:chOff x="6430825" y="1762350"/>
              <a:chExt cx="404300" cy="403525"/>
            </a:xfrm>
          </p:grpSpPr>
          <p:sp>
            <p:nvSpPr>
              <p:cNvPr id="2215" name="Google Shape;2215;p33"/>
              <p:cNvSpPr/>
              <p:nvPr/>
            </p:nvSpPr>
            <p:spPr>
              <a:xfrm>
                <a:off x="6430825" y="1762350"/>
                <a:ext cx="486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46" extrusionOk="0">
                    <a:moveTo>
                      <a:pt x="1" y="0"/>
                    </a:moveTo>
                    <a:lnTo>
                      <a:pt x="1" y="1946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3"/>
              <p:cNvSpPr/>
              <p:nvPr/>
            </p:nvSpPr>
            <p:spPr>
              <a:xfrm>
                <a:off x="6430825" y="1762350"/>
                <a:ext cx="1383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502" extrusionOk="0">
                    <a:moveTo>
                      <a:pt x="3587" y="0"/>
                    </a:moveTo>
                    <a:lnTo>
                      <a:pt x="1" y="3587"/>
                    </a:lnTo>
                    <a:lnTo>
                      <a:pt x="1" y="5502"/>
                    </a:lnTo>
                    <a:lnTo>
                      <a:pt x="5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3"/>
              <p:cNvSpPr/>
              <p:nvPr/>
            </p:nvSpPr>
            <p:spPr>
              <a:xfrm>
                <a:off x="6430825" y="1762350"/>
                <a:ext cx="404300" cy="403525"/>
              </a:xfrm>
              <a:custGeom>
                <a:avLst/>
                <a:gdLst/>
                <a:ahLst/>
                <a:cxnLst/>
                <a:rect l="l" t="t" r="r" b="b"/>
                <a:pathLst>
                  <a:path w="16172" h="16141" extrusionOk="0">
                    <a:moveTo>
                      <a:pt x="14317" y="0"/>
                    </a:moveTo>
                    <a:lnTo>
                      <a:pt x="1" y="14286"/>
                    </a:lnTo>
                    <a:lnTo>
                      <a:pt x="1" y="16140"/>
                    </a:lnTo>
                    <a:lnTo>
                      <a:pt x="16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3"/>
              <p:cNvSpPr/>
              <p:nvPr/>
            </p:nvSpPr>
            <p:spPr>
              <a:xfrm>
                <a:off x="6430825" y="1762350"/>
                <a:ext cx="316150" cy="315375"/>
              </a:xfrm>
              <a:custGeom>
                <a:avLst/>
                <a:gdLst/>
                <a:ahLst/>
                <a:cxnLst/>
                <a:rect l="l" t="t" r="r" b="b"/>
                <a:pathLst>
                  <a:path w="12646" h="12615" extrusionOk="0">
                    <a:moveTo>
                      <a:pt x="10730" y="0"/>
                    </a:moveTo>
                    <a:lnTo>
                      <a:pt x="1" y="10730"/>
                    </a:lnTo>
                    <a:lnTo>
                      <a:pt x="1" y="12615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3"/>
              <p:cNvSpPr/>
              <p:nvPr/>
            </p:nvSpPr>
            <p:spPr>
              <a:xfrm>
                <a:off x="6430825" y="1762350"/>
                <a:ext cx="226475" cy="2264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9059" extrusionOk="0">
                    <a:moveTo>
                      <a:pt x="7174" y="0"/>
                    </a:moveTo>
                    <a:lnTo>
                      <a:pt x="1" y="7143"/>
                    </a:lnTo>
                    <a:lnTo>
                      <a:pt x="1" y="905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33"/>
            <p:cNvGrpSpPr/>
            <p:nvPr/>
          </p:nvGrpSpPr>
          <p:grpSpPr>
            <a:xfrm rot="5400000">
              <a:off x="7184575" y="-703175"/>
              <a:ext cx="304750" cy="2174075"/>
              <a:chOff x="6321425" y="110475"/>
              <a:chExt cx="304750" cy="2174075"/>
            </a:xfrm>
          </p:grpSpPr>
          <p:sp>
            <p:nvSpPr>
              <p:cNvPr id="2221" name="Google Shape;2221;p33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3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3" extrusionOk="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3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3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271" extrusionOk="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3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33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33" extrusionOk="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33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3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3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272" extrusionOk="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3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3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9302" extrusionOk="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60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39"/>
          <p:cNvSpPr txBox="1">
            <a:spLocks noGrp="1"/>
          </p:cNvSpPr>
          <p:nvPr>
            <p:ph type="ctrTitle"/>
          </p:nvPr>
        </p:nvSpPr>
        <p:spPr>
          <a:xfrm>
            <a:off x="1350900" y="1212112"/>
            <a:ext cx="6442200" cy="2828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400" dirty="0"/>
              <a:t>Nama K</a:t>
            </a:r>
            <a:r>
              <a:rPr lang="en" sz="2400" dirty="0"/>
              <a:t>elompok:</a:t>
            </a:r>
            <a:br>
              <a:rPr lang="en" sz="2400" dirty="0"/>
            </a:br>
            <a:br>
              <a:rPr lang="en" sz="1600" dirty="0"/>
            </a:br>
            <a:r>
              <a:rPr lang="en-US" sz="1600" dirty="0"/>
              <a:t>Muhammad </a:t>
            </a:r>
            <a:r>
              <a:rPr lang="en-US" sz="1600" dirty="0" err="1"/>
              <a:t>Ihsanuddin</a:t>
            </a:r>
            <a:r>
              <a:rPr lang="en-US" sz="1600" dirty="0"/>
              <a:t> Faruq 121140214</a:t>
            </a:r>
            <a:br>
              <a:rPr lang="en-US" sz="1600" dirty="0"/>
            </a:br>
            <a:r>
              <a:rPr lang="en-US" sz="1600" dirty="0"/>
              <a:t>Muhammad Faisal </a:t>
            </a:r>
            <a:r>
              <a:rPr lang="en-US" sz="1600" dirty="0" err="1"/>
              <a:t>Arnur</a:t>
            </a:r>
            <a:r>
              <a:rPr lang="en-US" sz="1600" dirty="0"/>
              <a:t> 121140227</a:t>
            </a:r>
            <a:br>
              <a:rPr lang="en-US" sz="1600" dirty="0"/>
            </a:br>
            <a:r>
              <a:rPr lang="en-US" sz="1600" dirty="0"/>
              <a:t>M </a:t>
            </a:r>
            <a:r>
              <a:rPr lang="en-US" sz="1600" dirty="0" err="1"/>
              <a:t>Hisyam</a:t>
            </a:r>
            <a:r>
              <a:rPr lang="en-US" sz="1600" dirty="0"/>
              <a:t> Alif Setiawan 121140131</a:t>
            </a:r>
            <a:br>
              <a:rPr lang="en-US" sz="1600" dirty="0"/>
            </a:br>
            <a:r>
              <a:rPr lang="en-US" sz="1600" dirty="0" err="1"/>
              <a:t>Fauzan</a:t>
            </a:r>
            <a:r>
              <a:rPr lang="en-US" sz="1600" dirty="0"/>
              <a:t> Alfa </a:t>
            </a:r>
            <a:r>
              <a:rPr lang="en-US" sz="1600" dirty="0" err="1"/>
              <a:t>Abhista</a:t>
            </a:r>
            <a:r>
              <a:rPr lang="en-US" sz="1600" dirty="0"/>
              <a:t> 121140217</a:t>
            </a:r>
            <a:br>
              <a:rPr lang="en-US" sz="1600" dirty="0"/>
            </a:br>
            <a:r>
              <a:rPr lang="en-US" sz="1600" dirty="0"/>
              <a:t>Indah Mutiara 121140158</a:t>
            </a:r>
            <a:br>
              <a:rPr lang="en-US" sz="1600" dirty="0"/>
            </a:br>
            <a:r>
              <a:rPr lang="en-US" sz="1600" dirty="0" err="1"/>
              <a:t>Intan</a:t>
            </a:r>
            <a:r>
              <a:rPr lang="en-US" sz="1600" dirty="0"/>
              <a:t> </a:t>
            </a:r>
            <a:r>
              <a:rPr lang="en-US" sz="1600" dirty="0" err="1"/>
              <a:t>Volina</a:t>
            </a:r>
            <a:r>
              <a:rPr lang="en-US" sz="1600" dirty="0"/>
              <a:t> 121140219</a:t>
            </a:r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endParaRPr sz="2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74"/>
          <p:cNvSpPr txBox="1">
            <a:spLocks noGrp="1"/>
          </p:cNvSpPr>
          <p:nvPr>
            <p:ph type="ctrTitle"/>
          </p:nvPr>
        </p:nvSpPr>
        <p:spPr>
          <a:xfrm>
            <a:off x="710325" y="540000"/>
            <a:ext cx="5585700" cy="27241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dirty="0">
                <a:solidFill>
                  <a:schemeClr val="lt2"/>
                </a:solidFill>
              </a:rPr>
              <a:t>you!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3"/>
          <p:cNvSpPr txBox="1">
            <a:spLocks noGrp="1"/>
          </p:cNvSpPr>
          <p:nvPr>
            <p:ph type="title"/>
          </p:nvPr>
        </p:nvSpPr>
        <p:spPr>
          <a:xfrm>
            <a:off x="4072270" y="2232837"/>
            <a:ext cx="4114800" cy="1212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K</a:t>
            </a:r>
            <a:r>
              <a:rPr lang="en" sz="3200" dirty="0"/>
              <a:t>onsep aplikasi </a:t>
            </a:r>
            <a:endParaRPr sz="3200" dirty="0"/>
          </a:p>
        </p:txBody>
      </p:sp>
      <p:sp>
        <p:nvSpPr>
          <p:cNvPr id="2489" name="Google Shape;2489;p43"/>
          <p:cNvSpPr txBox="1">
            <a:spLocks noGrp="1"/>
          </p:cNvSpPr>
          <p:nvPr>
            <p:ph type="subTitle" idx="1"/>
          </p:nvPr>
        </p:nvSpPr>
        <p:spPr>
          <a:xfrm>
            <a:off x="2945219" y="2743200"/>
            <a:ext cx="6071190" cy="19670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Pada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kami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game </a:t>
            </a:r>
            <a:r>
              <a:rPr lang="en-US" dirty="0" err="1">
                <a:solidFill>
                  <a:schemeClr val="tx1"/>
                </a:solidFill>
              </a:rPr>
              <a:t>berkonsep</a:t>
            </a:r>
            <a:r>
              <a:rPr lang="en-US" dirty="0">
                <a:solidFill>
                  <a:schemeClr val="tx1"/>
                </a:solidFill>
              </a:rPr>
              <a:t> T-rex game. </a:t>
            </a:r>
            <a:r>
              <a:rPr lang="en-US" dirty="0" err="1">
                <a:solidFill>
                  <a:schemeClr val="tx1"/>
                </a:solidFill>
              </a:rPr>
              <a:t>Namun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karakter</a:t>
            </a:r>
            <a:r>
              <a:rPr lang="en-US" dirty="0">
                <a:solidFill>
                  <a:schemeClr val="tx1"/>
                </a:solidFill>
              </a:rPr>
              <a:t> game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berevolusi</a:t>
            </a:r>
            <a:r>
              <a:rPr lang="en-US" dirty="0">
                <a:solidFill>
                  <a:schemeClr val="tx1"/>
                </a:solidFill>
              </a:rPr>
              <a:t> Ketika </a:t>
            </a:r>
            <a:r>
              <a:rPr lang="en-US" dirty="0" err="1">
                <a:solidFill>
                  <a:schemeClr val="tx1"/>
                </a:solidFill>
              </a:rPr>
              <a:t>menyentuh</a:t>
            </a:r>
            <a:r>
              <a:rPr lang="en-US" dirty="0">
                <a:solidFill>
                  <a:schemeClr val="tx1"/>
                </a:solidFill>
              </a:rPr>
              <a:t> score </a:t>
            </a:r>
            <a:r>
              <a:rPr lang="en-US" dirty="0" err="1">
                <a:solidFill>
                  <a:schemeClr val="tx1"/>
                </a:solidFill>
              </a:rPr>
              <a:t>tertentu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memimiliki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nyawa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berkurang</a:t>
            </a:r>
            <a:r>
              <a:rPr lang="en-US" dirty="0">
                <a:solidFill>
                  <a:schemeClr val="tx1"/>
                </a:solidFill>
              </a:rPr>
              <a:t> 1 Ketika </a:t>
            </a:r>
            <a:r>
              <a:rPr lang="en-US" dirty="0" err="1">
                <a:solidFill>
                  <a:schemeClr val="tx1"/>
                </a:solidFill>
              </a:rPr>
              <a:t>menabrak</a:t>
            </a:r>
            <a:r>
              <a:rPr lang="en-US" dirty="0">
                <a:solidFill>
                  <a:schemeClr val="tx1"/>
                </a:solidFill>
              </a:rPr>
              <a:t> obstacle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rintangan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5" name="Google Shape;2495;p44"/>
          <p:cNvGrpSpPr/>
          <p:nvPr/>
        </p:nvGrpSpPr>
        <p:grpSpPr>
          <a:xfrm rot="10800000">
            <a:off x="2577103" y="416950"/>
            <a:ext cx="2029122" cy="2898725"/>
            <a:chOff x="1065953" y="1983750"/>
            <a:chExt cx="2029122" cy="2898725"/>
          </a:xfrm>
        </p:grpSpPr>
        <p:sp>
          <p:nvSpPr>
            <p:cNvPr id="2496" name="Google Shape;2496;p44"/>
            <p:cNvSpPr/>
            <p:nvPr/>
          </p:nvSpPr>
          <p:spPr>
            <a:xfrm>
              <a:off x="1127517" y="2880900"/>
              <a:ext cx="638400" cy="63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4"/>
            <p:cNvSpPr/>
            <p:nvPr/>
          </p:nvSpPr>
          <p:spPr>
            <a:xfrm>
              <a:off x="1464875" y="2082625"/>
              <a:ext cx="1553100" cy="1553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4"/>
            <p:cNvSpPr/>
            <p:nvPr/>
          </p:nvSpPr>
          <p:spPr>
            <a:xfrm>
              <a:off x="1217417" y="1983750"/>
              <a:ext cx="638400" cy="638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4"/>
            <p:cNvSpPr/>
            <p:nvPr/>
          </p:nvSpPr>
          <p:spPr>
            <a:xfrm>
              <a:off x="1065953" y="3371175"/>
              <a:ext cx="886200" cy="88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4"/>
            <p:cNvSpPr/>
            <p:nvPr/>
          </p:nvSpPr>
          <p:spPr>
            <a:xfrm>
              <a:off x="1532067" y="3094450"/>
              <a:ext cx="638400" cy="63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4"/>
            <p:cNvSpPr/>
            <p:nvPr/>
          </p:nvSpPr>
          <p:spPr>
            <a:xfrm>
              <a:off x="1797875" y="3165675"/>
              <a:ext cx="1297200" cy="129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4"/>
            <p:cNvSpPr/>
            <p:nvPr/>
          </p:nvSpPr>
          <p:spPr>
            <a:xfrm>
              <a:off x="1464878" y="3996275"/>
              <a:ext cx="886200" cy="88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3" name="Google Shape;2503;p44"/>
          <p:cNvGrpSpPr/>
          <p:nvPr/>
        </p:nvGrpSpPr>
        <p:grpSpPr>
          <a:xfrm>
            <a:off x="663528" y="2060800"/>
            <a:ext cx="2029122" cy="2898725"/>
            <a:chOff x="1065953" y="1983750"/>
            <a:chExt cx="2029122" cy="2898725"/>
          </a:xfrm>
        </p:grpSpPr>
        <p:sp>
          <p:nvSpPr>
            <p:cNvPr id="2504" name="Google Shape;2504;p44"/>
            <p:cNvSpPr/>
            <p:nvPr/>
          </p:nvSpPr>
          <p:spPr>
            <a:xfrm>
              <a:off x="1127517" y="2880900"/>
              <a:ext cx="638400" cy="63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4"/>
            <p:cNvSpPr/>
            <p:nvPr/>
          </p:nvSpPr>
          <p:spPr>
            <a:xfrm>
              <a:off x="1464875" y="2082625"/>
              <a:ext cx="1553100" cy="1553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4"/>
            <p:cNvSpPr/>
            <p:nvPr/>
          </p:nvSpPr>
          <p:spPr>
            <a:xfrm>
              <a:off x="1217417" y="1983750"/>
              <a:ext cx="638400" cy="638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4"/>
            <p:cNvSpPr/>
            <p:nvPr/>
          </p:nvSpPr>
          <p:spPr>
            <a:xfrm>
              <a:off x="1065953" y="3371175"/>
              <a:ext cx="886200" cy="88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4"/>
            <p:cNvSpPr/>
            <p:nvPr/>
          </p:nvSpPr>
          <p:spPr>
            <a:xfrm>
              <a:off x="1532067" y="3094450"/>
              <a:ext cx="638400" cy="63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4"/>
            <p:cNvSpPr/>
            <p:nvPr/>
          </p:nvSpPr>
          <p:spPr>
            <a:xfrm>
              <a:off x="1797875" y="3165675"/>
              <a:ext cx="1297200" cy="129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4"/>
            <p:cNvSpPr/>
            <p:nvPr/>
          </p:nvSpPr>
          <p:spPr>
            <a:xfrm>
              <a:off x="1464878" y="3996275"/>
              <a:ext cx="886200" cy="88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1" name="Google Shape;2511;p44"/>
          <p:cNvSpPr txBox="1">
            <a:spLocks noGrp="1"/>
          </p:cNvSpPr>
          <p:nvPr>
            <p:ph type="title"/>
          </p:nvPr>
        </p:nvSpPr>
        <p:spPr>
          <a:xfrm>
            <a:off x="4572000" y="1169582"/>
            <a:ext cx="3844800" cy="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" dirty="0">
                <a:solidFill>
                  <a:schemeClr val="tx1"/>
                </a:solidFill>
              </a:rPr>
              <a:t>ujuan </a:t>
            </a:r>
            <a:r>
              <a:rPr lang="en" dirty="0">
                <a:solidFill>
                  <a:schemeClr val="lt2"/>
                </a:solidFill>
              </a:rPr>
              <a:t>aplikasi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512" name="Google Shape;2512;p44"/>
          <p:cNvSpPr txBox="1">
            <a:spLocks noGrp="1"/>
          </p:cNvSpPr>
          <p:nvPr>
            <p:ph type="subTitle" idx="1"/>
          </p:nvPr>
        </p:nvSpPr>
        <p:spPr>
          <a:xfrm>
            <a:off x="4895850" y="2002825"/>
            <a:ext cx="3521100" cy="18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pengalaman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bermain</a:t>
            </a:r>
            <a:r>
              <a:rPr lang="en-US" dirty="0">
                <a:solidFill>
                  <a:schemeClr val="tx1"/>
                </a:solidFill>
              </a:rPr>
              <a:t> T-rex game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seru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menyenangkan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</a:rPr>
              <a:t>Melatih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fokus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</a:rPr>
              <a:t>Menyalurkan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Hobi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Bakat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</a:rPr>
              <a:t>Menghibur</a:t>
            </a:r>
            <a:r>
              <a:rPr lang="en-US" dirty="0">
                <a:solidFill>
                  <a:schemeClr val="tx1"/>
                </a:solidFill>
              </a:rPr>
              <a:t> / Entertain</a:t>
            </a:r>
          </a:p>
        </p:txBody>
      </p:sp>
      <p:sp>
        <p:nvSpPr>
          <p:cNvPr id="2513" name="Google Shape;2513;p44"/>
          <p:cNvSpPr/>
          <p:nvPr/>
        </p:nvSpPr>
        <p:spPr>
          <a:xfrm>
            <a:off x="1947721" y="1009244"/>
            <a:ext cx="1625671" cy="3241680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4" name="Google Shape;2514;p44"/>
          <p:cNvGrpSpPr/>
          <p:nvPr/>
        </p:nvGrpSpPr>
        <p:grpSpPr>
          <a:xfrm>
            <a:off x="1984300" y="1254000"/>
            <a:ext cx="1547800" cy="2733600"/>
            <a:chOff x="1984300" y="1254000"/>
            <a:chExt cx="1547800" cy="2733600"/>
          </a:xfrm>
        </p:grpSpPr>
        <p:sp>
          <p:nvSpPr>
            <p:cNvPr id="2515" name="Google Shape;2515;p44"/>
            <p:cNvSpPr/>
            <p:nvPr/>
          </p:nvSpPr>
          <p:spPr>
            <a:xfrm>
              <a:off x="1993700" y="1254000"/>
              <a:ext cx="1538400" cy="27336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44"/>
            <p:cNvGrpSpPr/>
            <p:nvPr/>
          </p:nvGrpSpPr>
          <p:grpSpPr>
            <a:xfrm>
              <a:off x="2516152" y="2373575"/>
              <a:ext cx="463810" cy="463780"/>
              <a:chOff x="2037825" y="3254050"/>
              <a:chExt cx="296175" cy="296175"/>
            </a:xfrm>
          </p:grpSpPr>
          <p:sp>
            <p:nvSpPr>
              <p:cNvPr id="2517" name="Google Shape;2517;p44"/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44"/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718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44"/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763" extrusionOk="0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44"/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35" extrusionOk="0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44"/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44"/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593" extrusionOk="0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3" name="Google Shape;2523;p44"/>
            <p:cNvSpPr/>
            <p:nvPr/>
          </p:nvSpPr>
          <p:spPr>
            <a:xfrm>
              <a:off x="3156075" y="2141921"/>
              <a:ext cx="308412" cy="308412"/>
            </a:xfrm>
            <a:custGeom>
              <a:avLst/>
              <a:gdLst/>
              <a:ahLst/>
              <a:cxnLst/>
              <a:rect l="l" t="t" r="r" b="b"/>
              <a:pathLst>
                <a:path w="57945" h="57945" extrusionOk="0">
                  <a:moveTo>
                    <a:pt x="57944" y="29020"/>
                  </a:moveTo>
                  <a:cubicBezTo>
                    <a:pt x="57944" y="44995"/>
                    <a:pt x="44900" y="57945"/>
                    <a:pt x="28925" y="57945"/>
                  </a:cubicBezTo>
                  <a:cubicBezTo>
                    <a:pt x="12950" y="57945"/>
                    <a:pt x="0" y="44995"/>
                    <a:pt x="0" y="29020"/>
                  </a:cubicBezTo>
                  <a:cubicBezTo>
                    <a:pt x="0" y="13045"/>
                    <a:pt x="12950" y="1"/>
                    <a:pt x="28925" y="1"/>
                  </a:cubicBezTo>
                  <a:cubicBezTo>
                    <a:pt x="44900" y="1"/>
                    <a:pt x="57944" y="13045"/>
                    <a:pt x="57944" y="290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4"/>
            <p:cNvSpPr/>
            <p:nvPr/>
          </p:nvSpPr>
          <p:spPr>
            <a:xfrm>
              <a:off x="2207533" y="1914377"/>
              <a:ext cx="286982" cy="286982"/>
            </a:xfrm>
            <a:custGeom>
              <a:avLst/>
              <a:gdLst/>
              <a:ahLst/>
              <a:cxnLst/>
              <a:rect l="l" t="t" r="r" b="b"/>
              <a:pathLst>
                <a:path w="31667" h="31667" extrusionOk="0">
                  <a:moveTo>
                    <a:pt x="31667" y="15786"/>
                  </a:moveTo>
                  <a:cubicBezTo>
                    <a:pt x="31667" y="24577"/>
                    <a:pt x="24577" y="31666"/>
                    <a:pt x="15881" y="31666"/>
                  </a:cubicBezTo>
                  <a:cubicBezTo>
                    <a:pt x="7090" y="31666"/>
                    <a:pt x="1" y="24577"/>
                    <a:pt x="1" y="15786"/>
                  </a:cubicBezTo>
                  <a:cubicBezTo>
                    <a:pt x="1" y="7090"/>
                    <a:pt x="7090" y="0"/>
                    <a:pt x="15881" y="0"/>
                  </a:cubicBezTo>
                  <a:cubicBezTo>
                    <a:pt x="24577" y="0"/>
                    <a:pt x="31667" y="7090"/>
                    <a:pt x="31667" y="157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4"/>
            <p:cNvSpPr/>
            <p:nvPr/>
          </p:nvSpPr>
          <p:spPr>
            <a:xfrm>
              <a:off x="2057790" y="1979182"/>
              <a:ext cx="1396332" cy="1396323"/>
            </a:xfrm>
            <a:custGeom>
              <a:avLst/>
              <a:gdLst/>
              <a:ahLst/>
              <a:cxnLst/>
              <a:rect l="l" t="t" r="r" b="b"/>
              <a:pathLst>
                <a:path w="154078" h="154077" extrusionOk="0">
                  <a:moveTo>
                    <a:pt x="77039" y="0"/>
                  </a:moveTo>
                  <a:cubicBezTo>
                    <a:pt x="34503" y="0"/>
                    <a:pt x="1" y="34502"/>
                    <a:pt x="1" y="77038"/>
                  </a:cubicBezTo>
                  <a:cubicBezTo>
                    <a:pt x="1" y="119669"/>
                    <a:pt x="34503" y="154076"/>
                    <a:pt x="77039" y="154076"/>
                  </a:cubicBezTo>
                  <a:cubicBezTo>
                    <a:pt x="119576" y="154076"/>
                    <a:pt x="154077" y="119669"/>
                    <a:pt x="154077" y="77038"/>
                  </a:cubicBezTo>
                  <a:cubicBezTo>
                    <a:pt x="154077" y="34502"/>
                    <a:pt x="119576" y="0"/>
                    <a:pt x="77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4"/>
            <p:cNvSpPr/>
            <p:nvPr/>
          </p:nvSpPr>
          <p:spPr>
            <a:xfrm>
              <a:off x="2373038" y="3094785"/>
              <a:ext cx="306684" cy="303902"/>
            </a:xfrm>
            <a:custGeom>
              <a:avLst/>
              <a:gdLst/>
              <a:ahLst/>
              <a:cxnLst/>
              <a:rect l="l" t="t" r="r" b="b"/>
              <a:pathLst>
                <a:path w="33841" h="33534" extrusionOk="0">
                  <a:moveTo>
                    <a:pt x="32517" y="0"/>
                  </a:moveTo>
                  <a:cubicBezTo>
                    <a:pt x="32328" y="0"/>
                    <a:pt x="31950" y="95"/>
                    <a:pt x="31667" y="379"/>
                  </a:cubicBezTo>
                  <a:cubicBezTo>
                    <a:pt x="31271" y="824"/>
                    <a:pt x="30823" y="958"/>
                    <a:pt x="30243" y="958"/>
                  </a:cubicBezTo>
                  <a:cubicBezTo>
                    <a:pt x="29714" y="958"/>
                    <a:pt x="29075" y="847"/>
                    <a:pt x="28264" y="757"/>
                  </a:cubicBezTo>
                  <a:cubicBezTo>
                    <a:pt x="27500" y="636"/>
                    <a:pt x="26702" y="481"/>
                    <a:pt x="25899" y="481"/>
                  </a:cubicBezTo>
                  <a:cubicBezTo>
                    <a:pt x="24814" y="481"/>
                    <a:pt x="23719" y="764"/>
                    <a:pt x="22687" y="1796"/>
                  </a:cubicBezTo>
                  <a:cubicBezTo>
                    <a:pt x="20985" y="3592"/>
                    <a:pt x="21269" y="5672"/>
                    <a:pt x="21647" y="7373"/>
                  </a:cubicBezTo>
                  <a:cubicBezTo>
                    <a:pt x="22025" y="8980"/>
                    <a:pt x="22120" y="9926"/>
                    <a:pt x="21269" y="10776"/>
                  </a:cubicBezTo>
                  <a:cubicBezTo>
                    <a:pt x="20824" y="11222"/>
                    <a:pt x="20378" y="11356"/>
                    <a:pt x="19811" y="11356"/>
                  </a:cubicBezTo>
                  <a:cubicBezTo>
                    <a:pt x="19295" y="11356"/>
                    <a:pt x="18677" y="11245"/>
                    <a:pt x="17866" y="11154"/>
                  </a:cubicBezTo>
                  <a:cubicBezTo>
                    <a:pt x="17102" y="11034"/>
                    <a:pt x="16304" y="10879"/>
                    <a:pt x="15501" y="10879"/>
                  </a:cubicBezTo>
                  <a:cubicBezTo>
                    <a:pt x="14416" y="10879"/>
                    <a:pt x="13321" y="11162"/>
                    <a:pt x="12289" y="12194"/>
                  </a:cubicBezTo>
                  <a:cubicBezTo>
                    <a:pt x="10587" y="13990"/>
                    <a:pt x="10871" y="16070"/>
                    <a:pt x="11249" y="17771"/>
                  </a:cubicBezTo>
                  <a:cubicBezTo>
                    <a:pt x="11627" y="19378"/>
                    <a:pt x="11722" y="20323"/>
                    <a:pt x="10871" y="21174"/>
                  </a:cubicBezTo>
                  <a:cubicBezTo>
                    <a:pt x="10426" y="21619"/>
                    <a:pt x="9981" y="21754"/>
                    <a:pt x="9413" y="21754"/>
                  </a:cubicBezTo>
                  <a:cubicBezTo>
                    <a:pt x="8897" y="21754"/>
                    <a:pt x="8279" y="21642"/>
                    <a:pt x="7468" y="21552"/>
                  </a:cubicBezTo>
                  <a:cubicBezTo>
                    <a:pt x="6704" y="21432"/>
                    <a:pt x="5907" y="21277"/>
                    <a:pt x="5104" y="21277"/>
                  </a:cubicBezTo>
                  <a:cubicBezTo>
                    <a:pt x="4018" y="21277"/>
                    <a:pt x="2923" y="21560"/>
                    <a:pt x="1891" y="22592"/>
                  </a:cubicBezTo>
                  <a:cubicBezTo>
                    <a:pt x="190" y="24388"/>
                    <a:pt x="473" y="26468"/>
                    <a:pt x="851" y="28169"/>
                  </a:cubicBezTo>
                  <a:cubicBezTo>
                    <a:pt x="1229" y="29776"/>
                    <a:pt x="1324" y="30721"/>
                    <a:pt x="473" y="31572"/>
                  </a:cubicBezTo>
                  <a:cubicBezTo>
                    <a:pt x="1" y="32045"/>
                    <a:pt x="1" y="32706"/>
                    <a:pt x="473" y="33179"/>
                  </a:cubicBezTo>
                  <a:cubicBezTo>
                    <a:pt x="710" y="33415"/>
                    <a:pt x="1017" y="33533"/>
                    <a:pt x="1324" y="33533"/>
                  </a:cubicBezTo>
                  <a:cubicBezTo>
                    <a:pt x="1631" y="33533"/>
                    <a:pt x="1938" y="33415"/>
                    <a:pt x="2175" y="33179"/>
                  </a:cubicBezTo>
                  <a:cubicBezTo>
                    <a:pt x="3876" y="31477"/>
                    <a:pt x="3593" y="29303"/>
                    <a:pt x="3214" y="27696"/>
                  </a:cubicBezTo>
                  <a:cubicBezTo>
                    <a:pt x="2836" y="25995"/>
                    <a:pt x="2742" y="25050"/>
                    <a:pt x="3593" y="24199"/>
                  </a:cubicBezTo>
                  <a:cubicBezTo>
                    <a:pt x="4038" y="23803"/>
                    <a:pt x="4509" y="23666"/>
                    <a:pt x="5087" y="23666"/>
                  </a:cubicBezTo>
                  <a:cubicBezTo>
                    <a:pt x="5613" y="23666"/>
                    <a:pt x="6229" y="23780"/>
                    <a:pt x="6995" y="23915"/>
                  </a:cubicBezTo>
                  <a:cubicBezTo>
                    <a:pt x="7723" y="23992"/>
                    <a:pt x="8482" y="24115"/>
                    <a:pt x="9246" y="24115"/>
                  </a:cubicBezTo>
                  <a:cubicBezTo>
                    <a:pt x="10369" y="24115"/>
                    <a:pt x="11504" y="23849"/>
                    <a:pt x="12572" y="22781"/>
                  </a:cubicBezTo>
                  <a:cubicBezTo>
                    <a:pt x="14368" y="21080"/>
                    <a:pt x="13990" y="18906"/>
                    <a:pt x="13612" y="17299"/>
                  </a:cubicBezTo>
                  <a:cubicBezTo>
                    <a:pt x="13234" y="15597"/>
                    <a:pt x="13140" y="14652"/>
                    <a:pt x="13990" y="13801"/>
                  </a:cubicBezTo>
                  <a:cubicBezTo>
                    <a:pt x="14435" y="13406"/>
                    <a:pt x="14906" y="13269"/>
                    <a:pt x="15484" y="13269"/>
                  </a:cubicBezTo>
                  <a:cubicBezTo>
                    <a:pt x="16011" y="13269"/>
                    <a:pt x="16627" y="13382"/>
                    <a:pt x="17393" y="13518"/>
                  </a:cubicBezTo>
                  <a:cubicBezTo>
                    <a:pt x="18121" y="13594"/>
                    <a:pt x="18879" y="13717"/>
                    <a:pt x="19644" y="13717"/>
                  </a:cubicBezTo>
                  <a:cubicBezTo>
                    <a:pt x="20766" y="13717"/>
                    <a:pt x="21902" y="13452"/>
                    <a:pt x="22970" y="12383"/>
                  </a:cubicBezTo>
                  <a:cubicBezTo>
                    <a:pt x="24766" y="10682"/>
                    <a:pt x="24388" y="8508"/>
                    <a:pt x="24010" y="6901"/>
                  </a:cubicBezTo>
                  <a:cubicBezTo>
                    <a:pt x="23632" y="5199"/>
                    <a:pt x="23537" y="4254"/>
                    <a:pt x="24388" y="3403"/>
                  </a:cubicBezTo>
                  <a:cubicBezTo>
                    <a:pt x="24833" y="3008"/>
                    <a:pt x="25304" y="2871"/>
                    <a:pt x="25882" y="2871"/>
                  </a:cubicBezTo>
                  <a:cubicBezTo>
                    <a:pt x="26409" y="2871"/>
                    <a:pt x="27025" y="2985"/>
                    <a:pt x="27791" y="3120"/>
                  </a:cubicBezTo>
                  <a:cubicBezTo>
                    <a:pt x="28519" y="3196"/>
                    <a:pt x="29277" y="3319"/>
                    <a:pt x="30042" y="3319"/>
                  </a:cubicBezTo>
                  <a:cubicBezTo>
                    <a:pt x="31164" y="3319"/>
                    <a:pt x="32300" y="3054"/>
                    <a:pt x="33368" y="1985"/>
                  </a:cubicBezTo>
                  <a:cubicBezTo>
                    <a:pt x="33841" y="1513"/>
                    <a:pt x="33841" y="851"/>
                    <a:pt x="33368" y="379"/>
                  </a:cubicBezTo>
                  <a:cubicBezTo>
                    <a:pt x="33084" y="95"/>
                    <a:pt x="32801" y="0"/>
                    <a:pt x="32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4"/>
            <p:cNvSpPr/>
            <p:nvPr/>
          </p:nvSpPr>
          <p:spPr>
            <a:xfrm>
              <a:off x="3230140" y="1637665"/>
              <a:ext cx="220164" cy="217591"/>
            </a:xfrm>
            <a:custGeom>
              <a:avLst/>
              <a:gdLst/>
              <a:ahLst/>
              <a:cxnLst/>
              <a:rect l="l" t="t" r="r" b="b"/>
              <a:pathLst>
                <a:path w="24294" h="24010" extrusionOk="0">
                  <a:moveTo>
                    <a:pt x="23301" y="0"/>
                  </a:moveTo>
                  <a:cubicBezTo>
                    <a:pt x="23088" y="0"/>
                    <a:pt x="22876" y="95"/>
                    <a:pt x="22687" y="284"/>
                  </a:cubicBezTo>
                  <a:cubicBezTo>
                    <a:pt x="22387" y="584"/>
                    <a:pt x="22061" y="699"/>
                    <a:pt x="21639" y="699"/>
                  </a:cubicBezTo>
                  <a:cubicBezTo>
                    <a:pt x="21262" y="699"/>
                    <a:pt x="20809" y="607"/>
                    <a:pt x="20229" y="473"/>
                  </a:cubicBezTo>
                  <a:cubicBezTo>
                    <a:pt x="19768" y="396"/>
                    <a:pt x="19228" y="304"/>
                    <a:pt x="18667" y="304"/>
                  </a:cubicBezTo>
                  <a:cubicBezTo>
                    <a:pt x="17850" y="304"/>
                    <a:pt x="16988" y="500"/>
                    <a:pt x="16259" y="1229"/>
                  </a:cubicBezTo>
                  <a:cubicBezTo>
                    <a:pt x="14936" y="2458"/>
                    <a:pt x="15314" y="3876"/>
                    <a:pt x="15503" y="5199"/>
                  </a:cubicBezTo>
                  <a:cubicBezTo>
                    <a:pt x="15786" y="6428"/>
                    <a:pt x="15881" y="7090"/>
                    <a:pt x="15314" y="7657"/>
                  </a:cubicBezTo>
                  <a:cubicBezTo>
                    <a:pt x="14964" y="8007"/>
                    <a:pt x="14614" y="8119"/>
                    <a:pt x="14181" y="8119"/>
                  </a:cubicBezTo>
                  <a:cubicBezTo>
                    <a:pt x="13794" y="8119"/>
                    <a:pt x="13341" y="8030"/>
                    <a:pt x="12762" y="7941"/>
                  </a:cubicBezTo>
                  <a:cubicBezTo>
                    <a:pt x="12297" y="7824"/>
                    <a:pt x="11769" y="7724"/>
                    <a:pt x="11217" y="7724"/>
                  </a:cubicBezTo>
                  <a:cubicBezTo>
                    <a:pt x="10420" y="7724"/>
                    <a:pt x="9573" y="7933"/>
                    <a:pt x="8792" y="8602"/>
                  </a:cubicBezTo>
                  <a:cubicBezTo>
                    <a:pt x="7468" y="9926"/>
                    <a:pt x="7846" y="11343"/>
                    <a:pt x="8035" y="12667"/>
                  </a:cubicBezTo>
                  <a:cubicBezTo>
                    <a:pt x="8319" y="13801"/>
                    <a:pt x="8413" y="14557"/>
                    <a:pt x="7846" y="15125"/>
                  </a:cubicBezTo>
                  <a:cubicBezTo>
                    <a:pt x="7547" y="15424"/>
                    <a:pt x="7194" y="15539"/>
                    <a:pt x="6761" y="15539"/>
                  </a:cubicBezTo>
                  <a:cubicBezTo>
                    <a:pt x="6375" y="15539"/>
                    <a:pt x="5924" y="15447"/>
                    <a:pt x="5389" y="15314"/>
                  </a:cubicBezTo>
                  <a:cubicBezTo>
                    <a:pt x="4889" y="15237"/>
                    <a:pt x="4342" y="15144"/>
                    <a:pt x="3780" y="15144"/>
                  </a:cubicBezTo>
                  <a:cubicBezTo>
                    <a:pt x="2961" y="15144"/>
                    <a:pt x="2109" y="15341"/>
                    <a:pt x="1324" y="16070"/>
                  </a:cubicBezTo>
                  <a:cubicBezTo>
                    <a:pt x="1" y="17393"/>
                    <a:pt x="379" y="18811"/>
                    <a:pt x="662" y="20040"/>
                  </a:cubicBezTo>
                  <a:cubicBezTo>
                    <a:pt x="851" y="21269"/>
                    <a:pt x="946" y="21930"/>
                    <a:pt x="379" y="22592"/>
                  </a:cubicBezTo>
                  <a:cubicBezTo>
                    <a:pt x="284" y="22687"/>
                    <a:pt x="190" y="22876"/>
                    <a:pt x="190" y="23159"/>
                  </a:cubicBezTo>
                  <a:cubicBezTo>
                    <a:pt x="190" y="23348"/>
                    <a:pt x="284" y="23632"/>
                    <a:pt x="379" y="23726"/>
                  </a:cubicBezTo>
                  <a:cubicBezTo>
                    <a:pt x="521" y="23915"/>
                    <a:pt x="733" y="24010"/>
                    <a:pt x="958" y="24010"/>
                  </a:cubicBezTo>
                  <a:cubicBezTo>
                    <a:pt x="1182" y="24010"/>
                    <a:pt x="1419" y="23915"/>
                    <a:pt x="1608" y="23726"/>
                  </a:cubicBezTo>
                  <a:cubicBezTo>
                    <a:pt x="2836" y="22403"/>
                    <a:pt x="2553" y="20985"/>
                    <a:pt x="2269" y="19756"/>
                  </a:cubicBezTo>
                  <a:cubicBezTo>
                    <a:pt x="2080" y="18527"/>
                    <a:pt x="1891" y="17866"/>
                    <a:pt x="2553" y="17204"/>
                  </a:cubicBezTo>
                  <a:cubicBezTo>
                    <a:pt x="2852" y="16904"/>
                    <a:pt x="3178" y="16790"/>
                    <a:pt x="3600" y="16790"/>
                  </a:cubicBezTo>
                  <a:cubicBezTo>
                    <a:pt x="3977" y="16790"/>
                    <a:pt x="4431" y="16881"/>
                    <a:pt x="5011" y="17015"/>
                  </a:cubicBezTo>
                  <a:cubicBezTo>
                    <a:pt x="5489" y="17095"/>
                    <a:pt x="6051" y="17191"/>
                    <a:pt x="6633" y="17191"/>
                  </a:cubicBezTo>
                  <a:cubicBezTo>
                    <a:pt x="7432" y="17191"/>
                    <a:pt x="8270" y="17009"/>
                    <a:pt x="8981" y="16353"/>
                  </a:cubicBezTo>
                  <a:cubicBezTo>
                    <a:pt x="10304" y="15030"/>
                    <a:pt x="9926" y="13612"/>
                    <a:pt x="9737" y="12289"/>
                  </a:cubicBezTo>
                  <a:cubicBezTo>
                    <a:pt x="9453" y="11060"/>
                    <a:pt x="9359" y="10398"/>
                    <a:pt x="9926" y="9831"/>
                  </a:cubicBezTo>
                  <a:cubicBezTo>
                    <a:pt x="10276" y="9481"/>
                    <a:pt x="10625" y="9369"/>
                    <a:pt x="11059" y="9369"/>
                  </a:cubicBezTo>
                  <a:cubicBezTo>
                    <a:pt x="11446" y="9369"/>
                    <a:pt x="11899" y="9458"/>
                    <a:pt x="12478" y="9548"/>
                  </a:cubicBezTo>
                  <a:cubicBezTo>
                    <a:pt x="12943" y="9664"/>
                    <a:pt x="13471" y="9764"/>
                    <a:pt x="14023" y="9764"/>
                  </a:cubicBezTo>
                  <a:cubicBezTo>
                    <a:pt x="14820" y="9764"/>
                    <a:pt x="15667" y="9556"/>
                    <a:pt x="16448" y="8886"/>
                  </a:cubicBezTo>
                  <a:cubicBezTo>
                    <a:pt x="17771" y="7562"/>
                    <a:pt x="17393" y="6145"/>
                    <a:pt x="17204" y="4821"/>
                  </a:cubicBezTo>
                  <a:cubicBezTo>
                    <a:pt x="16921" y="3687"/>
                    <a:pt x="16826" y="2931"/>
                    <a:pt x="17393" y="2364"/>
                  </a:cubicBezTo>
                  <a:cubicBezTo>
                    <a:pt x="17693" y="2064"/>
                    <a:pt x="18045" y="1949"/>
                    <a:pt x="18478" y="1949"/>
                  </a:cubicBezTo>
                  <a:cubicBezTo>
                    <a:pt x="18865" y="1949"/>
                    <a:pt x="19316" y="2041"/>
                    <a:pt x="19851" y="2175"/>
                  </a:cubicBezTo>
                  <a:cubicBezTo>
                    <a:pt x="20351" y="2251"/>
                    <a:pt x="20898" y="2344"/>
                    <a:pt x="21460" y="2344"/>
                  </a:cubicBezTo>
                  <a:cubicBezTo>
                    <a:pt x="22279" y="2344"/>
                    <a:pt x="23131" y="2147"/>
                    <a:pt x="23916" y="1418"/>
                  </a:cubicBezTo>
                  <a:cubicBezTo>
                    <a:pt x="24294" y="1040"/>
                    <a:pt x="24294" y="568"/>
                    <a:pt x="23916" y="284"/>
                  </a:cubicBezTo>
                  <a:cubicBezTo>
                    <a:pt x="23727" y="95"/>
                    <a:pt x="23514" y="0"/>
                    <a:pt x="23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4"/>
            <p:cNvSpPr/>
            <p:nvPr/>
          </p:nvSpPr>
          <p:spPr>
            <a:xfrm>
              <a:off x="2312295" y="1529617"/>
              <a:ext cx="304971" cy="303693"/>
            </a:xfrm>
            <a:custGeom>
              <a:avLst/>
              <a:gdLst/>
              <a:ahLst/>
              <a:cxnLst/>
              <a:rect l="l" t="t" r="r" b="b"/>
              <a:pathLst>
                <a:path w="33652" h="33511" extrusionOk="0">
                  <a:moveTo>
                    <a:pt x="32470" y="1"/>
                  </a:moveTo>
                  <a:cubicBezTo>
                    <a:pt x="32187" y="1"/>
                    <a:pt x="31903" y="119"/>
                    <a:pt x="31667" y="355"/>
                  </a:cubicBezTo>
                  <a:cubicBezTo>
                    <a:pt x="29871" y="2057"/>
                    <a:pt x="30344" y="4136"/>
                    <a:pt x="30533" y="5838"/>
                  </a:cubicBezTo>
                  <a:cubicBezTo>
                    <a:pt x="30816" y="7539"/>
                    <a:pt x="31005" y="8485"/>
                    <a:pt x="30249" y="9335"/>
                  </a:cubicBezTo>
                  <a:cubicBezTo>
                    <a:pt x="29787" y="9746"/>
                    <a:pt x="29298" y="9905"/>
                    <a:pt x="28675" y="9905"/>
                  </a:cubicBezTo>
                  <a:cubicBezTo>
                    <a:pt x="28150" y="9905"/>
                    <a:pt x="27530" y="9792"/>
                    <a:pt x="26752" y="9619"/>
                  </a:cubicBezTo>
                  <a:cubicBezTo>
                    <a:pt x="26113" y="9506"/>
                    <a:pt x="25384" y="9378"/>
                    <a:pt x="24631" y="9378"/>
                  </a:cubicBezTo>
                  <a:cubicBezTo>
                    <a:pt x="23490" y="9378"/>
                    <a:pt x="22294" y="9671"/>
                    <a:pt x="21269" y="10753"/>
                  </a:cubicBezTo>
                  <a:cubicBezTo>
                    <a:pt x="19473" y="12455"/>
                    <a:pt x="19946" y="14534"/>
                    <a:pt x="20135" y="16236"/>
                  </a:cubicBezTo>
                  <a:cubicBezTo>
                    <a:pt x="20418" y="17937"/>
                    <a:pt x="20607" y="18882"/>
                    <a:pt x="19851" y="19733"/>
                  </a:cubicBezTo>
                  <a:cubicBezTo>
                    <a:pt x="19365" y="20165"/>
                    <a:pt x="18848" y="20320"/>
                    <a:pt x="18177" y="20320"/>
                  </a:cubicBezTo>
                  <a:cubicBezTo>
                    <a:pt x="17673" y="20320"/>
                    <a:pt x="17083" y="20233"/>
                    <a:pt x="16354" y="20111"/>
                  </a:cubicBezTo>
                  <a:cubicBezTo>
                    <a:pt x="15684" y="19954"/>
                    <a:pt x="14915" y="19796"/>
                    <a:pt x="14123" y="19796"/>
                  </a:cubicBezTo>
                  <a:cubicBezTo>
                    <a:pt x="13016" y="19796"/>
                    <a:pt x="11863" y="20104"/>
                    <a:pt x="10871" y="21151"/>
                  </a:cubicBezTo>
                  <a:cubicBezTo>
                    <a:pt x="9075" y="22947"/>
                    <a:pt x="9548" y="24932"/>
                    <a:pt x="9737" y="26728"/>
                  </a:cubicBezTo>
                  <a:cubicBezTo>
                    <a:pt x="10021" y="28335"/>
                    <a:pt x="10210" y="29280"/>
                    <a:pt x="9453" y="30131"/>
                  </a:cubicBezTo>
                  <a:cubicBezTo>
                    <a:pt x="8991" y="30593"/>
                    <a:pt x="8501" y="30748"/>
                    <a:pt x="7877" y="30748"/>
                  </a:cubicBezTo>
                  <a:cubicBezTo>
                    <a:pt x="7353" y="30748"/>
                    <a:pt x="6733" y="30639"/>
                    <a:pt x="5956" y="30509"/>
                  </a:cubicBezTo>
                  <a:cubicBezTo>
                    <a:pt x="5286" y="30351"/>
                    <a:pt x="4517" y="30194"/>
                    <a:pt x="3725" y="30194"/>
                  </a:cubicBezTo>
                  <a:cubicBezTo>
                    <a:pt x="2618" y="30194"/>
                    <a:pt x="1465" y="30502"/>
                    <a:pt x="474" y="31549"/>
                  </a:cubicBezTo>
                  <a:cubicBezTo>
                    <a:pt x="1" y="32021"/>
                    <a:pt x="1" y="32683"/>
                    <a:pt x="474" y="33156"/>
                  </a:cubicBezTo>
                  <a:cubicBezTo>
                    <a:pt x="710" y="33392"/>
                    <a:pt x="993" y="33510"/>
                    <a:pt x="1277" y="33510"/>
                  </a:cubicBezTo>
                  <a:cubicBezTo>
                    <a:pt x="1561" y="33510"/>
                    <a:pt x="1844" y="33392"/>
                    <a:pt x="2080" y="33156"/>
                  </a:cubicBezTo>
                  <a:cubicBezTo>
                    <a:pt x="2542" y="32745"/>
                    <a:pt x="3031" y="32586"/>
                    <a:pt x="3639" y="32586"/>
                  </a:cubicBezTo>
                  <a:cubicBezTo>
                    <a:pt x="4152" y="32586"/>
                    <a:pt x="4748" y="32699"/>
                    <a:pt x="5483" y="32872"/>
                  </a:cubicBezTo>
                  <a:cubicBezTo>
                    <a:pt x="6160" y="32985"/>
                    <a:pt x="6896" y="33113"/>
                    <a:pt x="7651" y="33113"/>
                  </a:cubicBezTo>
                  <a:cubicBezTo>
                    <a:pt x="8794" y="33113"/>
                    <a:pt x="9979" y="32820"/>
                    <a:pt x="11060" y="31738"/>
                  </a:cubicBezTo>
                  <a:cubicBezTo>
                    <a:pt x="12856" y="30036"/>
                    <a:pt x="12384" y="27957"/>
                    <a:pt x="12100" y="26255"/>
                  </a:cubicBezTo>
                  <a:cubicBezTo>
                    <a:pt x="11911" y="24554"/>
                    <a:pt x="11628" y="23609"/>
                    <a:pt x="12478" y="22758"/>
                  </a:cubicBezTo>
                  <a:cubicBezTo>
                    <a:pt x="12940" y="22348"/>
                    <a:pt x="13429" y="22188"/>
                    <a:pt x="14037" y="22188"/>
                  </a:cubicBezTo>
                  <a:cubicBezTo>
                    <a:pt x="14550" y="22188"/>
                    <a:pt x="15146" y="22301"/>
                    <a:pt x="15881" y="22474"/>
                  </a:cubicBezTo>
                  <a:cubicBezTo>
                    <a:pt x="16558" y="22587"/>
                    <a:pt x="17294" y="22715"/>
                    <a:pt x="18049" y="22715"/>
                  </a:cubicBezTo>
                  <a:cubicBezTo>
                    <a:pt x="19192" y="22715"/>
                    <a:pt x="20376" y="22422"/>
                    <a:pt x="21458" y="21340"/>
                  </a:cubicBezTo>
                  <a:cubicBezTo>
                    <a:pt x="23254" y="19544"/>
                    <a:pt x="22782" y="17559"/>
                    <a:pt x="22498" y="15858"/>
                  </a:cubicBezTo>
                  <a:cubicBezTo>
                    <a:pt x="22309" y="14156"/>
                    <a:pt x="22025" y="13211"/>
                    <a:pt x="22876" y="12360"/>
                  </a:cubicBezTo>
                  <a:cubicBezTo>
                    <a:pt x="23362" y="11928"/>
                    <a:pt x="23879" y="11774"/>
                    <a:pt x="24533" y="11774"/>
                  </a:cubicBezTo>
                  <a:cubicBezTo>
                    <a:pt x="25023" y="11774"/>
                    <a:pt x="25590" y="11860"/>
                    <a:pt x="26279" y="11982"/>
                  </a:cubicBezTo>
                  <a:cubicBezTo>
                    <a:pt x="26989" y="12140"/>
                    <a:pt x="27764" y="12297"/>
                    <a:pt x="28557" y="12297"/>
                  </a:cubicBezTo>
                  <a:cubicBezTo>
                    <a:pt x="29666" y="12297"/>
                    <a:pt x="30809" y="11989"/>
                    <a:pt x="31856" y="10942"/>
                  </a:cubicBezTo>
                  <a:cubicBezTo>
                    <a:pt x="33652" y="9146"/>
                    <a:pt x="33179" y="7161"/>
                    <a:pt x="32896" y="5365"/>
                  </a:cubicBezTo>
                  <a:cubicBezTo>
                    <a:pt x="32707" y="3758"/>
                    <a:pt x="32423" y="2813"/>
                    <a:pt x="33274" y="1962"/>
                  </a:cubicBezTo>
                  <a:cubicBezTo>
                    <a:pt x="33557" y="1773"/>
                    <a:pt x="33652" y="1395"/>
                    <a:pt x="33652" y="1206"/>
                  </a:cubicBezTo>
                  <a:cubicBezTo>
                    <a:pt x="33652" y="923"/>
                    <a:pt x="33557" y="544"/>
                    <a:pt x="33274" y="355"/>
                  </a:cubicBezTo>
                  <a:cubicBezTo>
                    <a:pt x="33038" y="119"/>
                    <a:pt x="32754" y="1"/>
                    <a:pt x="324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4"/>
            <p:cNvSpPr/>
            <p:nvPr/>
          </p:nvSpPr>
          <p:spPr>
            <a:xfrm>
              <a:off x="2333719" y="1289542"/>
              <a:ext cx="239866" cy="239866"/>
            </a:xfrm>
            <a:custGeom>
              <a:avLst/>
              <a:gdLst/>
              <a:ahLst/>
              <a:cxnLst/>
              <a:rect l="l" t="t" r="r" b="b"/>
              <a:pathLst>
                <a:path w="26468" h="26468" extrusionOk="0">
                  <a:moveTo>
                    <a:pt x="13234" y="5199"/>
                  </a:moveTo>
                  <a:cubicBezTo>
                    <a:pt x="17582" y="5199"/>
                    <a:pt x="21079" y="8697"/>
                    <a:pt x="21079" y="13139"/>
                  </a:cubicBezTo>
                  <a:cubicBezTo>
                    <a:pt x="21079" y="17487"/>
                    <a:pt x="17582" y="20985"/>
                    <a:pt x="13234" y="20985"/>
                  </a:cubicBezTo>
                  <a:cubicBezTo>
                    <a:pt x="8791" y="20985"/>
                    <a:pt x="5293" y="17487"/>
                    <a:pt x="5293" y="13139"/>
                  </a:cubicBezTo>
                  <a:cubicBezTo>
                    <a:pt x="5293" y="8697"/>
                    <a:pt x="8791" y="5199"/>
                    <a:pt x="13234" y="5199"/>
                  </a:cubicBezTo>
                  <a:close/>
                  <a:moveTo>
                    <a:pt x="13234" y="0"/>
                  </a:moveTo>
                  <a:cubicBezTo>
                    <a:pt x="5861" y="0"/>
                    <a:pt x="0" y="5955"/>
                    <a:pt x="0" y="13234"/>
                  </a:cubicBezTo>
                  <a:cubicBezTo>
                    <a:pt x="0" y="20607"/>
                    <a:pt x="5861" y="26467"/>
                    <a:pt x="13234" y="26467"/>
                  </a:cubicBezTo>
                  <a:cubicBezTo>
                    <a:pt x="20418" y="26467"/>
                    <a:pt x="26467" y="20607"/>
                    <a:pt x="26467" y="13234"/>
                  </a:cubicBezTo>
                  <a:cubicBezTo>
                    <a:pt x="26467" y="5955"/>
                    <a:pt x="20512" y="0"/>
                    <a:pt x="13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4"/>
            <p:cNvSpPr/>
            <p:nvPr/>
          </p:nvSpPr>
          <p:spPr>
            <a:xfrm>
              <a:off x="2083991" y="2962276"/>
              <a:ext cx="239866" cy="239866"/>
            </a:xfrm>
            <a:custGeom>
              <a:avLst/>
              <a:gdLst/>
              <a:ahLst/>
              <a:cxnLst/>
              <a:rect l="l" t="t" r="r" b="b"/>
              <a:pathLst>
                <a:path w="26468" h="26468" extrusionOk="0">
                  <a:moveTo>
                    <a:pt x="13234" y="5294"/>
                  </a:moveTo>
                  <a:cubicBezTo>
                    <a:pt x="17677" y="5294"/>
                    <a:pt x="21174" y="8886"/>
                    <a:pt x="21174" y="13234"/>
                  </a:cubicBezTo>
                  <a:cubicBezTo>
                    <a:pt x="21174" y="17677"/>
                    <a:pt x="17677" y="21174"/>
                    <a:pt x="13234" y="21174"/>
                  </a:cubicBezTo>
                  <a:cubicBezTo>
                    <a:pt x="8886" y="21174"/>
                    <a:pt x="5294" y="17677"/>
                    <a:pt x="5294" y="13234"/>
                  </a:cubicBezTo>
                  <a:cubicBezTo>
                    <a:pt x="5294" y="8886"/>
                    <a:pt x="8886" y="5294"/>
                    <a:pt x="13234" y="5294"/>
                  </a:cubicBezTo>
                  <a:close/>
                  <a:moveTo>
                    <a:pt x="13234" y="0"/>
                  </a:moveTo>
                  <a:cubicBezTo>
                    <a:pt x="5956" y="0"/>
                    <a:pt x="1" y="5955"/>
                    <a:pt x="1" y="13234"/>
                  </a:cubicBezTo>
                  <a:cubicBezTo>
                    <a:pt x="1" y="20607"/>
                    <a:pt x="5956" y="26467"/>
                    <a:pt x="13234" y="26467"/>
                  </a:cubicBezTo>
                  <a:cubicBezTo>
                    <a:pt x="20607" y="26467"/>
                    <a:pt x="26468" y="20607"/>
                    <a:pt x="26468" y="13234"/>
                  </a:cubicBezTo>
                  <a:cubicBezTo>
                    <a:pt x="26468" y="5955"/>
                    <a:pt x="20607" y="0"/>
                    <a:pt x="13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4"/>
            <p:cNvSpPr/>
            <p:nvPr/>
          </p:nvSpPr>
          <p:spPr>
            <a:xfrm>
              <a:off x="2903747" y="3202152"/>
              <a:ext cx="239875" cy="239866"/>
            </a:xfrm>
            <a:custGeom>
              <a:avLst/>
              <a:gdLst/>
              <a:ahLst/>
              <a:cxnLst/>
              <a:rect l="l" t="t" r="r" b="b"/>
              <a:pathLst>
                <a:path w="26469" h="26468" extrusionOk="0">
                  <a:moveTo>
                    <a:pt x="13235" y="5294"/>
                  </a:moveTo>
                  <a:cubicBezTo>
                    <a:pt x="17677" y="5294"/>
                    <a:pt x="21175" y="8885"/>
                    <a:pt x="21175" y="13234"/>
                  </a:cubicBezTo>
                  <a:cubicBezTo>
                    <a:pt x="21175" y="17582"/>
                    <a:pt x="17583" y="21174"/>
                    <a:pt x="13235" y="21174"/>
                  </a:cubicBezTo>
                  <a:cubicBezTo>
                    <a:pt x="8886" y="21174"/>
                    <a:pt x="5389" y="17582"/>
                    <a:pt x="5389" y="13234"/>
                  </a:cubicBezTo>
                  <a:cubicBezTo>
                    <a:pt x="5389" y="8885"/>
                    <a:pt x="8886" y="5294"/>
                    <a:pt x="13235" y="5294"/>
                  </a:cubicBezTo>
                  <a:close/>
                  <a:moveTo>
                    <a:pt x="13235" y="0"/>
                  </a:moveTo>
                  <a:cubicBezTo>
                    <a:pt x="5956" y="0"/>
                    <a:pt x="1" y="5955"/>
                    <a:pt x="1" y="13234"/>
                  </a:cubicBezTo>
                  <a:cubicBezTo>
                    <a:pt x="1" y="20607"/>
                    <a:pt x="5956" y="26467"/>
                    <a:pt x="13235" y="26467"/>
                  </a:cubicBezTo>
                  <a:cubicBezTo>
                    <a:pt x="20607" y="26467"/>
                    <a:pt x="26468" y="20607"/>
                    <a:pt x="26468" y="13234"/>
                  </a:cubicBezTo>
                  <a:cubicBezTo>
                    <a:pt x="26468" y="5955"/>
                    <a:pt x="20607" y="0"/>
                    <a:pt x="13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4"/>
            <p:cNvSpPr/>
            <p:nvPr/>
          </p:nvSpPr>
          <p:spPr>
            <a:xfrm>
              <a:off x="2875911" y="1902076"/>
              <a:ext cx="240727" cy="239866"/>
            </a:xfrm>
            <a:custGeom>
              <a:avLst/>
              <a:gdLst/>
              <a:ahLst/>
              <a:cxnLst/>
              <a:rect l="l" t="t" r="r" b="b"/>
              <a:pathLst>
                <a:path w="26563" h="26468" extrusionOk="0">
                  <a:moveTo>
                    <a:pt x="13234" y="5200"/>
                  </a:moveTo>
                  <a:cubicBezTo>
                    <a:pt x="17677" y="5200"/>
                    <a:pt x="21269" y="8792"/>
                    <a:pt x="21174" y="13140"/>
                  </a:cubicBezTo>
                  <a:cubicBezTo>
                    <a:pt x="21174" y="17488"/>
                    <a:pt x="17677" y="21080"/>
                    <a:pt x="13234" y="21080"/>
                  </a:cubicBezTo>
                  <a:cubicBezTo>
                    <a:pt x="8886" y="21080"/>
                    <a:pt x="5389" y="17488"/>
                    <a:pt x="5389" y="13140"/>
                  </a:cubicBezTo>
                  <a:cubicBezTo>
                    <a:pt x="5389" y="8792"/>
                    <a:pt x="8886" y="5200"/>
                    <a:pt x="13234" y="5200"/>
                  </a:cubicBezTo>
                  <a:close/>
                  <a:moveTo>
                    <a:pt x="13234" y="1"/>
                  </a:moveTo>
                  <a:cubicBezTo>
                    <a:pt x="5956" y="1"/>
                    <a:pt x="1" y="5956"/>
                    <a:pt x="1" y="13234"/>
                  </a:cubicBezTo>
                  <a:cubicBezTo>
                    <a:pt x="1" y="20607"/>
                    <a:pt x="5956" y="26468"/>
                    <a:pt x="13234" y="26468"/>
                  </a:cubicBezTo>
                  <a:cubicBezTo>
                    <a:pt x="20607" y="26468"/>
                    <a:pt x="26562" y="20513"/>
                    <a:pt x="26468" y="13234"/>
                  </a:cubicBezTo>
                  <a:cubicBezTo>
                    <a:pt x="26468" y="5956"/>
                    <a:pt x="20607" y="1"/>
                    <a:pt x="13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4"/>
            <p:cNvSpPr/>
            <p:nvPr/>
          </p:nvSpPr>
          <p:spPr>
            <a:xfrm>
              <a:off x="3186031" y="3393099"/>
              <a:ext cx="308397" cy="308397"/>
            </a:xfrm>
            <a:custGeom>
              <a:avLst/>
              <a:gdLst/>
              <a:ahLst/>
              <a:cxnLst/>
              <a:rect l="l" t="t" r="r" b="b"/>
              <a:pathLst>
                <a:path w="34030" h="34030" extrusionOk="0">
                  <a:moveTo>
                    <a:pt x="17015" y="4254"/>
                  </a:moveTo>
                  <a:cubicBezTo>
                    <a:pt x="23915" y="4254"/>
                    <a:pt x="29587" y="9926"/>
                    <a:pt x="29587" y="16921"/>
                  </a:cubicBezTo>
                  <a:cubicBezTo>
                    <a:pt x="29587" y="23915"/>
                    <a:pt x="23915" y="29587"/>
                    <a:pt x="17015" y="29587"/>
                  </a:cubicBezTo>
                  <a:cubicBezTo>
                    <a:pt x="10020" y="29587"/>
                    <a:pt x="4348" y="23915"/>
                    <a:pt x="4348" y="16921"/>
                  </a:cubicBezTo>
                  <a:cubicBezTo>
                    <a:pt x="4348" y="9926"/>
                    <a:pt x="10020" y="4254"/>
                    <a:pt x="17015" y="4254"/>
                  </a:cubicBezTo>
                  <a:close/>
                  <a:moveTo>
                    <a:pt x="17015" y="1"/>
                  </a:moveTo>
                  <a:cubicBezTo>
                    <a:pt x="7657" y="1"/>
                    <a:pt x="0" y="7657"/>
                    <a:pt x="0" y="17015"/>
                  </a:cubicBezTo>
                  <a:cubicBezTo>
                    <a:pt x="0" y="26373"/>
                    <a:pt x="7562" y="34030"/>
                    <a:pt x="17015" y="34030"/>
                  </a:cubicBezTo>
                  <a:cubicBezTo>
                    <a:pt x="26467" y="34030"/>
                    <a:pt x="34029" y="26373"/>
                    <a:pt x="34029" y="17015"/>
                  </a:cubicBezTo>
                  <a:cubicBezTo>
                    <a:pt x="34029" y="7657"/>
                    <a:pt x="26467" y="1"/>
                    <a:pt x="17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4"/>
            <p:cNvSpPr/>
            <p:nvPr/>
          </p:nvSpPr>
          <p:spPr>
            <a:xfrm>
              <a:off x="2046735" y="1377778"/>
              <a:ext cx="171336" cy="171336"/>
            </a:xfrm>
            <a:custGeom>
              <a:avLst/>
              <a:gdLst/>
              <a:ahLst/>
              <a:cxnLst/>
              <a:rect l="l" t="t" r="r" b="b"/>
              <a:pathLst>
                <a:path w="18906" h="18906" extrusionOk="0">
                  <a:moveTo>
                    <a:pt x="9453" y="0"/>
                  </a:moveTo>
                  <a:cubicBezTo>
                    <a:pt x="4159" y="0"/>
                    <a:pt x="0" y="4159"/>
                    <a:pt x="0" y="9453"/>
                  </a:cubicBezTo>
                  <a:cubicBezTo>
                    <a:pt x="0" y="14652"/>
                    <a:pt x="4159" y="18905"/>
                    <a:pt x="9453" y="18905"/>
                  </a:cubicBezTo>
                  <a:cubicBezTo>
                    <a:pt x="14652" y="18905"/>
                    <a:pt x="18905" y="14652"/>
                    <a:pt x="18905" y="9453"/>
                  </a:cubicBezTo>
                  <a:cubicBezTo>
                    <a:pt x="18905" y="4159"/>
                    <a:pt x="14652" y="0"/>
                    <a:pt x="9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4"/>
            <p:cNvSpPr/>
            <p:nvPr/>
          </p:nvSpPr>
          <p:spPr>
            <a:xfrm>
              <a:off x="2083993" y="1941680"/>
              <a:ext cx="171336" cy="171336"/>
            </a:xfrm>
            <a:custGeom>
              <a:avLst/>
              <a:gdLst/>
              <a:ahLst/>
              <a:cxnLst/>
              <a:rect l="l" t="t" r="r" b="b"/>
              <a:pathLst>
                <a:path w="18906" h="18906" extrusionOk="0">
                  <a:moveTo>
                    <a:pt x="9453" y="0"/>
                  </a:moveTo>
                  <a:cubicBezTo>
                    <a:pt x="4254" y="0"/>
                    <a:pt x="1" y="4254"/>
                    <a:pt x="1" y="9453"/>
                  </a:cubicBezTo>
                  <a:cubicBezTo>
                    <a:pt x="1" y="14652"/>
                    <a:pt x="4254" y="18905"/>
                    <a:pt x="9453" y="18905"/>
                  </a:cubicBezTo>
                  <a:cubicBezTo>
                    <a:pt x="14652" y="18905"/>
                    <a:pt x="18906" y="14652"/>
                    <a:pt x="18906" y="9453"/>
                  </a:cubicBezTo>
                  <a:cubicBezTo>
                    <a:pt x="18906" y="4254"/>
                    <a:pt x="14652" y="0"/>
                    <a:pt x="94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4"/>
            <p:cNvSpPr/>
            <p:nvPr/>
          </p:nvSpPr>
          <p:spPr>
            <a:xfrm>
              <a:off x="2261751" y="1615071"/>
              <a:ext cx="104527" cy="104518"/>
            </a:xfrm>
            <a:custGeom>
              <a:avLst/>
              <a:gdLst/>
              <a:ahLst/>
              <a:cxnLst/>
              <a:rect l="l" t="t" r="r" b="b"/>
              <a:pathLst>
                <a:path w="11534" h="11533" extrusionOk="0">
                  <a:moveTo>
                    <a:pt x="5767" y="1"/>
                  </a:moveTo>
                  <a:cubicBezTo>
                    <a:pt x="2553" y="1"/>
                    <a:pt x="1" y="2553"/>
                    <a:pt x="1" y="5767"/>
                  </a:cubicBezTo>
                  <a:cubicBezTo>
                    <a:pt x="1" y="8981"/>
                    <a:pt x="2553" y="11533"/>
                    <a:pt x="5767" y="11533"/>
                  </a:cubicBezTo>
                  <a:cubicBezTo>
                    <a:pt x="8981" y="11533"/>
                    <a:pt x="11533" y="8981"/>
                    <a:pt x="11533" y="5767"/>
                  </a:cubicBezTo>
                  <a:cubicBezTo>
                    <a:pt x="11533" y="2553"/>
                    <a:pt x="89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4"/>
            <p:cNvSpPr/>
            <p:nvPr/>
          </p:nvSpPr>
          <p:spPr>
            <a:xfrm>
              <a:off x="2995847" y="3601273"/>
              <a:ext cx="154208" cy="154198"/>
            </a:xfrm>
            <a:custGeom>
              <a:avLst/>
              <a:gdLst/>
              <a:ahLst/>
              <a:cxnLst/>
              <a:rect l="l" t="t" r="r" b="b"/>
              <a:pathLst>
                <a:path w="17016" h="17015" extrusionOk="0">
                  <a:moveTo>
                    <a:pt x="8508" y="0"/>
                  </a:moveTo>
                  <a:cubicBezTo>
                    <a:pt x="3876" y="0"/>
                    <a:pt x="1" y="3781"/>
                    <a:pt x="1" y="8507"/>
                  </a:cubicBezTo>
                  <a:cubicBezTo>
                    <a:pt x="1" y="13139"/>
                    <a:pt x="3876" y="17015"/>
                    <a:pt x="8508" y="17015"/>
                  </a:cubicBezTo>
                  <a:cubicBezTo>
                    <a:pt x="13234" y="17015"/>
                    <a:pt x="17015" y="13139"/>
                    <a:pt x="17015" y="8507"/>
                  </a:cubicBezTo>
                  <a:cubicBezTo>
                    <a:pt x="17015" y="3781"/>
                    <a:pt x="13234" y="0"/>
                    <a:pt x="8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4"/>
            <p:cNvSpPr/>
            <p:nvPr/>
          </p:nvSpPr>
          <p:spPr>
            <a:xfrm>
              <a:off x="3367642" y="3220053"/>
              <a:ext cx="105379" cy="104518"/>
            </a:xfrm>
            <a:custGeom>
              <a:avLst/>
              <a:gdLst/>
              <a:ahLst/>
              <a:cxnLst/>
              <a:rect l="l" t="t" r="r" b="b"/>
              <a:pathLst>
                <a:path w="11628" h="11533" extrusionOk="0">
                  <a:moveTo>
                    <a:pt x="5767" y="0"/>
                  </a:moveTo>
                  <a:cubicBezTo>
                    <a:pt x="2553" y="0"/>
                    <a:pt x="0" y="2553"/>
                    <a:pt x="0" y="5766"/>
                  </a:cubicBezTo>
                  <a:cubicBezTo>
                    <a:pt x="0" y="8980"/>
                    <a:pt x="2553" y="11532"/>
                    <a:pt x="5767" y="11532"/>
                  </a:cubicBezTo>
                  <a:cubicBezTo>
                    <a:pt x="8980" y="11532"/>
                    <a:pt x="11627" y="8980"/>
                    <a:pt x="11627" y="5766"/>
                  </a:cubicBezTo>
                  <a:cubicBezTo>
                    <a:pt x="11627" y="2553"/>
                    <a:pt x="8980" y="0"/>
                    <a:pt x="5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4"/>
            <p:cNvSpPr/>
            <p:nvPr/>
          </p:nvSpPr>
          <p:spPr>
            <a:xfrm>
              <a:off x="1984300" y="3371583"/>
              <a:ext cx="695345" cy="608578"/>
            </a:xfrm>
            <a:custGeom>
              <a:avLst/>
              <a:gdLst/>
              <a:ahLst/>
              <a:cxnLst/>
              <a:rect l="l" t="t" r="r" b="b"/>
              <a:pathLst>
                <a:path w="49438" h="43269" extrusionOk="0">
                  <a:moveTo>
                    <a:pt x="45066" y="0"/>
                  </a:moveTo>
                  <a:cubicBezTo>
                    <a:pt x="43955" y="0"/>
                    <a:pt x="42868" y="402"/>
                    <a:pt x="42064" y="1205"/>
                  </a:cubicBezTo>
                  <a:lnTo>
                    <a:pt x="1" y="43269"/>
                  </a:lnTo>
                  <a:lnTo>
                    <a:pt x="12100" y="43269"/>
                  </a:lnTo>
                  <a:lnTo>
                    <a:pt x="48209" y="7255"/>
                  </a:lnTo>
                  <a:cubicBezTo>
                    <a:pt x="49154" y="6404"/>
                    <a:pt x="49437" y="5270"/>
                    <a:pt x="49437" y="4230"/>
                  </a:cubicBezTo>
                  <a:cubicBezTo>
                    <a:pt x="49437" y="3096"/>
                    <a:pt x="48965" y="1961"/>
                    <a:pt x="48209" y="1205"/>
                  </a:cubicBezTo>
                  <a:cubicBezTo>
                    <a:pt x="47311" y="402"/>
                    <a:pt x="46176" y="0"/>
                    <a:pt x="45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4"/>
            <p:cNvSpPr/>
            <p:nvPr/>
          </p:nvSpPr>
          <p:spPr>
            <a:xfrm>
              <a:off x="2005926" y="3393111"/>
              <a:ext cx="193611" cy="248004"/>
            </a:xfrm>
            <a:custGeom>
              <a:avLst/>
              <a:gdLst/>
              <a:ahLst/>
              <a:cxnLst/>
              <a:rect l="l" t="t" r="r" b="b"/>
              <a:pathLst>
                <a:path w="21364" h="27366" extrusionOk="0">
                  <a:moveTo>
                    <a:pt x="16897" y="0"/>
                  </a:moveTo>
                  <a:cubicBezTo>
                    <a:pt x="15787" y="0"/>
                    <a:pt x="14700" y="426"/>
                    <a:pt x="13896" y="1276"/>
                  </a:cubicBezTo>
                  <a:lnTo>
                    <a:pt x="1" y="15172"/>
                  </a:lnTo>
                  <a:lnTo>
                    <a:pt x="1" y="27365"/>
                  </a:lnTo>
                  <a:lnTo>
                    <a:pt x="20040" y="7421"/>
                  </a:lnTo>
                  <a:cubicBezTo>
                    <a:pt x="20986" y="6570"/>
                    <a:pt x="21364" y="5436"/>
                    <a:pt x="21364" y="4301"/>
                  </a:cubicBezTo>
                  <a:cubicBezTo>
                    <a:pt x="21364" y="3262"/>
                    <a:pt x="20891" y="2127"/>
                    <a:pt x="20040" y="1276"/>
                  </a:cubicBezTo>
                  <a:cubicBezTo>
                    <a:pt x="19142" y="426"/>
                    <a:pt x="18008" y="0"/>
                    <a:pt x="16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4"/>
            <p:cNvSpPr/>
            <p:nvPr/>
          </p:nvSpPr>
          <p:spPr>
            <a:xfrm>
              <a:off x="2352593" y="3538701"/>
              <a:ext cx="523837" cy="436760"/>
            </a:xfrm>
            <a:custGeom>
              <a:avLst/>
              <a:gdLst/>
              <a:ahLst/>
              <a:cxnLst/>
              <a:rect l="l" t="t" r="r" b="b"/>
              <a:pathLst>
                <a:path w="37244" h="31053" extrusionOk="0">
                  <a:moveTo>
                    <a:pt x="32942" y="1"/>
                  </a:moveTo>
                  <a:cubicBezTo>
                    <a:pt x="31832" y="1"/>
                    <a:pt x="30721" y="426"/>
                    <a:pt x="29870" y="1277"/>
                  </a:cubicBezTo>
                  <a:lnTo>
                    <a:pt x="0" y="31052"/>
                  </a:lnTo>
                  <a:lnTo>
                    <a:pt x="12194" y="31052"/>
                  </a:lnTo>
                  <a:lnTo>
                    <a:pt x="35920" y="7327"/>
                  </a:lnTo>
                  <a:cubicBezTo>
                    <a:pt x="36865" y="6570"/>
                    <a:pt x="37243" y="5342"/>
                    <a:pt x="37243" y="4302"/>
                  </a:cubicBezTo>
                  <a:cubicBezTo>
                    <a:pt x="37243" y="3073"/>
                    <a:pt x="36865" y="2033"/>
                    <a:pt x="36014" y="1277"/>
                  </a:cubicBezTo>
                  <a:cubicBezTo>
                    <a:pt x="35164" y="426"/>
                    <a:pt x="34053" y="1"/>
                    <a:pt x="329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4"/>
            <p:cNvSpPr/>
            <p:nvPr/>
          </p:nvSpPr>
          <p:spPr>
            <a:xfrm>
              <a:off x="2830876" y="1266553"/>
              <a:ext cx="695449" cy="609785"/>
            </a:xfrm>
            <a:custGeom>
              <a:avLst/>
              <a:gdLst/>
              <a:ahLst/>
              <a:cxnLst/>
              <a:rect l="l" t="t" r="r" b="b"/>
              <a:pathLst>
                <a:path w="64468" h="56527" extrusionOk="0">
                  <a:moveTo>
                    <a:pt x="48492" y="1"/>
                  </a:moveTo>
                  <a:lnTo>
                    <a:pt x="1608" y="46885"/>
                  </a:lnTo>
                  <a:cubicBezTo>
                    <a:pt x="568" y="48114"/>
                    <a:pt x="1" y="49532"/>
                    <a:pt x="1" y="50950"/>
                  </a:cubicBezTo>
                  <a:cubicBezTo>
                    <a:pt x="1" y="52368"/>
                    <a:pt x="568" y="53786"/>
                    <a:pt x="1702" y="54825"/>
                  </a:cubicBezTo>
                  <a:cubicBezTo>
                    <a:pt x="2789" y="55960"/>
                    <a:pt x="4207" y="56527"/>
                    <a:pt x="5637" y="56527"/>
                  </a:cubicBezTo>
                  <a:cubicBezTo>
                    <a:pt x="7067" y="56527"/>
                    <a:pt x="8508" y="55960"/>
                    <a:pt x="9642" y="54825"/>
                  </a:cubicBezTo>
                  <a:lnTo>
                    <a:pt x="64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3" name="Google Shape;2543;p44"/>
          <p:cNvSpPr txBox="1"/>
          <p:nvPr/>
        </p:nvSpPr>
        <p:spPr>
          <a:xfrm>
            <a:off x="2001042" y="2402657"/>
            <a:ext cx="1515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BRAND NAME</a:t>
            </a:r>
            <a:endParaRPr b="1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44" name="Google Shape;2544;p44"/>
          <p:cNvSpPr txBox="1"/>
          <p:nvPr/>
        </p:nvSpPr>
        <p:spPr>
          <a:xfrm>
            <a:off x="2001042" y="2672657"/>
            <a:ext cx="1515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Insert your tagline</a:t>
            </a:r>
            <a:endParaRPr sz="1200" b="1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p45"/>
          <p:cNvSpPr txBox="1">
            <a:spLocks noGrp="1"/>
          </p:cNvSpPr>
          <p:nvPr>
            <p:ph type="title"/>
          </p:nvPr>
        </p:nvSpPr>
        <p:spPr>
          <a:xfrm>
            <a:off x="1443048" y="727738"/>
            <a:ext cx="5815440" cy="10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" dirty="0">
                <a:solidFill>
                  <a:schemeClr val="tx1"/>
                </a:solidFill>
              </a:rPr>
              <a:t>itur </a:t>
            </a:r>
            <a:r>
              <a:rPr lang="en" dirty="0">
                <a:solidFill>
                  <a:schemeClr val="lt2"/>
                </a:solidFill>
              </a:rPr>
              <a:t>utama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552" name="Google Shape;2552;p45"/>
          <p:cNvSpPr txBox="1">
            <a:spLocks noGrp="1"/>
          </p:cNvSpPr>
          <p:nvPr>
            <p:ph type="subTitle" idx="1"/>
          </p:nvPr>
        </p:nvSpPr>
        <p:spPr>
          <a:xfrm>
            <a:off x="1605779" y="1321612"/>
            <a:ext cx="5996500" cy="2548639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Mode </a:t>
            </a:r>
            <a:r>
              <a:rPr lang="en-US" b="1" dirty="0" err="1"/>
              <a:t>bermain</a:t>
            </a:r>
            <a:r>
              <a:rPr lang="en-US" b="1" dirty="0"/>
              <a:t>: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T-rex game.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Skor: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score </a:t>
            </a:r>
            <a:r>
              <a:rPr lang="en-US" dirty="0" err="1"/>
              <a:t>tertinggi</a:t>
            </a:r>
            <a:r>
              <a:rPr lang="en-US" dirty="0"/>
              <a:t> dan </a:t>
            </a:r>
            <a:r>
              <a:rPr lang="en-US" dirty="0" err="1"/>
              <a:t>menampilkan</a:t>
            </a:r>
            <a:r>
              <a:rPr lang="en-US" dirty="0"/>
              <a:t> leaderboard.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Power-up: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power-up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score pada game </a:t>
            </a:r>
            <a:r>
              <a:rPr lang="en-US" dirty="0" err="1"/>
              <a:t>berupa</a:t>
            </a:r>
            <a:r>
              <a:rPr lang="en-US" dirty="0"/>
              <a:t> 3 </a:t>
            </a:r>
            <a:r>
              <a:rPr lang="en-US" dirty="0" err="1"/>
              <a:t>nyawa</a:t>
            </a:r>
            <a:r>
              <a:rPr lang="en-US" dirty="0"/>
              <a:t> yang di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game </a:t>
            </a:r>
            <a:r>
              <a:rPr lang="en-US" dirty="0" err="1"/>
              <a:t>baru</a:t>
            </a:r>
            <a:r>
              <a:rPr lang="en-US" dirty="0"/>
              <a:t> di </a:t>
            </a:r>
            <a:r>
              <a:rPr lang="en-US" dirty="0" err="1"/>
              <a:t>mulai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2566" name="Google Shape;2566;p45"/>
          <p:cNvGrpSpPr/>
          <p:nvPr/>
        </p:nvGrpSpPr>
        <p:grpSpPr>
          <a:xfrm>
            <a:off x="7320788" y="99288"/>
            <a:ext cx="2054025" cy="1389038"/>
            <a:chOff x="7320788" y="99288"/>
            <a:chExt cx="2054025" cy="1389038"/>
          </a:xfrm>
        </p:grpSpPr>
        <p:grpSp>
          <p:nvGrpSpPr>
            <p:cNvPr id="2567" name="Google Shape;2567;p45"/>
            <p:cNvGrpSpPr/>
            <p:nvPr/>
          </p:nvGrpSpPr>
          <p:grpSpPr>
            <a:xfrm>
              <a:off x="7320788" y="99288"/>
              <a:ext cx="2054025" cy="1089700"/>
              <a:chOff x="7320788" y="99288"/>
              <a:chExt cx="2054025" cy="1089700"/>
            </a:xfrm>
          </p:grpSpPr>
          <p:sp>
            <p:nvSpPr>
              <p:cNvPr id="2568" name="Google Shape;2568;p45"/>
              <p:cNvSpPr/>
              <p:nvPr/>
            </p:nvSpPr>
            <p:spPr>
              <a:xfrm flipH="1">
                <a:off x="7442363" y="99288"/>
                <a:ext cx="1090475" cy="108970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43588" extrusionOk="0">
                    <a:moveTo>
                      <a:pt x="21794" y="8572"/>
                    </a:moveTo>
                    <a:cubicBezTo>
                      <a:pt x="29119" y="8572"/>
                      <a:pt x="35047" y="14499"/>
                      <a:pt x="35047" y="21824"/>
                    </a:cubicBezTo>
                    <a:cubicBezTo>
                      <a:pt x="35047" y="29180"/>
                      <a:pt x="29089" y="35107"/>
                      <a:pt x="21794" y="35107"/>
                    </a:cubicBezTo>
                    <a:cubicBezTo>
                      <a:pt x="14469" y="35107"/>
                      <a:pt x="8542" y="29180"/>
                      <a:pt x="8542" y="21824"/>
                    </a:cubicBezTo>
                    <a:cubicBezTo>
                      <a:pt x="8542" y="14499"/>
                      <a:pt x="14469" y="8572"/>
                      <a:pt x="21794" y="8572"/>
                    </a:cubicBezTo>
                    <a:close/>
                    <a:moveTo>
                      <a:pt x="21794" y="0"/>
                    </a:moveTo>
                    <a:cubicBezTo>
                      <a:pt x="9757" y="0"/>
                      <a:pt x="0" y="9757"/>
                      <a:pt x="0" y="21794"/>
                    </a:cubicBezTo>
                    <a:cubicBezTo>
                      <a:pt x="0" y="33831"/>
                      <a:pt x="9757" y="43588"/>
                      <a:pt x="21794" y="43588"/>
                    </a:cubicBezTo>
                    <a:cubicBezTo>
                      <a:pt x="33831" y="43588"/>
                      <a:pt x="43618" y="33892"/>
                      <a:pt x="43618" y="21824"/>
                    </a:cubicBezTo>
                    <a:cubicBezTo>
                      <a:pt x="43618" y="9788"/>
                      <a:pt x="33831" y="0"/>
                      <a:pt x="217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69" name="Google Shape;2569;p45"/>
              <p:cNvGrpSpPr/>
              <p:nvPr/>
            </p:nvGrpSpPr>
            <p:grpSpPr>
              <a:xfrm>
                <a:off x="8097388" y="290788"/>
                <a:ext cx="1277425" cy="569175"/>
                <a:chOff x="8097388" y="290788"/>
                <a:chExt cx="1277425" cy="569175"/>
              </a:xfrm>
            </p:grpSpPr>
            <p:sp>
              <p:nvSpPr>
                <p:cNvPr id="2570" name="Google Shape;2570;p45"/>
                <p:cNvSpPr/>
                <p:nvPr/>
              </p:nvSpPr>
              <p:spPr>
                <a:xfrm flipH="1">
                  <a:off x="8097388" y="819663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0" y="396"/>
                        <a:pt x="0" y="821"/>
                      </a:cubicBezTo>
                      <a:cubicBezTo>
                        <a:pt x="0" y="1277"/>
                        <a:pt x="335" y="1611"/>
                        <a:pt x="791" y="1611"/>
                      </a:cubicBezTo>
                      <a:cubicBezTo>
                        <a:pt x="1247" y="1611"/>
                        <a:pt x="1581" y="1277"/>
                        <a:pt x="1581" y="821"/>
                      </a:cubicBezTo>
                      <a:cubicBezTo>
                        <a:pt x="1581" y="36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45"/>
                <p:cNvSpPr/>
                <p:nvPr/>
              </p:nvSpPr>
              <p:spPr>
                <a:xfrm flipH="1">
                  <a:off x="8097388" y="6881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0" y="366"/>
                        <a:pt x="0" y="791"/>
                      </a:cubicBezTo>
                      <a:cubicBezTo>
                        <a:pt x="0" y="1186"/>
                        <a:pt x="335" y="1582"/>
                        <a:pt x="791" y="1582"/>
                      </a:cubicBezTo>
                      <a:cubicBezTo>
                        <a:pt x="1247" y="1582"/>
                        <a:pt x="1581" y="1186"/>
                        <a:pt x="1581" y="791"/>
                      </a:cubicBezTo>
                      <a:cubicBezTo>
                        <a:pt x="1581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45"/>
                <p:cNvSpPr/>
                <p:nvPr/>
              </p:nvSpPr>
              <p:spPr>
                <a:xfrm flipH="1">
                  <a:off x="8097388" y="555988"/>
                  <a:ext cx="3955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1" extrusionOk="0">
                      <a:moveTo>
                        <a:pt x="791" y="0"/>
                      </a:moveTo>
                      <a:cubicBezTo>
                        <a:pt x="335" y="0"/>
                        <a:pt x="0" y="365"/>
                        <a:pt x="0" y="790"/>
                      </a:cubicBezTo>
                      <a:cubicBezTo>
                        <a:pt x="0" y="1216"/>
                        <a:pt x="335" y="1581"/>
                        <a:pt x="791" y="1581"/>
                      </a:cubicBezTo>
                      <a:cubicBezTo>
                        <a:pt x="1247" y="1581"/>
                        <a:pt x="1581" y="1246"/>
                        <a:pt x="1581" y="790"/>
                      </a:cubicBezTo>
                      <a:cubicBezTo>
                        <a:pt x="1581" y="33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45"/>
                <p:cNvSpPr/>
                <p:nvPr/>
              </p:nvSpPr>
              <p:spPr>
                <a:xfrm flipH="1">
                  <a:off x="8097388" y="4229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0" y="366"/>
                        <a:pt x="0" y="791"/>
                      </a:cubicBezTo>
                      <a:cubicBezTo>
                        <a:pt x="0" y="1247"/>
                        <a:pt x="335" y="1581"/>
                        <a:pt x="791" y="1581"/>
                      </a:cubicBezTo>
                      <a:cubicBezTo>
                        <a:pt x="1247" y="1581"/>
                        <a:pt x="1581" y="1217"/>
                        <a:pt x="1581" y="791"/>
                      </a:cubicBezTo>
                      <a:cubicBezTo>
                        <a:pt x="1581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45"/>
                <p:cNvSpPr/>
                <p:nvPr/>
              </p:nvSpPr>
              <p:spPr>
                <a:xfrm flipH="1">
                  <a:off x="8097388" y="290788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0" y="395"/>
                        <a:pt x="0" y="790"/>
                      </a:cubicBezTo>
                      <a:cubicBezTo>
                        <a:pt x="0" y="1216"/>
                        <a:pt x="335" y="1611"/>
                        <a:pt x="791" y="1611"/>
                      </a:cubicBezTo>
                      <a:cubicBezTo>
                        <a:pt x="1247" y="1611"/>
                        <a:pt x="1581" y="1216"/>
                        <a:pt x="1581" y="790"/>
                      </a:cubicBezTo>
                      <a:cubicBezTo>
                        <a:pt x="1581" y="334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45"/>
                <p:cNvSpPr/>
                <p:nvPr/>
              </p:nvSpPr>
              <p:spPr>
                <a:xfrm flipH="1">
                  <a:off x="8251663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612" y="1277"/>
                        <a:pt x="1612" y="821"/>
                      </a:cubicBezTo>
                      <a:cubicBezTo>
                        <a:pt x="1612" y="36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45"/>
                <p:cNvSpPr/>
                <p:nvPr/>
              </p:nvSpPr>
              <p:spPr>
                <a:xfrm flipH="1">
                  <a:off x="8251663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612" y="1186"/>
                        <a:pt x="1612" y="791"/>
                      </a:cubicBezTo>
                      <a:cubicBezTo>
                        <a:pt x="1612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45"/>
                <p:cNvSpPr/>
                <p:nvPr/>
              </p:nvSpPr>
              <p:spPr>
                <a:xfrm flipH="1">
                  <a:off x="8251663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791" y="0"/>
                      </a:moveTo>
                      <a:cubicBezTo>
                        <a:pt x="335" y="0"/>
                        <a:pt x="1" y="365"/>
                        <a:pt x="1" y="790"/>
                      </a:cubicBezTo>
                      <a:cubicBezTo>
                        <a:pt x="1" y="1216"/>
                        <a:pt x="335" y="1581"/>
                        <a:pt x="791" y="1581"/>
                      </a:cubicBezTo>
                      <a:cubicBezTo>
                        <a:pt x="1247" y="1581"/>
                        <a:pt x="1612" y="1246"/>
                        <a:pt x="1612" y="790"/>
                      </a:cubicBezTo>
                      <a:cubicBezTo>
                        <a:pt x="1612" y="33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8" name="Google Shape;2578;p45"/>
                <p:cNvSpPr/>
                <p:nvPr/>
              </p:nvSpPr>
              <p:spPr>
                <a:xfrm flipH="1">
                  <a:off x="8251663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612" y="1217"/>
                        <a:pt x="1612" y="791"/>
                      </a:cubicBezTo>
                      <a:cubicBezTo>
                        <a:pt x="1612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45"/>
                <p:cNvSpPr/>
                <p:nvPr/>
              </p:nvSpPr>
              <p:spPr>
                <a:xfrm flipH="1">
                  <a:off x="8251663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611"/>
                        <a:pt x="791" y="1611"/>
                      </a:cubicBezTo>
                      <a:cubicBezTo>
                        <a:pt x="1247" y="1611"/>
                        <a:pt x="1612" y="1216"/>
                        <a:pt x="1612" y="790"/>
                      </a:cubicBezTo>
                      <a:cubicBezTo>
                        <a:pt x="1612" y="334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0" name="Google Shape;2580;p45"/>
                <p:cNvSpPr/>
                <p:nvPr/>
              </p:nvSpPr>
              <p:spPr>
                <a:xfrm flipH="1">
                  <a:off x="8406663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1" y="0"/>
                      </a:moveTo>
                      <a:cubicBezTo>
                        <a:pt x="365" y="0"/>
                        <a:pt x="0" y="396"/>
                        <a:pt x="0" y="821"/>
                      </a:cubicBezTo>
                      <a:cubicBezTo>
                        <a:pt x="0" y="1277"/>
                        <a:pt x="334" y="1611"/>
                        <a:pt x="821" y="1611"/>
                      </a:cubicBezTo>
                      <a:cubicBezTo>
                        <a:pt x="1277" y="1611"/>
                        <a:pt x="1611" y="1277"/>
                        <a:pt x="1611" y="821"/>
                      </a:cubicBezTo>
                      <a:cubicBezTo>
                        <a:pt x="1611" y="365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1" name="Google Shape;2581;p45"/>
                <p:cNvSpPr/>
                <p:nvPr/>
              </p:nvSpPr>
              <p:spPr>
                <a:xfrm flipH="1">
                  <a:off x="8406663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821" y="1"/>
                      </a:moveTo>
                      <a:cubicBezTo>
                        <a:pt x="365" y="1"/>
                        <a:pt x="0" y="366"/>
                        <a:pt x="0" y="791"/>
                      </a:cubicBezTo>
                      <a:cubicBezTo>
                        <a:pt x="0" y="1186"/>
                        <a:pt x="334" y="1582"/>
                        <a:pt x="821" y="1582"/>
                      </a:cubicBezTo>
                      <a:cubicBezTo>
                        <a:pt x="1277" y="1582"/>
                        <a:pt x="1611" y="1186"/>
                        <a:pt x="1611" y="791"/>
                      </a:cubicBezTo>
                      <a:cubicBezTo>
                        <a:pt x="1611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45"/>
                <p:cNvSpPr/>
                <p:nvPr/>
              </p:nvSpPr>
              <p:spPr>
                <a:xfrm flipH="1">
                  <a:off x="8406663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821" y="0"/>
                      </a:moveTo>
                      <a:cubicBezTo>
                        <a:pt x="365" y="0"/>
                        <a:pt x="0" y="365"/>
                        <a:pt x="0" y="790"/>
                      </a:cubicBezTo>
                      <a:cubicBezTo>
                        <a:pt x="0" y="1216"/>
                        <a:pt x="334" y="1581"/>
                        <a:pt x="821" y="1581"/>
                      </a:cubicBezTo>
                      <a:cubicBezTo>
                        <a:pt x="1277" y="1581"/>
                        <a:pt x="1611" y="1246"/>
                        <a:pt x="1611" y="790"/>
                      </a:cubicBezTo>
                      <a:cubicBezTo>
                        <a:pt x="1611" y="335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45"/>
                <p:cNvSpPr/>
                <p:nvPr/>
              </p:nvSpPr>
              <p:spPr>
                <a:xfrm flipH="1">
                  <a:off x="8406663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821" y="1"/>
                      </a:moveTo>
                      <a:cubicBezTo>
                        <a:pt x="365" y="1"/>
                        <a:pt x="0" y="366"/>
                        <a:pt x="0" y="791"/>
                      </a:cubicBezTo>
                      <a:cubicBezTo>
                        <a:pt x="0" y="1247"/>
                        <a:pt x="334" y="1581"/>
                        <a:pt x="821" y="1581"/>
                      </a:cubicBezTo>
                      <a:cubicBezTo>
                        <a:pt x="1277" y="1581"/>
                        <a:pt x="1611" y="1217"/>
                        <a:pt x="1611" y="791"/>
                      </a:cubicBezTo>
                      <a:cubicBezTo>
                        <a:pt x="1611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45"/>
                <p:cNvSpPr/>
                <p:nvPr/>
              </p:nvSpPr>
              <p:spPr>
                <a:xfrm flipH="1">
                  <a:off x="8406663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1" y="0"/>
                      </a:moveTo>
                      <a:cubicBezTo>
                        <a:pt x="365" y="0"/>
                        <a:pt x="0" y="395"/>
                        <a:pt x="0" y="790"/>
                      </a:cubicBezTo>
                      <a:cubicBezTo>
                        <a:pt x="0" y="1216"/>
                        <a:pt x="334" y="1611"/>
                        <a:pt x="821" y="1611"/>
                      </a:cubicBezTo>
                      <a:cubicBezTo>
                        <a:pt x="1277" y="1611"/>
                        <a:pt x="1611" y="1216"/>
                        <a:pt x="1611" y="790"/>
                      </a:cubicBezTo>
                      <a:cubicBezTo>
                        <a:pt x="1611" y="334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2585;p45"/>
                <p:cNvSpPr/>
                <p:nvPr/>
              </p:nvSpPr>
              <p:spPr>
                <a:xfrm flipH="1">
                  <a:off x="8561688" y="819663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581" y="1277"/>
                        <a:pt x="1581" y="821"/>
                      </a:cubicBezTo>
                      <a:cubicBezTo>
                        <a:pt x="1581" y="36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6" name="Google Shape;2586;p45"/>
                <p:cNvSpPr/>
                <p:nvPr/>
              </p:nvSpPr>
              <p:spPr>
                <a:xfrm flipH="1">
                  <a:off x="8561688" y="6881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581" y="1186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45"/>
                <p:cNvSpPr/>
                <p:nvPr/>
              </p:nvSpPr>
              <p:spPr>
                <a:xfrm flipH="1">
                  <a:off x="8561688" y="555988"/>
                  <a:ext cx="3955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1" extrusionOk="0">
                      <a:moveTo>
                        <a:pt x="791" y="0"/>
                      </a:moveTo>
                      <a:cubicBezTo>
                        <a:pt x="335" y="0"/>
                        <a:pt x="1" y="365"/>
                        <a:pt x="1" y="790"/>
                      </a:cubicBezTo>
                      <a:cubicBezTo>
                        <a:pt x="1" y="1216"/>
                        <a:pt x="335" y="1550"/>
                        <a:pt x="791" y="1581"/>
                      </a:cubicBezTo>
                      <a:cubicBezTo>
                        <a:pt x="1247" y="1581"/>
                        <a:pt x="1581" y="1246"/>
                        <a:pt x="1581" y="790"/>
                      </a:cubicBezTo>
                      <a:cubicBezTo>
                        <a:pt x="1581" y="33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2588;p45"/>
                <p:cNvSpPr/>
                <p:nvPr/>
              </p:nvSpPr>
              <p:spPr>
                <a:xfrm flipH="1">
                  <a:off x="8561688" y="4229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45"/>
                <p:cNvSpPr/>
                <p:nvPr/>
              </p:nvSpPr>
              <p:spPr>
                <a:xfrm flipH="1">
                  <a:off x="8561688" y="290788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581"/>
                        <a:pt x="791" y="1611"/>
                      </a:cubicBezTo>
                      <a:cubicBezTo>
                        <a:pt x="1247" y="1611"/>
                        <a:pt x="1581" y="1216"/>
                        <a:pt x="1581" y="790"/>
                      </a:cubicBezTo>
                      <a:cubicBezTo>
                        <a:pt x="1581" y="334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45"/>
                <p:cNvSpPr/>
                <p:nvPr/>
              </p:nvSpPr>
              <p:spPr>
                <a:xfrm flipH="1">
                  <a:off x="8716713" y="819663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582" y="1277"/>
                        <a:pt x="1582" y="821"/>
                      </a:cubicBezTo>
                      <a:cubicBezTo>
                        <a:pt x="1582" y="36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2591;p45"/>
                <p:cNvSpPr/>
                <p:nvPr/>
              </p:nvSpPr>
              <p:spPr>
                <a:xfrm flipH="1">
                  <a:off x="8716713" y="6881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582" y="1186"/>
                        <a:pt x="1582" y="791"/>
                      </a:cubicBezTo>
                      <a:cubicBezTo>
                        <a:pt x="1582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2" name="Google Shape;2592;p45"/>
                <p:cNvSpPr/>
                <p:nvPr/>
              </p:nvSpPr>
              <p:spPr>
                <a:xfrm flipH="1">
                  <a:off x="8716713" y="555988"/>
                  <a:ext cx="3955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1" extrusionOk="0">
                      <a:moveTo>
                        <a:pt x="791" y="0"/>
                      </a:moveTo>
                      <a:cubicBezTo>
                        <a:pt x="366" y="0"/>
                        <a:pt x="1" y="365"/>
                        <a:pt x="1" y="790"/>
                      </a:cubicBezTo>
                      <a:cubicBezTo>
                        <a:pt x="1" y="1216"/>
                        <a:pt x="366" y="1581"/>
                        <a:pt x="791" y="1581"/>
                      </a:cubicBezTo>
                      <a:cubicBezTo>
                        <a:pt x="1217" y="1581"/>
                        <a:pt x="1582" y="1216"/>
                        <a:pt x="1582" y="790"/>
                      </a:cubicBezTo>
                      <a:cubicBezTo>
                        <a:pt x="1582" y="36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2593;p45"/>
                <p:cNvSpPr/>
                <p:nvPr/>
              </p:nvSpPr>
              <p:spPr>
                <a:xfrm flipH="1">
                  <a:off x="8716713" y="4229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582" y="1217"/>
                        <a:pt x="1582" y="791"/>
                      </a:cubicBezTo>
                      <a:cubicBezTo>
                        <a:pt x="1582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2594;p45"/>
                <p:cNvSpPr/>
                <p:nvPr/>
              </p:nvSpPr>
              <p:spPr>
                <a:xfrm flipH="1">
                  <a:off x="8716713" y="290788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611"/>
                        <a:pt x="791" y="1611"/>
                      </a:cubicBezTo>
                      <a:cubicBezTo>
                        <a:pt x="1247" y="1611"/>
                        <a:pt x="1582" y="1216"/>
                        <a:pt x="1582" y="790"/>
                      </a:cubicBezTo>
                      <a:cubicBezTo>
                        <a:pt x="1582" y="334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2595;p45"/>
                <p:cNvSpPr/>
                <p:nvPr/>
              </p:nvSpPr>
              <p:spPr>
                <a:xfrm flipH="1">
                  <a:off x="8870963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0" y="396"/>
                        <a:pt x="0" y="821"/>
                      </a:cubicBezTo>
                      <a:cubicBezTo>
                        <a:pt x="0" y="1277"/>
                        <a:pt x="335" y="1611"/>
                        <a:pt x="791" y="1611"/>
                      </a:cubicBezTo>
                      <a:cubicBezTo>
                        <a:pt x="1246" y="1611"/>
                        <a:pt x="1611" y="1277"/>
                        <a:pt x="1611" y="821"/>
                      </a:cubicBezTo>
                      <a:cubicBezTo>
                        <a:pt x="1611" y="365"/>
                        <a:pt x="1246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6" name="Google Shape;2596;p45"/>
                <p:cNvSpPr/>
                <p:nvPr/>
              </p:nvSpPr>
              <p:spPr>
                <a:xfrm flipH="1">
                  <a:off x="8870963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0" y="366"/>
                        <a:pt x="0" y="791"/>
                      </a:cubicBezTo>
                      <a:cubicBezTo>
                        <a:pt x="0" y="1186"/>
                        <a:pt x="335" y="1582"/>
                        <a:pt x="791" y="1582"/>
                      </a:cubicBezTo>
                      <a:cubicBezTo>
                        <a:pt x="1246" y="1582"/>
                        <a:pt x="1611" y="1186"/>
                        <a:pt x="1611" y="791"/>
                      </a:cubicBezTo>
                      <a:cubicBezTo>
                        <a:pt x="1611" y="335"/>
                        <a:pt x="1246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2597;p45"/>
                <p:cNvSpPr/>
                <p:nvPr/>
              </p:nvSpPr>
              <p:spPr>
                <a:xfrm flipH="1">
                  <a:off x="8870963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791" y="0"/>
                      </a:moveTo>
                      <a:cubicBezTo>
                        <a:pt x="335" y="0"/>
                        <a:pt x="0" y="365"/>
                        <a:pt x="0" y="790"/>
                      </a:cubicBezTo>
                      <a:cubicBezTo>
                        <a:pt x="0" y="1216"/>
                        <a:pt x="335" y="1581"/>
                        <a:pt x="791" y="1581"/>
                      </a:cubicBezTo>
                      <a:cubicBezTo>
                        <a:pt x="1246" y="1581"/>
                        <a:pt x="1611" y="1246"/>
                        <a:pt x="1611" y="790"/>
                      </a:cubicBezTo>
                      <a:cubicBezTo>
                        <a:pt x="1611" y="335"/>
                        <a:pt x="1246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8" name="Google Shape;2598;p45"/>
                <p:cNvSpPr/>
                <p:nvPr/>
              </p:nvSpPr>
              <p:spPr>
                <a:xfrm flipH="1">
                  <a:off x="8870963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0" y="366"/>
                        <a:pt x="0" y="791"/>
                      </a:cubicBezTo>
                      <a:cubicBezTo>
                        <a:pt x="0" y="1247"/>
                        <a:pt x="335" y="1581"/>
                        <a:pt x="791" y="1581"/>
                      </a:cubicBezTo>
                      <a:cubicBezTo>
                        <a:pt x="1246" y="1581"/>
                        <a:pt x="1611" y="1217"/>
                        <a:pt x="1611" y="791"/>
                      </a:cubicBezTo>
                      <a:cubicBezTo>
                        <a:pt x="1611" y="335"/>
                        <a:pt x="1246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2599;p45"/>
                <p:cNvSpPr/>
                <p:nvPr/>
              </p:nvSpPr>
              <p:spPr>
                <a:xfrm flipH="1">
                  <a:off x="8870963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0" y="395"/>
                        <a:pt x="0" y="790"/>
                      </a:cubicBezTo>
                      <a:cubicBezTo>
                        <a:pt x="0" y="1216"/>
                        <a:pt x="335" y="1611"/>
                        <a:pt x="791" y="1611"/>
                      </a:cubicBezTo>
                      <a:cubicBezTo>
                        <a:pt x="1246" y="1611"/>
                        <a:pt x="1611" y="1216"/>
                        <a:pt x="1611" y="790"/>
                      </a:cubicBezTo>
                      <a:cubicBezTo>
                        <a:pt x="1611" y="334"/>
                        <a:pt x="1246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0" name="Google Shape;2600;p45"/>
                <p:cNvSpPr/>
                <p:nvPr/>
              </p:nvSpPr>
              <p:spPr>
                <a:xfrm flipH="1">
                  <a:off x="9025988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1" y="0"/>
                      </a:moveTo>
                      <a:cubicBezTo>
                        <a:pt x="365" y="0"/>
                        <a:pt x="1" y="396"/>
                        <a:pt x="1" y="821"/>
                      </a:cubicBezTo>
                      <a:cubicBezTo>
                        <a:pt x="1" y="1277"/>
                        <a:pt x="365" y="1611"/>
                        <a:pt x="821" y="1611"/>
                      </a:cubicBezTo>
                      <a:cubicBezTo>
                        <a:pt x="1277" y="1611"/>
                        <a:pt x="1612" y="1277"/>
                        <a:pt x="1612" y="821"/>
                      </a:cubicBezTo>
                      <a:cubicBezTo>
                        <a:pt x="1612" y="365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2601;p45"/>
                <p:cNvSpPr/>
                <p:nvPr/>
              </p:nvSpPr>
              <p:spPr>
                <a:xfrm flipH="1">
                  <a:off x="9025988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821" y="1"/>
                      </a:moveTo>
                      <a:cubicBezTo>
                        <a:pt x="365" y="1"/>
                        <a:pt x="1" y="366"/>
                        <a:pt x="1" y="791"/>
                      </a:cubicBezTo>
                      <a:cubicBezTo>
                        <a:pt x="1" y="1186"/>
                        <a:pt x="365" y="1582"/>
                        <a:pt x="821" y="1582"/>
                      </a:cubicBezTo>
                      <a:cubicBezTo>
                        <a:pt x="1277" y="1582"/>
                        <a:pt x="1612" y="1186"/>
                        <a:pt x="1612" y="791"/>
                      </a:cubicBezTo>
                      <a:cubicBezTo>
                        <a:pt x="1612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2602;p45"/>
                <p:cNvSpPr/>
                <p:nvPr/>
              </p:nvSpPr>
              <p:spPr>
                <a:xfrm flipH="1">
                  <a:off x="9025988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821" y="0"/>
                      </a:moveTo>
                      <a:cubicBezTo>
                        <a:pt x="365" y="0"/>
                        <a:pt x="1" y="365"/>
                        <a:pt x="1" y="790"/>
                      </a:cubicBezTo>
                      <a:cubicBezTo>
                        <a:pt x="1" y="1216"/>
                        <a:pt x="365" y="1581"/>
                        <a:pt x="821" y="1581"/>
                      </a:cubicBezTo>
                      <a:cubicBezTo>
                        <a:pt x="1277" y="1581"/>
                        <a:pt x="1612" y="1246"/>
                        <a:pt x="1612" y="790"/>
                      </a:cubicBezTo>
                      <a:cubicBezTo>
                        <a:pt x="1612" y="335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2603;p45"/>
                <p:cNvSpPr/>
                <p:nvPr/>
              </p:nvSpPr>
              <p:spPr>
                <a:xfrm flipH="1">
                  <a:off x="9025988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821" y="1"/>
                      </a:moveTo>
                      <a:cubicBezTo>
                        <a:pt x="365" y="1"/>
                        <a:pt x="1" y="366"/>
                        <a:pt x="1" y="791"/>
                      </a:cubicBezTo>
                      <a:cubicBezTo>
                        <a:pt x="1" y="1247"/>
                        <a:pt x="365" y="1581"/>
                        <a:pt x="821" y="1581"/>
                      </a:cubicBezTo>
                      <a:cubicBezTo>
                        <a:pt x="1277" y="1581"/>
                        <a:pt x="1612" y="1217"/>
                        <a:pt x="1612" y="791"/>
                      </a:cubicBezTo>
                      <a:cubicBezTo>
                        <a:pt x="1612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4" name="Google Shape;2604;p45"/>
                <p:cNvSpPr/>
                <p:nvPr/>
              </p:nvSpPr>
              <p:spPr>
                <a:xfrm flipH="1">
                  <a:off x="9025988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1" y="0"/>
                      </a:moveTo>
                      <a:cubicBezTo>
                        <a:pt x="365" y="0"/>
                        <a:pt x="1" y="395"/>
                        <a:pt x="1" y="790"/>
                      </a:cubicBezTo>
                      <a:cubicBezTo>
                        <a:pt x="1" y="1216"/>
                        <a:pt x="365" y="1611"/>
                        <a:pt x="821" y="1611"/>
                      </a:cubicBezTo>
                      <a:cubicBezTo>
                        <a:pt x="1277" y="1611"/>
                        <a:pt x="1612" y="1216"/>
                        <a:pt x="1612" y="790"/>
                      </a:cubicBezTo>
                      <a:cubicBezTo>
                        <a:pt x="1612" y="334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2605;p45"/>
                <p:cNvSpPr/>
                <p:nvPr/>
              </p:nvSpPr>
              <p:spPr>
                <a:xfrm flipH="1">
                  <a:off x="9180238" y="819663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581" y="1277"/>
                        <a:pt x="1581" y="821"/>
                      </a:cubicBezTo>
                      <a:cubicBezTo>
                        <a:pt x="1581" y="36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2606;p45"/>
                <p:cNvSpPr/>
                <p:nvPr/>
              </p:nvSpPr>
              <p:spPr>
                <a:xfrm flipH="1">
                  <a:off x="9180238" y="6881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581" y="1186"/>
                        <a:pt x="1581" y="791"/>
                      </a:cubicBezTo>
                      <a:cubicBezTo>
                        <a:pt x="1581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45"/>
                <p:cNvSpPr/>
                <p:nvPr/>
              </p:nvSpPr>
              <p:spPr>
                <a:xfrm flipH="1">
                  <a:off x="9180238" y="555988"/>
                  <a:ext cx="3955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1" extrusionOk="0">
                      <a:moveTo>
                        <a:pt x="791" y="0"/>
                      </a:moveTo>
                      <a:cubicBezTo>
                        <a:pt x="335" y="0"/>
                        <a:pt x="1" y="365"/>
                        <a:pt x="1" y="790"/>
                      </a:cubicBezTo>
                      <a:cubicBezTo>
                        <a:pt x="1" y="1216"/>
                        <a:pt x="335" y="1581"/>
                        <a:pt x="791" y="1581"/>
                      </a:cubicBezTo>
                      <a:cubicBezTo>
                        <a:pt x="1247" y="1581"/>
                        <a:pt x="1581" y="1246"/>
                        <a:pt x="1581" y="790"/>
                      </a:cubicBezTo>
                      <a:cubicBezTo>
                        <a:pt x="1581" y="33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45"/>
                <p:cNvSpPr/>
                <p:nvPr/>
              </p:nvSpPr>
              <p:spPr>
                <a:xfrm flipH="1">
                  <a:off x="9180238" y="4229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581" y="1217"/>
                        <a:pt x="1581" y="791"/>
                      </a:cubicBezTo>
                      <a:cubicBezTo>
                        <a:pt x="1581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45"/>
                <p:cNvSpPr/>
                <p:nvPr/>
              </p:nvSpPr>
              <p:spPr>
                <a:xfrm flipH="1">
                  <a:off x="9180238" y="290788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611"/>
                        <a:pt x="791" y="1611"/>
                      </a:cubicBezTo>
                      <a:cubicBezTo>
                        <a:pt x="1247" y="1611"/>
                        <a:pt x="1581" y="1216"/>
                        <a:pt x="1581" y="790"/>
                      </a:cubicBezTo>
                      <a:cubicBezTo>
                        <a:pt x="1581" y="334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45"/>
                <p:cNvSpPr/>
                <p:nvPr/>
              </p:nvSpPr>
              <p:spPr>
                <a:xfrm flipH="1">
                  <a:off x="9334513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612" y="1277"/>
                        <a:pt x="1612" y="821"/>
                      </a:cubicBezTo>
                      <a:cubicBezTo>
                        <a:pt x="1612" y="36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45"/>
                <p:cNvSpPr/>
                <p:nvPr/>
              </p:nvSpPr>
              <p:spPr>
                <a:xfrm flipH="1">
                  <a:off x="9334513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612" y="1186"/>
                        <a:pt x="1612" y="791"/>
                      </a:cubicBezTo>
                      <a:cubicBezTo>
                        <a:pt x="1612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45"/>
                <p:cNvSpPr/>
                <p:nvPr/>
              </p:nvSpPr>
              <p:spPr>
                <a:xfrm flipH="1">
                  <a:off x="9334513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791" y="0"/>
                      </a:moveTo>
                      <a:cubicBezTo>
                        <a:pt x="335" y="0"/>
                        <a:pt x="1" y="365"/>
                        <a:pt x="1" y="790"/>
                      </a:cubicBezTo>
                      <a:cubicBezTo>
                        <a:pt x="1" y="1216"/>
                        <a:pt x="335" y="1550"/>
                        <a:pt x="791" y="1581"/>
                      </a:cubicBezTo>
                      <a:cubicBezTo>
                        <a:pt x="1247" y="1581"/>
                        <a:pt x="1612" y="1246"/>
                        <a:pt x="1612" y="790"/>
                      </a:cubicBezTo>
                      <a:cubicBezTo>
                        <a:pt x="1612" y="33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45"/>
                <p:cNvSpPr/>
                <p:nvPr/>
              </p:nvSpPr>
              <p:spPr>
                <a:xfrm flipH="1">
                  <a:off x="9334513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612" y="1217"/>
                        <a:pt x="1612" y="791"/>
                      </a:cubicBezTo>
                      <a:cubicBezTo>
                        <a:pt x="1612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45"/>
                <p:cNvSpPr/>
                <p:nvPr/>
              </p:nvSpPr>
              <p:spPr>
                <a:xfrm flipH="1">
                  <a:off x="9334513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581"/>
                        <a:pt x="791" y="1611"/>
                      </a:cubicBezTo>
                      <a:cubicBezTo>
                        <a:pt x="1247" y="1611"/>
                        <a:pt x="1612" y="1216"/>
                        <a:pt x="1612" y="790"/>
                      </a:cubicBezTo>
                      <a:cubicBezTo>
                        <a:pt x="1612" y="334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15" name="Google Shape;2615;p45"/>
              <p:cNvSpPr/>
              <p:nvPr/>
            </p:nvSpPr>
            <p:spPr>
              <a:xfrm flipH="1">
                <a:off x="7320788" y="199788"/>
                <a:ext cx="196850" cy="172900"/>
              </a:xfrm>
              <a:custGeom>
                <a:avLst/>
                <a:gdLst/>
                <a:ahLst/>
                <a:cxnLst/>
                <a:rect l="l" t="t" r="r" b="b"/>
                <a:pathLst>
                  <a:path w="7874" h="6916" extrusionOk="0">
                    <a:moveTo>
                      <a:pt x="3945" y="0"/>
                    </a:moveTo>
                    <a:cubicBezTo>
                      <a:pt x="3502" y="0"/>
                      <a:pt x="3051" y="86"/>
                      <a:pt x="2615" y="266"/>
                    </a:cubicBezTo>
                    <a:cubicBezTo>
                      <a:pt x="852" y="996"/>
                      <a:pt x="1" y="3032"/>
                      <a:pt x="761" y="4795"/>
                    </a:cubicBezTo>
                    <a:cubicBezTo>
                      <a:pt x="1310" y="6122"/>
                      <a:pt x="2582" y="6915"/>
                      <a:pt x="3930" y="6915"/>
                    </a:cubicBezTo>
                    <a:cubicBezTo>
                      <a:pt x="4373" y="6915"/>
                      <a:pt x="4824" y="6830"/>
                      <a:pt x="5259" y="6649"/>
                    </a:cubicBezTo>
                    <a:cubicBezTo>
                      <a:pt x="7022" y="5920"/>
                      <a:pt x="7873" y="3883"/>
                      <a:pt x="7114" y="2120"/>
                    </a:cubicBezTo>
                    <a:cubicBezTo>
                      <a:pt x="6564" y="793"/>
                      <a:pt x="5292" y="0"/>
                      <a:pt x="39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6" name="Google Shape;2616;p45"/>
            <p:cNvSpPr/>
            <p:nvPr/>
          </p:nvSpPr>
          <p:spPr>
            <a:xfrm flipH="1">
              <a:off x="8269975" y="963200"/>
              <a:ext cx="525100" cy="525125"/>
            </a:xfrm>
            <a:custGeom>
              <a:avLst/>
              <a:gdLst/>
              <a:ahLst/>
              <a:cxnLst/>
              <a:rect l="l" t="t" r="r" b="b"/>
              <a:pathLst>
                <a:path w="21004" h="21005" extrusionOk="0">
                  <a:moveTo>
                    <a:pt x="0" y="1"/>
                  </a:moveTo>
                  <a:lnTo>
                    <a:pt x="0" y="21004"/>
                  </a:lnTo>
                  <a:lnTo>
                    <a:pt x="21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p45"/>
          <p:cNvSpPr txBox="1">
            <a:spLocks noGrp="1"/>
          </p:cNvSpPr>
          <p:nvPr>
            <p:ph type="subTitle" idx="1"/>
          </p:nvPr>
        </p:nvSpPr>
        <p:spPr>
          <a:xfrm>
            <a:off x="2020186" y="1188988"/>
            <a:ext cx="5238302" cy="258557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Halaman </a:t>
            </a:r>
            <a:r>
              <a:rPr lang="en-US" b="1" dirty="0" err="1"/>
              <a:t>awal</a:t>
            </a:r>
            <a:r>
              <a:rPr lang="en-US" dirty="0"/>
              <a:t>: start game, high score (score </a:t>
            </a:r>
            <a:r>
              <a:rPr lang="en-US" dirty="0" err="1"/>
              <a:t>tertinggi</a:t>
            </a:r>
            <a:r>
              <a:rPr lang="en-US" dirty="0"/>
              <a:t>), Recent score (score </a:t>
            </a:r>
            <a:r>
              <a:rPr lang="en-US" dirty="0" err="1"/>
              <a:t>terbaru</a:t>
            </a:r>
            <a:r>
              <a:rPr lang="en-US" dirty="0"/>
              <a:t>),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dan </a:t>
            </a:r>
            <a:r>
              <a:rPr lang="en-US" dirty="0" err="1"/>
              <a:t>keluar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Start game</a:t>
            </a:r>
            <a:r>
              <a:rPr lang="en-US" dirty="0"/>
              <a:t>: pada </a:t>
            </a:r>
            <a:r>
              <a:rPr lang="en-US" dirty="0" err="1"/>
              <a:t>mula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game,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dino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score 0, score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.</a:t>
            </a:r>
          </a:p>
        </p:txBody>
      </p:sp>
      <p:grpSp>
        <p:nvGrpSpPr>
          <p:cNvPr id="2566" name="Google Shape;2566;p45"/>
          <p:cNvGrpSpPr/>
          <p:nvPr/>
        </p:nvGrpSpPr>
        <p:grpSpPr>
          <a:xfrm>
            <a:off x="7320788" y="99288"/>
            <a:ext cx="2054025" cy="1389038"/>
            <a:chOff x="7320788" y="99288"/>
            <a:chExt cx="2054025" cy="1389038"/>
          </a:xfrm>
        </p:grpSpPr>
        <p:grpSp>
          <p:nvGrpSpPr>
            <p:cNvPr id="2567" name="Google Shape;2567;p45"/>
            <p:cNvGrpSpPr/>
            <p:nvPr/>
          </p:nvGrpSpPr>
          <p:grpSpPr>
            <a:xfrm>
              <a:off x="7320788" y="99288"/>
              <a:ext cx="2054025" cy="1089700"/>
              <a:chOff x="7320788" y="99288"/>
              <a:chExt cx="2054025" cy="1089700"/>
            </a:xfrm>
          </p:grpSpPr>
          <p:sp>
            <p:nvSpPr>
              <p:cNvPr id="2568" name="Google Shape;2568;p45"/>
              <p:cNvSpPr/>
              <p:nvPr/>
            </p:nvSpPr>
            <p:spPr>
              <a:xfrm flipH="1">
                <a:off x="7442363" y="99288"/>
                <a:ext cx="1090475" cy="108970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43588" extrusionOk="0">
                    <a:moveTo>
                      <a:pt x="21794" y="8572"/>
                    </a:moveTo>
                    <a:cubicBezTo>
                      <a:pt x="29119" y="8572"/>
                      <a:pt x="35047" y="14499"/>
                      <a:pt x="35047" y="21824"/>
                    </a:cubicBezTo>
                    <a:cubicBezTo>
                      <a:pt x="35047" y="29180"/>
                      <a:pt x="29089" y="35107"/>
                      <a:pt x="21794" y="35107"/>
                    </a:cubicBezTo>
                    <a:cubicBezTo>
                      <a:pt x="14469" y="35107"/>
                      <a:pt x="8542" y="29180"/>
                      <a:pt x="8542" y="21824"/>
                    </a:cubicBezTo>
                    <a:cubicBezTo>
                      <a:pt x="8542" y="14499"/>
                      <a:pt x="14469" y="8572"/>
                      <a:pt x="21794" y="8572"/>
                    </a:cubicBezTo>
                    <a:close/>
                    <a:moveTo>
                      <a:pt x="21794" y="0"/>
                    </a:moveTo>
                    <a:cubicBezTo>
                      <a:pt x="9757" y="0"/>
                      <a:pt x="0" y="9757"/>
                      <a:pt x="0" y="21794"/>
                    </a:cubicBezTo>
                    <a:cubicBezTo>
                      <a:pt x="0" y="33831"/>
                      <a:pt x="9757" y="43588"/>
                      <a:pt x="21794" y="43588"/>
                    </a:cubicBezTo>
                    <a:cubicBezTo>
                      <a:pt x="33831" y="43588"/>
                      <a:pt x="43618" y="33892"/>
                      <a:pt x="43618" y="21824"/>
                    </a:cubicBezTo>
                    <a:cubicBezTo>
                      <a:pt x="43618" y="9788"/>
                      <a:pt x="33831" y="0"/>
                      <a:pt x="217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69" name="Google Shape;2569;p45"/>
              <p:cNvGrpSpPr/>
              <p:nvPr/>
            </p:nvGrpSpPr>
            <p:grpSpPr>
              <a:xfrm>
                <a:off x="8097388" y="290788"/>
                <a:ext cx="1277425" cy="569175"/>
                <a:chOff x="8097388" y="290788"/>
                <a:chExt cx="1277425" cy="569175"/>
              </a:xfrm>
            </p:grpSpPr>
            <p:sp>
              <p:nvSpPr>
                <p:cNvPr id="2570" name="Google Shape;2570;p45"/>
                <p:cNvSpPr/>
                <p:nvPr/>
              </p:nvSpPr>
              <p:spPr>
                <a:xfrm flipH="1">
                  <a:off x="8097388" y="819663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0" y="396"/>
                        <a:pt x="0" y="821"/>
                      </a:cubicBezTo>
                      <a:cubicBezTo>
                        <a:pt x="0" y="1277"/>
                        <a:pt x="335" y="1611"/>
                        <a:pt x="791" y="1611"/>
                      </a:cubicBezTo>
                      <a:cubicBezTo>
                        <a:pt x="1247" y="1611"/>
                        <a:pt x="1581" y="1277"/>
                        <a:pt x="1581" y="821"/>
                      </a:cubicBezTo>
                      <a:cubicBezTo>
                        <a:pt x="1581" y="36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45"/>
                <p:cNvSpPr/>
                <p:nvPr/>
              </p:nvSpPr>
              <p:spPr>
                <a:xfrm flipH="1">
                  <a:off x="8097388" y="6881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0" y="366"/>
                        <a:pt x="0" y="791"/>
                      </a:cubicBezTo>
                      <a:cubicBezTo>
                        <a:pt x="0" y="1186"/>
                        <a:pt x="335" y="1582"/>
                        <a:pt x="791" y="1582"/>
                      </a:cubicBezTo>
                      <a:cubicBezTo>
                        <a:pt x="1247" y="1582"/>
                        <a:pt x="1581" y="1186"/>
                        <a:pt x="1581" y="791"/>
                      </a:cubicBezTo>
                      <a:cubicBezTo>
                        <a:pt x="1581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45"/>
                <p:cNvSpPr/>
                <p:nvPr/>
              </p:nvSpPr>
              <p:spPr>
                <a:xfrm flipH="1">
                  <a:off x="8097388" y="555988"/>
                  <a:ext cx="3955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1" extrusionOk="0">
                      <a:moveTo>
                        <a:pt x="791" y="0"/>
                      </a:moveTo>
                      <a:cubicBezTo>
                        <a:pt x="335" y="0"/>
                        <a:pt x="0" y="365"/>
                        <a:pt x="0" y="790"/>
                      </a:cubicBezTo>
                      <a:cubicBezTo>
                        <a:pt x="0" y="1216"/>
                        <a:pt x="335" y="1581"/>
                        <a:pt x="791" y="1581"/>
                      </a:cubicBezTo>
                      <a:cubicBezTo>
                        <a:pt x="1247" y="1581"/>
                        <a:pt x="1581" y="1246"/>
                        <a:pt x="1581" y="790"/>
                      </a:cubicBezTo>
                      <a:cubicBezTo>
                        <a:pt x="1581" y="33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45"/>
                <p:cNvSpPr/>
                <p:nvPr/>
              </p:nvSpPr>
              <p:spPr>
                <a:xfrm flipH="1">
                  <a:off x="8097388" y="4229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0" y="366"/>
                        <a:pt x="0" y="791"/>
                      </a:cubicBezTo>
                      <a:cubicBezTo>
                        <a:pt x="0" y="1247"/>
                        <a:pt x="335" y="1581"/>
                        <a:pt x="791" y="1581"/>
                      </a:cubicBezTo>
                      <a:cubicBezTo>
                        <a:pt x="1247" y="1581"/>
                        <a:pt x="1581" y="1217"/>
                        <a:pt x="1581" y="791"/>
                      </a:cubicBezTo>
                      <a:cubicBezTo>
                        <a:pt x="1581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45"/>
                <p:cNvSpPr/>
                <p:nvPr/>
              </p:nvSpPr>
              <p:spPr>
                <a:xfrm flipH="1">
                  <a:off x="8097388" y="290788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0" y="395"/>
                        <a:pt x="0" y="790"/>
                      </a:cubicBezTo>
                      <a:cubicBezTo>
                        <a:pt x="0" y="1216"/>
                        <a:pt x="335" y="1611"/>
                        <a:pt x="791" y="1611"/>
                      </a:cubicBezTo>
                      <a:cubicBezTo>
                        <a:pt x="1247" y="1611"/>
                        <a:pt x="1581" y="1216"/>
                        <a:pt x="1581" y="790"/>
                      </a:cubicBezTo>
                      <a:cubicBezTo>
                        <a:pt x="1581" y="334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45"/>
                <p:cNvSpPr/>
                <p:nvPr/>
              </p:nvSpPr>
              <p:spPr>
                <a:xfrm flipH="1">
                  <a:off x="8251663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612" y="1277"/>
                        <a:pt x="1612" y="821"/>
                      </a:cubicBezTo>
                      <a:cubicBezTo>
                        <a:pt x="1612" y="36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45"/>
                <p:cNvSpPr/>
                <p:nvPr/>
              </p:nvSpPr>
              <p:spPr>
                <a:xfrm flipH="1">
                  <a:off x="8251663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612" y="1186"/>
                        <a:pt x="1612" y="791"/>
                      </a:cubicBezTo>
                      <a:cubicBezTo>
                        <a:pt x="1612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45"/>
                <p:cNvSpPr/>
                <p:nvPr/>
              </p:nvSpPr>
              <p:spPr>
                <a:xfrm flipH="1">
                  <a:off x="8251663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791" y="0"/>
                      </a:moveTo>
                      <a:cubicBezTo>
                        <a:pt x="335" y="0"/>
                        <a:pt x="1" y="365"/>
                        <a:pt x="1" y="790"/>
                      </a:cubicBezTo>
                      <a:cubicBezTo>
                        <a:pt x="1" y="1216"/>
                        <a:pt x="335" y="1581"/>
                        <a:pt x="791" y="1581"/>
                      </a:cubicBezTo>
                      <a:cubicBezTo>
                        <a:pt x="1247" y="1581"/>
                        <a:pt x="1612" y="1246"/>
                        <a:pt x="1612" y="790"/>
                      </a:cubicBezTo>
                      <a:cubicBezTo>
                        <a:pt x="1612" y="33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8" name="Google Shape;2578;p45"/>
                <p:cNvSpPr/>
                <p:nvPr/>
              </p:nvSpPr>
              <p:spPr>
                <a:xfrm flipH="1">
                  <a:off x="8251663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612" y="1217"/>
                        <a:pt x="1612" y="791"/>
                      </a:cubicBezTo>
                      <a:cubicBezTo>
                        <a:pt x="1612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45"/>
                <p:cNvSpPr/>
                <p:nvPr/>
              </p:nvSpPr>
              <p:spPr>
                <a:xfrm flipH="1">
                  <a:off x="8251663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611"/>
                        <a:pt x="791" y="1611"/>
                      </a:cubicBezTo>
                      <a:cubicBezTo>
                        <a:pt x="1247" y="1611"/>
                        <a:pt x="1612" y="1216"/>
                        <a:pt x="1612" y="790"/>
                      </a:cubicBezTo>
                      <a:cubicBezTo>
                        <a:pt x="1612" y="334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0" name="Google Shape;2580;p45"/>
                <p:cNvSpPr/>
                <p:nvPr/>
              </p:nvSpPr>
              <p:spPr>
                <a:xfrm flipH="1">
                  <a:off x="8406663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1" y="0"/>
                      </a:moveTo>
                      <a:cubicBezTo>
                        <a:pt x="365" y="0"/>
                        <a:pt x="0" y="396"/>
                        <a:pt x="0" y="821"/>
                      </a:cubicBezTo>
                      <a:cubicBezTo>
                        <a:pt x="0" y="1277"/>
                        <a:pt x="334" y="1611"/>
                        <a:pt x="821" y="1611"/>
                      </a:cubicBezTo>
                      <a:cubicBezTo>
                        <a:pt x="1277" y="1611"/>
                        <a:pt x="1611" y="1277"/>
                        <a:pt x="1611" y="821"/>
                      </a:cubicBezTo>
                      <a:cubicBezTo>
                        <a:pt x="1611" y="365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1" name="Google Shape;2581;p45"/>
                <p:cNvSpPr/>
                <p:nvPr/>
              </p:nvSpPr>
              <p:spPr>
                <a:xfrm flipH="1">
                  <a:off x="8406663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821" y="1"/>
                      </a:moveTo>
                      <a:cubicBezTo>
                        <a:pt x="365" y="1"/>
                        <a:pt x="0" y="366"/>
                        <a:pt x="0" y="791"/>
                      </a:cubicBezTo>
                      <a:cubicBezTo>
                        <a:pt x="0" y="1186"/>
                        <a:pt x="334" y="1582"/>
                        <a:pt x="821" y="1582"/>
                      </a:cubicBezTo>
                      <a:cubicBezTo>
                        <a:pt x="1277" y="1582"/>
                        <a:pt x="1611" y="1186"/>
                        <a:pt x="1611" y="791"/>
                      </a:cubicBezTo>
                      <a:cubicBezTo>
                        <a:pt x="1611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45"/>
                <p:cNvSpPr/>
                <p:nvPr/>
              </p:nvSpPr>
              <p:spPr>
                <a:xfrm flipH="1">
                  <a:off x="8406663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821" y="0"/>
                      </a:moveTo>
                      <a:cubicBezTo>
                        <a:pt x="365" y="0"/>
                        <a:pt x="0" y="365"/>
                        <a:pt x="0" y="790"/>
                      </a:cubicBezTo>
                      <a:cubicBezTo>
                        <a:pt x="0" y="1216"/>
                        <a:pt x="334" y="1581"/>
                        <a:pt x="821" y="1581"/>
                      </a:cubicBezTo>
                      <a:cubicBezTo>
                        <a:pt x="1277" y="1581"/>
                        <a:pt x="1611" y="1246"/>
                        <a:pt x="1611" y="790"/>
                      </a:cubicBezTo>
                      <a:cubicBezTo>
                        <a:pt x="1611" y="335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45"/>
                <p:cNvSpPr/>
                <p:nvPr/>
              </p:nvSpPr>
              <p:spPr>
                <a:xfrm flipH="1">
                  <a:off x="8406663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821" y="1"/>
                      </a:moveTo>
                      <a:cubicBezTo>
                        <a:pt x="365" y="1"/>
                        <a:pt x="0" y="366"/>
                        <a:pt x="0" y="791"/>
                      </a:cubicBezTo>
                      <a:cubicBezTo>
                        <a:pt x="0" y="1247"/>
                        <a:pt x="334" y="1581"/>
                        <a:pt x="821" y="1581"/>
                      </a:cubicBezTo>
                      <a:cubicBezTo>
                        <a:pt x="1277" y="1581"/>
                        <a:pt x="1611" y="1217"/>
                        <a:pt x="1611" y="791"/>
                      </a:cubicBezTo>
                      <a:cubicBezTo>
                        <a:pt x="1611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45"/>
                <p:cNvSpPr/>
                <p:nvPr/>
              </p:nvSpPr>
              <p:spPr>
                <a:xfrm flipH="1">
                  <a:off x="8406663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1" y="0"/>
                      </a:moveTo>
                      <a:cubicBezTo>
                        <a:pt x="365" y="0"/>
                        <a:pt x="0" y="395"/>
                        <a:pt x="0" y="790"/>
                      </a:cubicBezTo>
                      <a:cubicBezTo>
                        <a:pt x="0" y="1216"/>
                        <a:pt x="334" y="1611"/>
                        <a:pt x="821" y="1611"/>
                      </a:cubicBezTo>
                      <a:cubicBezTo>
                        <a:pt x="1277" y="1611"/>
                        <a:pt x="1611" y="1216"/>
                        <a:pt x="1611" y="790"/>
                      </a:cubicBezTo>
                      <a:cubicBezTo>
                        <a:pt x="1611" y="334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2585;p45"/>
                <p:cNvSpPr/>
                <p:nvPr/>
              </p:nvSpPr>
              <p:spPr>
                <a:xfrm flipH="1">
                  <a:off x="8561688" y="819663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581" y="1277"/>
                        <a:pt x="1581" y="821"/>
                      </a:cubicBezTo>
                      <a:cubicBezTo>
                        <a:pt x="1581" y="36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6" name="Google Shape;2586;p45"/>
                <p:cNvSpPr/>
                <p:nvPr/>
              </p:nvSpPr>
              <p:spPr>
                <a:xfrm flipH="1">
                  <a:off x="8561688" y="6881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581" y="1186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45"/>
                <p:cNvSpPr/>
                <p:nvPr/>
              </p:nvSpPr>
              <p:spPr>
                <a:xfrm flipH="1">
                  <a:off x="8561688" y="555988"/>
                  <a:ext cx="3955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1" extrusionOk="0">
                      <a:moveTo>
                        <a:pt x="791" y="0"/>
                      </a:moveTo>
                      <a:cubicBezTo>
                        <a:pt x="335" y="0"/>
                        <a:pt x="1" y="365"/>
                        <a:pt x="1" y="790"/>
                      </a:cubicBezTo>
                      <a:cubicBezTo>
                        <a:pt x="1" y="1216"/>
                        <a:pt x="335" y="1550"/>
                        <a:pt x="791" y="1581"/>
                      </a:cubicBezTo>
                      <a:cubicBezTo>
                        <a:pt x="1247" y="1581"/>
                        <a:pt x="1581" y="1246"/>
                        <a:pt x="1581" y="790"/>
                      </a:cubicBezTo>
                      <a:cubicBezTo>
                        <a:pt x="1581" y="33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2588;p45"/>
                <p:cNvSpPr/>
                <p:nvPr/>
              </p:nvSpPr>
              <p:spPr>
                <a:xfrm flipH="1">
                  <a:off x="8561688" y="4229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45"/>
                <p:cNvSpPr/>
                <p:nvPr/>
              </p:nvSpPr>
              <p:spPr>
                <a:xfrm flipH="1">
                  <a:off x="8561688" y="290788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581"/>
                        <a:pt x="791" y="1611"/>
                      </a:cubicBezTo>
                      <a:cubicBezTo>
                        <a:pt x="1247" y="1611"/>
                        <a:pt x="1581" y="1216"/>
                        <a:pt x="1581" y="790"/>
                      </a:cubicBezTo>
                      <a:cubicBezTo>
                        <a:pt x="1581" y="334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45"/>
                <p:cNvSpPr/>
                <p:nvPr/>
              </p:nvSpPr>
              <p:spPr>
                <a:xfrm flipH="1">
                  <a:off x="8716713" y="819663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582" y="1277"/>
                        <a:pt x="1582" y="821"/>
                      </a:cubicBezTo>
                      <a:cubicBezTo>
                        <a:pt x="1582" y="36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2591;p45"/>
                <p:cNvSpPr/>
                <p:nvPr/>
              </p:nvSpPr>
              <p:spPr>
                <a:xfrm flipH="1">
                  <a:off x="8716713" y="6881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582" y="1186"/>
                        <a:pt x="1582" y="791"/>
                      </a:cubicBezTo>
                      <a:cubicBezTo>
                        <a:pt x="1582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2" name="Google Shape;2592;p45"/>
                <p:cNvSpPr/>
                <p:nvPr/>
              </p:nvSpPr>
              <p:spPr>
                <a:xfrm flipH="1">
                  <a:off x="8716713" y="555988"/>
                  <a:ext cx="3955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1" extrusionOk="0">
                      <a:moveTo>
                        <a:pt x="791" y="0"/>
                      </a:moveTo>
                      <a:cubicBezTo>
                        <a:pt x="366" y="0"/>
                        <a:pt x="1" y="365"/>
                        <a:pt x="1" y="790"/>
                      </a:cubicBezTo>
                      <a:cubicBezTo>
                        <a:pt x="1" y="1216"/>
                        <a:pt x="366" y="1581"/>
                        <a:pt x="791" y="1581"/>
                      </a:cubicBezTo>
                      <a:cubicBezTo>
                        <a:pt x="1217" y="1581"/>
                        <a:pt x="1582" y="1216"/>
                        <a:pt x="1582" y="790"/>
                      </a:cubicBezTo>
                      <a:cubicBezTo>
                        <a:pt x="1582" y="36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2593;p45"/>
                <p:cNvSpPr/>
                <p:nvPr/>
              </p:nvSpPr>
              <p:spPr>
                <a:xfrm flipH="1">
                  <a:off x="8716713" y="4229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582" y="1217"/>
                        <a:pt x="1582" y="791"/>
                      </a:cubicBezTo>
                      <a:cubicBezTo>
                        <a:pt x="1582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2594;p45"/>
                <p:cNvSpPr/>
                <p:nvPr/>
              </p:nvSpPr>
              <p:spPr>
                <a:xfrm flipH="1">
                  <a:off x="8716713" y="290788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611"/>
                        <a:pt x="791" y="1611"/>
                      </a:cubicBezTo>
                      <a:cubicBezTo>
                        <a:pt x="1247" y="1611"/>
                        <a:pt x="1582" y="1216"/>
                        <a:pt x="1582" y="790"/>
                      </a:cubicBezTo>
                      <a:cubicBezTo>
                        <a:pt x="1582" y="334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2595;p45"/>
                <p:cNvSpPr/>
                <p:nvPr/>
              </p:nvSpPr>
              <p:spPr>
                <a:xfrm flipH="1">
                  <a:off x="8870963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0" y="396"/>
                        <a:pt x="0" y="821"/>
                      </a:cubicBezTo>
                      <a:cubicBezTo>
                        <a:pt x="0" y="1277"/>
                        <a:pt x="335" y="1611"/>
                        <a:pt x="791" y="1611"/>
                      </a:cubicBezTo>
                      <a:cubicBezTo>
                        <a:pt x="1246" y="1611"/>
                        <a:pt x="1611" y="1277"/>
                        <a:pt x="1611" y="821"/>
                      </a:cubicBezTo>
                      <a:cubicBezTo>
                        <a:pt x="1611" y="365"/>
                        <a:pt x="1246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6" name="Google Shape;2596;p45"/>
                <p:cNvSpPr/>
                <p:nvPr/>
              </p:nvSpPr>
              <p:spPr>
                <a:xfrm flipH="1">
                  <a:off x="8870963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0" y="366"/>
                        <a:pt x="0" y="791"/>
                      </a:cubicBezTo>
                      <a:cubicBezTo>
                        <a:pt x="0" y="1186"/>
                        <a:pt x="335" y="1582"/>
                        <a:pt x="791" y="1582"/>
                      </a:cubicBezTo>
                      <a:cubicBezTo>
                        <a:pt x="1246" y="1582"/>
                        <a:pt x="1611" y="1186"/>
                        <a:pt x="1611" y="791"/>
                      </a:cubicBezTo>
                      <a:cubicBezTo>
                        <a:pt x="1611" y="335"/>
                        <a:pt x="1246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2597;p45"/>
                <p:cNvSpPr/>
                <p:nvPr/>
              </p:nvSpPr>
              <p:spPr>
                <a:xfrm flipH="1">
                  <a:off x="8870963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791" y="0"/>
                      </a:moveTo>
                      <a:cubicBezTo>
                        <a:pt x="335" y="0"/>
                        <a:pt x="0" y="365"/>
                        <a:pt x="0" y="790"/>
                      </a:cubicBezTo>
                      <a:cubicBezTo>
                        <a:pt x="0" y="1216"/>
                        <a:pt x="335" y="1581"/>
                        <a:pt x="791" y="1581"/>
                      </a:cubicBezTo>
                      <a:cubicBezTo>
                        <a:pt x="1246" y="1581"/>
                        <a:pt x="1611" y="1246"/>
                        <a:pt x="1611" y="790"/>
                      </a:cubicBezTo>
                      <a:cubicBezTo>
                        <a:pt x="1611" y="335"/>
                        <a:pt x="1246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8" name="Google Shape;2598;p45"/>
                <p:cNvSpPr/>
                <p:nvPr/>
              </p:nvSpPr>
              <p:spPr>
                <a:xfrm flipH="1">
                  <a:off x="8870963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0" y="366"/>
                        <a:pt x="0" y="791"/>
                      </a:cubicBezTo>
                      <a:cubicBezTo>
                        <a:pt x="0" y="1247"/>
                        <a:pt x="335" y="1581"/>
                        <a:pt x="791" y="1581"/>
                      </a:cubicBezTo>
                      <a:cubicBezTo>
                        <a:pt x="1246" y="1581"/>
                        <a:pt x="1611" y="1217"/>
                        <a:pt x="1611" y="791"/>
                      </a:cubicBezTo>
                      <a:cubicBezTo>
                        <a:pt x="1611" y="335"/>
                        <a:pt x="1246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2599;p45"/>
                <p:cNvSpPr/>
                <p:nvPr/>
              </p:nvSpPr>
              <p:spPr>
                <a:xfrm flipH="1">
                  <a:off x="8870963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0" y="395"/>
                        <a:pt x="0" y="790"/>
                      </a:cubicBezTo>
                      <a:cubicBezTo>
                        <a:pt x="0" y="1216"/>
                        <a:pt x="335" y="1611"/>
                        <a:pt x="791" y="1611"/>
                      </a:cubicBezTo>
                      <a:cubicBezTo>
                        <a:pt x="1246" y="1611"/>
                        <a:pt x="1611" y="1216"/>
                        <a:pt x="1611" y="790"/>
                      </a:cubicBezTo>
                      <a:cubicBezTo>
                        <a:pt x="1611" y="334"/>
                        <a:pt x="1246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0" name="Google Shape;2600;p45"/>
                <p:cNvSpPr/>
                <p:nvPr/>
              </p:nvSpPr>
              <p:spPr>
                <a:xfrm flipH="1">
                  <a:off x="9025988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1" y="0"/>
                      </a:moveTo>
                      <a:cubicBezTo>
                        <a:pt x="365" y="0"/>
                        <a:pt x="1" y="396"/>
                        <a:pt x="1" y="821"/>
                      </a:cubicBezTo>
                      <a:cubicBezTo>
                        <a:pt x="1" y="1277"/>
                        <a:pt x="365" y="1611"/>
                        <a:pt x="821" y="1611"/>
                      </a:cubicBezTo>
                      <a:cubicBezTo>
                        <a:pt x="1277" y="1611"/>
                        <a:pt x="1612" y="1277"/>
                        <a:pt x="1612" y="821"/>
                      </a:cubicBezTo>
                      <a:cubicBezTo>
                        <a:pt x="1612" y="365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2601;p45"/>
                <p:cNvSpPr/>
                <p:nvPr/>
              </p:nvSpPr>
              <p:spPr>
                <a:xfrm flipH="1">
                  <a:off x="9025988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821" y="1"/>
                      </a:moveTo>
                      <a:cubicBezTo>
                        <a:pt x="365" y="1"/>
                        <a:pt x="1" y="366"/>
                        <a:pt x="1" y="791"/>
                      </a:cubicBezTo>
                      <a:cubicBezTo>
                        <a:pt x="1" y="1186"/>
                        <a:pt x="365" y="1582"/>
                        <a:pt x="821" y="1582"/>
                      </a:cubicBezTo>
                      <a:cubicBezTo>
                        <a:pt x="1277" y="1582"/>
                        <a:pt x="1612" y="1186"/>
                        <a:pt x="1612" y="791"/>
                      </a:cubicBezTo>
                      <a:cubicBezTo>
                        <a:pt x="1612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2602;p45"/>
                <p:cNvSpPr/>
                <p:nvPr/>
              </p:nvSpPr>
              <p:spPr>
                <a:xfrm flipH="1">
                  <a:off x="9025988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821" y="0"/>
                      </a:moveTo>
                      <a:cubicBezTo>
                        <a:pt x="365" y="0"/>
                        <a:pt x="1" y="365"/>
                        <a:pt x="1" y="790"/>
                      </a:cubicBezTo>
                      <a:cubicBezTo>
                        <a:pt x="1" y="1216"/>
                        <a:pt x="365" y="1581"/>
                        <a:pt x="821" y="1581"/>
                      </a:cubicBezTo>
                      <a:cubicBezTo>
                        <a:pt x="1277" y="1581"/>
                        <a:pt x="1612" y="1246"/>
                        <a:pt x="1612" y="790"/>
                      </a:cubicBezTo>
                      <a:cubicBezTo>
                        <a:pt x="1612" y="335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2603;p45"/>
                <p:cNvSpPr/>
                <p:nvPr/>
              </p:nvSpPr>
              <p:spPr>
                <a:xfrm flipH="1">
                  <a:off x="9025988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821" y="1"/>
                      </a:moveTo>
                      <a:cubicBezTo>
                        <a:pt x="365" y="1"/>
                        <a:pt x="1" y="366"/>
                        <a:pt x="1" y="791"/>
                      </a:cubicBezTo>
                      <a:cubicBezTo>
                        <a:pt x="1" y="1247"/>
                        <a:pt x="365" y="1581"/>
                        <a:pt x="821" y="1581"/>
                      </a:cubicBezTo>
                      <a:cubicBezTo>
                        <a:pt x="1277" y="1581"/>
                        <a:pt x="1612" y="1217"/>
                        <a:pt x="1612" y="791"/>
                      </a:cubicBezTo>
                      <a:cubicBezTo>
                        <a:pt x="1612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4" name="Google Shape;2604;p45"/>
                <p:cNvSpPr/>
                <p:nvPr/>
              </p:nvSpPr>
              <p:spPr>
                <a:xfrm flipH="1">
                  <a:off x="9025988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1" y="0"/>
                      </a:moveTo>
                      <a:cubicBezTo>
                        <a:pt x="365" y="0"/>
                        <a:pt x="1" y="395"/>
                        <a:pt x="1" y="790"/>
                      </a:cubicBezTo>
                      <a:cubicBezTo>
                        <a:pt x="1" y="1216"/>
                        <a:pt x="365" y="1611"/>
                        <a:pt x="821" y="1611"/>
                      </a:cubicBezTo>
                      <a:cubicBezTo>
                        <a:pt x="1277" y="1611"/>
                        <a:pt x="1612" y="1216"/>
                        <a:pt x="1612" y="790"/>
                      </a:cubicBezTo>
                      <a:cubicBezTo>
                        <a:pt x="1612" y="334"/>
                        <a:pt x="127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2605;p45"/>
                <p:cNvSpPr/>
                <p:nvPr/>
              </p:nvSpPr>
              <p:spPr>
                <a:xfrm flipH="1">
                  <a:off x="9180238" y="819663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581" y="1277"/>
                        <a:pt x="1581" y="821"/>
                      </a:cubicBezTo>
                      <a:cubicBezTo>
                        <a:pt x="1581" y="36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2606;p45"/>
                <p:cNvSpPr/>
                <p:nvPr/>
              </p:nvSpPr>
              <p:spPr>
                <a:xfrm flipH="1">
                  <a:off x="9180238" y="6881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581" y="1186"/>
                        <a:pt x="1581" y="791"/>
                      </a:cubicBezTo>
                      <a:cubicBezTo>
                        <a:pt x="1581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45"/>
                <p:cNvSpPr/>
                <p:nvPr/>
              </p:nvSpPr>
              <p:spPr>
                <a:xfrm flipH="1">
                  <a:off x="9180238" y="555988"/>
                  <a:ext cx="3955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1" extrusionOk="0">
                      <a:moveTo>
                        <a:pt x="791" y="0"/>
                      </a:moveTo>
                      <a:cubicBezTo>
                        <a:pt x="335" y="0"/>
                        <a:pt x="1" y="365"/>
                        <a:pt x="1" y="790"/>
                      </a:cubicBezTo>
                      <a:cubicBezTo>
                        <a:pt x="1" y="1216"/>
                        <a:pt x="335" y="1581"/>
                        <a:pt x="791" y="1581"/>
                      </a:cubicBezTo>
                      <a:cubicBezTo>
                        <a:pt x="1247" y="1581"/>
                        <a:pt x="1581" y="1246"/>
                        <a:pt x="1581" y="790"/>
                      </a:cubicBezTo>
                      <a:cubicBezTo>
                        <a:pt x="1581" y="335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45"/>
                <p:cNvSpPr/>
                <p:nvPr/>
              </p:nvSpPr>
              <p:spPr>
                <a:xfrm flipH="1">
                  <a:off x="9180238" y="422988"/>
                  <a:ext cx="3955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581" y="1217"/>
                        <a:pt x="1581" y="791"/>
                      </a:cubicBezTo>
                      <a:cubicBezTo>
                        <a:pt x="1581" y="335"/>
                        <a:pt x="124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45"/>
                <p:cNvSpPr/>
                <p:nvPr/>
              </p:nvSpPr>
              <p:spPr>
                <a:xfrm flipH="1">
                  <a:off x="9180238" y="290788"/>
                  <a:ext cx="3955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611"/>
                        <a:pt x="791" y="1611"/>
                      </a:cubicBezTo>
                      <a:cubicBezTo>
                        <a:pt x="1247" y="1611"/>
                        <a:pt x="1581" y="1216"/>
                        <a:pt x="1581" y="790"/>
                      </a:cubicBezTo>
                      <a:cubicBezTo>
                        <a:pt x="1581" y="334"/>
                        <a:pt x="124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45"/>
                <p:cNvSpPr/>
                <p:nvPr/>
              </p:nvSpPr>
              <p:spPr>
                <a:xfrm flipH="1">
                  <a:off x="9334513" y="81966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1" y="396"/>
                        <a:pt x="1" y="821"/>
                      </a:cubicBezTo>
                      <a:cubicBezTo>
                        <a:pt x="1" y="1277"/>
                        <a:pt x="335" y="1611"/>
                        <a:pt x="791" y="1611"/>
                      </a:cubicBezTo>
                      <a:cubicBezTo>
                        <a:pt x="1247" y="1611"/>
                        <a:pt x="1612" y="1277"/>
                        <a:pt x="1612" y="821"/>
                      </a:cubicBezTo>
                      <a:cubicBezTo>
                        <a:pt x="1612" y="36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45"/>
                <p:cNvSpPr/>
                <p:nvPr/>
              </p:nvSpPr>
              <p:spPr>
                <a:xfrm flipH="1">
                  <a:off x="9334513" y="6881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186"/>
                        <a:pt x="335" y="1582"/>
                        <a:pt x="791" y="1582"/>
                      </a:cubicBezTo>
                      <a:cubicBezTo>
                        <a:pt x="1247" y="1582"/>
                        <a:pt x="1612" y="1186"/>
                        <a:pt x="1612" y="791"/>
                      </a:cubicBezTo>
                      <a:cubicBezTo>
                        <a:pt x="1612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45"/>
                <p:cNvSpPr/>
                <p:nvPr/>
              </p:nvSpPr>
              <p:spPr>
                <a:xfrm flipH="1">
                  <a:off x="9334513" y="555988"/>
                  <a:ext cx="40300" cy="3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1" extrusionOk="0">
                      <a:moveTo>
                        <a:pt x="791" y="0"/>
                      </a:moveTo>
                      <a:cubicBezTo>
                        <a:pt x="335" y="0"/>
                        <a:pt x="1" y="365"/>
                        <a:pt x="1" y="790"/>
                      </a:cubicBezTo>
                      <a:cubicBezTo>
                        <a:pt x="1" y="1216"/>
                        <a:pt x="335" y="1550"/>
                        <a:pt x="791" y="1581"/>
                      </a:cubicBezTo>
                      <a:cubicBezTo>
                        <a:pt x="1247" y="1581"/>
                        <a:pt x="1612" y="1246"/>
                        <a:pt x="1612" y="790"/>
                      </a:cubicBezTo>
                      <a:cubicBezTo>
                        <a:pt x="1612" y="335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45"/>
                <p:cNvSpPr/>
                <p:nvPr/>
              </p:nvSpPr>
              <p:spPr>
                <a:xfrm flipH="1">
                  <a:off x="9334513" y="422988"/>
                  <a:ext cx="40300" cy="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582" extrusionOk="0">
                      <a:moveTo>
                        <a:pt x="791" y="1"/>
                      </a:moveTo>
                      <a:cubicBezTo>
                        <a:pt x="335" y="1"/>
                        <a:pt x="1" y="366"/>
                        <a:pt x="1" y="791"/>
                      </a:cubicBezTo>
                      <a:cubicBezTo>
                        <a:pt x="1" y="1247"/>
                        <a:pt x="335" y="1581"/>
                        <a:pt x="791" y="1581"/>
                      </a:cubicBezTo>
                      <a:cubicBezTo>
                        <a:pt x="1247" y="1581"/>
                        <a:pt x="1612" y="1217"/>
                        <a:pt x="1612" y="791"/>
                      </a:cubicBezTo>
                      <a:cubicBezTo>
                        <a:pt x="1612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45"/>
                <p:cNvSpPr/>
                <p:nvPr/>
              </p:nvSpPr>
              <p:spPr>
                <a:xfrm flipH="1">
                  <a:off x="9334513" y="290788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1" y="0"/>
                      </a:moveTo>
                      <a:cubicBezTo>
                        <a:pt x="335" y="0"/>
                        <a:pt x="1" y="395"/>
                        <a:pt x="1" y="790"/>
                      </a:cubicBezTo>
                      <a:cubicBezTo>
                        <a:pt x="1" y="1216"/>
                        <a:pt x="335" y="1581"/>
                        <a:pt x="791" y="1611"/>
                      </a:cubicBezTo>
                      <a:cubicBezTo>
                        <a:pt x="1247" y="1611"/>
                        <a:pt x="1612" y="1216"/>
                        <a:pt x="1612" y="790"/>
                      </a:cubicBezTo>
                      <a:cubicBezTo>
                        <a:pt x="1612" y="334"/>
                        <a:pt x="1217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15" name="Google Shape;2615;p45"/>
              <p:cNvSpPr/>
              <p:nvPr/>
            </p:nvSpPr>
            <p:spPr>
              <a:xfrm flipH="1">
                <a:off x="7320788" y="199788"/>
                <a:ext cx="196850" cy="172900"/>
              </a:xfrm>
              <a:custGeom>
                <a:avLst/>
                <a:gdLst/>
                <a:ahLst/>
                <a:cxnLst/>
                <a:rect l="l" t="t" r="r" b="b"/>
                <a:pathLst>
                  <a:path w="7874" h="6916" extrusionOk="0">
                    <a:moveTo>
                      <a:pt x="3945" y="0"/>
                    </a:moveTo>
                    <a:cubicBezTo>
                      <a:pt x="3502" y="0"/>
                      <a:pt x="3051" y="86"/>
                      <a:pt x="2615" y="266"/>
                    </a:cubicBezTo>
                    <a:cubicBezTo>
                      <a:pt x="852" y="996"/>
                      <a:pt x="1" y="3032"/>
                      <a:pt x="761" y="4795"/>
                    </a:cubicBezTo>
                    <a:cubicBezTo>
                      <a:pt x="1310" y="6122"/>
                      <a:pt x="2582" y="6915"/>
                      <a:pt x="3930" y="6915"/>
                    </a:cubicBezTo>
                    <a:cubicBezTo>
                      <a:pt x="4373" y="6915"/>
                      <a:pt x="4824" y="6830"/>
                      <a:pt x="5259" y="6649"/>
                    </a:cubicBezTo>
                    <a:cubicBezTo>
                      <a:pt x="7022" y="5920"/>
                      <a:pt x="7873" y="3883"/>
                      <a:pt x="7114" y="2120"/>
                    </a:cubicBezTo>
                    <a:cubicBezTo>
                      <a:pt x="6564" y="793"/>
                      <a:pt x="5292" y="0"/>
                      <a:pt x="39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6" name="Google Shape;2616;p45"/>
            <p:cNvSpPr/>
            <p:nvPr/>
          </p:nvSpPr>
          <p:spPr>
            <a:xfrm flipH="1">
              <a:off x="8269975" y="963200"/>
              <a:ext cx="525100" cy="525125"/>
            </a:xfrm>
            <a:custGeom>
              <a:avLst/>
              <a:gdLst/>
              <a:ahLst/>
              <a:cxnLst/>
              <a:rect l="l" t="t" r="r" b="b"/>
              <a:pathLst>
                <a:path w="21004" h="21005" extrusionOk="0">
                  <a:moveTo>
                    <a:pt x="0" y="1"/>
                  </a:moveTo>
                  <a:lnTo>
                    <a:pt x="0" y="21004"/>
                  </a:lnTo>
                  <a:lnTo>
                    <a:pt x="21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539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p46"/>
          <p:cNvSpPr txBox="1">
            <a:spLocks noGrp="1"/>
          </p:cNvSpPr>
          <p:nvPr>
            <p:ph type="title"/>
          </p:nvPr>
        </p:nvSpPr>
        <p:spPr>
          <a:xfrm>
            <a:off x="2642400" y="159488"/>
            <a:ext cx="3859200" cy="16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" dirty="0">
                <a:solidFill>
                  <a:schemeClr val="accent1"/>
                </a:solidFill>
              </a:rPr>
              <a:t>dentifikasi </a:t>
            </a:r>
            <a:r>
              <a:rPr lang="en" dirty="0">
                <a:solidFill>
                  <a:schemeClr val="tx1"/>
                </a:solidFill>
              </a:rPr>
              <a:t>kelas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22" name="Google Shape;2622;p46"/>
          <p:cNvSpPr txBox="1">
            <a:spLocks noGrp="1"/>
          </p:cNvSpPr>
          <p:nvPr>
            <p:ph type="subTitle" idx="1"/>
          </p:nvPr>
        </p:nvSpPr>
        <p:spPr>
          <a:xfrm>
            <a:off x="1648047" y="1548308"/>
            <a:ext cx="5826641" cy="2683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/>
                </a:solidFill>
              </a:rPr>
              <a:t>Kelas </a:t>
            </a:r>
            <a:r>
              <a:rPr lang="en-US" sz="1400" b="1" dirty="0" err="1">
                <a:solidFill>
                  <a:schemeClr val="tx1"/>
                </a:solidFill>
              </a:rPr>
              <a:t>karakter</a:t>
            </a:r>
            <a:r>
              <a:rPr lang="en-US" sz="1200" b="1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berperan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untuk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mengendalikan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pergerakan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dalam</a:t>
            </a:r>
            <a:r>
              <a:rPr lang="en-US" sz="1200" dirty="0">
                <a:solidFill>
                  <a:schemeClr val="tx1"/>
                </a:solidFill>
              </a:rPr>
              <a:t> game. Kelas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dapat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membuat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objek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dinasaurus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dapat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bergerak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dengan</a:t>
            </a:r>
            <a:r>
              <a:rPr lang="en-US" sz="1200" dirty="0">
                <a:solidFill>
                  <a:schemeClr val="tx1"/>
                </a:solidFill>
              </a:rPr>
              <a:t> method </a:t>
            </a:r>
            <a:r>
              <a:rPr lang="en-US" sz="1200" dirty="0" err="1">
                <a:solidFill>
                  <a:schemeClr val="tx1"/>
                </a:solidFill>
              </a:rPr>
              <a:t>bergerak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melompat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menunduk</a:t>
            </a:r>
            <a:r>
              <a:rPr lang="en-US" sz="1200" dirty="0">
                <a:solidFill>
                  <a:schemeClr val="tx1"/>
                </a:solidFill>
              </a:rPr>
              <a:t>, dan </a:t>
            </a:r>
            <a:r>
              <a:rPr lang="en-US" sz="1200" dirty="0" err="1">
                <a:solidFill>
                  <a:schemeClr val="tx1"/>
                </a:solidFill>
              </a:rPr>
              <a:t>berhenti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/>
                </a:solidFill>
              </a:rPr>
              <a:t>Kelas obstacle: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berperan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sebagai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rintangan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dihindari</a:t>
            </a:r>
            <a:r>
              <a:rPr lang="en-US" sz="1200" dirty="0">
                <a:solidFill>
                  <a:schemeClr val="tx1"/>
                </a:solidFill>
              </a:rPr>
              <a:t> oleh </a:t>
            </a:r>
            <a:r>
              <a:rPr lang="en-US" sz="1200" dirty="0" err="1">
                <a:solidFill>
                  <a:schemeClr val="tx1"/>
                </a:solidFill>
              </a:rPr>
              <a:t>karakter</a:t>
            </a:r>
            <a:r>
              <a:rPr lang="en-US" sz="1200" dirty="0">
                <a:solidFill>
                  <a:schemeClr val="tx1"/>
                </a:solidFill>
              </a:rPr>
              <a:t>. Kelas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dapat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membuat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objek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berupa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pohon</a:t>
            </a:r>
            <a:r>
              <a:rPr lang="en-US" sz="1200" dirty="0">
                <a:solidFill>
                  <a:schemeClr val="tx1"/>
                </a:solidFill>
              </a:rPr>
              <a:t> dan </a:t>
            </a:r>
            <a:r>
              <a:rPr lang="en-US" sz="1200" dirty="0" err="1">
                <a:solidFill>
                  <a:schemeClr val="tx1"/>
                </a:solidFill>
              </a:rPr>
              <a:t>tumbuhan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dengan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menthod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ganti_rintangan</a:t>
            </a:r>
            <a:r>
              <a:rPr lang="en-US" sz="1200" dirty="0">
                <a:solidFill>
                  <a:schemeClr val="tx1"/>
                </a:solidFill>
              </a:rPr>
              <a:t> dan </a:t>
            </a:r>
            <a:r>
              <a:rPr lang="en-US" sz="1200" dirty="0" err="1">
                <a:solidFill>
                  <a:schemeClr val="tx1"/>
                </a:solidFill>
              </a:rPr>
              <a:t>buat_rintangan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/>
                </a:solidFill>
              </a:rPr>
              <a:t>Kelas score</a:t>
            </a:r>
            <a:r>
              <a:rPr lang="en-US" sz="1200" b="1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berperan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sebagai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penghitung</a:t>
            </a:r>
            <a:r>
              <a:rPr lang="en-US" sz="1200" dirty="0">
                <a:solidFill>
                  <a:schemeClr val="tx1"/>
                </a:solidFill>
              </a:rPr>
              <a:t> score yang </a:t>
            </a:r>
            <a:r>
              <a:rPr lang="en-US" sz="1200" dirty="0" err="1">
                <a:solidFill>
                  <a:schemeClr val="tx1"/>
                </a:solidFill>
              </a:rPr>
              <a:t>telah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dapatkan</a:t>
            </a:r>
            <a:r>
              <a:rPr lang="en-US" sz="1200" dirty="0">
                <a:solidFill>
                  <a:schemeClr val="tx1"/>
                </a:solidFill>
              </a:rPr>
              <a:t> oleh </a:t>
            </a:r>
            <a:r>
              <a:rPr lang="en-US" sz="1200" dirty="0" err="1">
                <a:solidFill>
                  <a:schemeClr val="tx1"/>
                </a:solidFill>
              </a:rPr>
              <a:t>karakter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melewati</a:t>
            </a:r>
            <a:r>
              <a:rPr lang="en-US" sz="1200" dirty="0">
                <a:solidFill>
                  <a:schemeClr val="tx1"/>
                </a:solidFill>
              </a:rPr>
              <a:t> obstacle. Kelas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berisi</a:t>
            </a:r>
            <a:r>
              <a:rPr lang="en-US" sz="1200" dirty="0">
                <a:solidFill>
                  <a:schemeClr val="tx1"/>
                </a:solidFill>
              </a:rPr>
              <a:t> method </a:t>
            </a:r>
            <a:r>
              <a:rPr lang="en-US" sz="1200" dirty="0" err="1">
                <a:solidFill>
                  <a:schemeClr val="tx1"/>
                </a:solidFill>
              </a:rPr>
              <a:t>hitung_score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high_score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recent_score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51"/>
          <p:cNvSpPr txBox="1">
            <a:spLocks noGrp="1"/>
          </p:cNvSpPr>
          <p:nvPr>
            <p:ph type="body" idx="1"/>
          </p:nvPr>
        </p:nvSpPr>
        <p:spPr>
          <a:xfrm>
            <a:off x="1648047" y="223284"/>
            <a:ext cx="5826641" cy="4056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2286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Identitas</a:t>
            </a:r>
            <a:r>
              <a:rPr lang="en-US" sz="1600" b="1" dirty="0"/>
              <a:t> </a:t>
            </a:r>
            <a:r>
              <a:rPr lang="en-US" sz="1600" b="1" dirty="0" err="1"/>
              <a:t>objek</a:t>
            </a:r>
            <a:r>
              <a:rPr lang="en-US" sz="1600" b="1" dirty="0"/>
              <a:t> </a:t>
            </a:r>
          </a:p>
          <a:p>
            <a:pPr marL="320040" lvl="0" indent="-22860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37719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1" dirty="0" err="1"/>
              <a:t>Dinosaurus</a:t>
            </a:r>
            <a:r>
              <a:rPr lang="en-US" b="1" dirty="0"/>
              <a:t> </a:t>
            </a:r>
          </a:p>
          <a:p>
            <a:pPr marL="37719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Þ"/>
            </a:pPr>
            <a:r>
              <a:rPr lang="en-US" dirty="0"/>
              <a:t>Method </a:t>
            </a:r>
            <a:r>
              <a:rPr lang="en-US" dirty="0" err="1"/>
              <a:t>bergerak</a:t>
            </a:r>
            <a:r>
              <a:rPr lang="en-US" dirty="0"/>
              <a:t>: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seolah</a:t>
            </a:r>
            <a:r>
              <a:rPr lang="en-US" dirty="0"/>
              <a:t> </a:t>
            </a:r>
            <a:r>
              <a:rPr lang="en-US" dirty="0" err="1"/>
              <a:t>dinosaurus</a:t>
            </a:r>
            <a:r>
              <a:rPr lang="en-US" dirty="0"/>
              <a:t> yang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obstacle yang di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 </a:t>
            </a:r>
            <a:r>
              <a:rPr lang="en-US" dirty="0" err="1"/>
              <a:t>mengarah</a:t>
            </a:r>
            <a:r>
              <a:rPr lang="en-US" dirty="0"/>
              <a:t> pada </a:t>
            </a:r>
            <a:r>
              <a:rPr lang="en-US" dirty="0" err="1"/>
              <a:t>karakter</a:t>
            </a:r>
            <a:r>
              <a:rPr lang="en-US" dirty="0"/>
              <a:t>.</a:t>
            </a:r>
          </a:p>
          <a:p>
            <a:pPr marL="37719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Þ"/>
            </a:pPr>
            <a:endParaRPr lang="en-US" dirty="0"/>
          </a:p>
          <a:p>
            <a:pPr marL="37719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Þ"/>
            </a:pPr>
            <a:r>
              <a:rPr lang="en-US" dirty="0"/>
              <a:t>Method </a:t>
            </a:r>
            <a:r>
              <a:rPr lang="en-US" dirty="0" err="1"/>
              <a:t>lompat</a:t>
            </a:r>
            <a:r>
              <a:rPr lang="en-US" dirty="0"/>
              <a:t>: Ketika method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panggil</a:t>
            </a:r>
            <a:r>
              <a:rPr lang="en-US" dirty="0"/>
              <a:t>, </a:t>
            </a:r>
            <a:r>
              <a:rPr lang="en-US" dirty="0" err="1"/>
              <a:t>posisi</a:t>
            </a:r>
            <a:r>
              <a:rPr lang="en-US" dirty="0"/>
              <a:t> T-rex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ubah</a:t>
            </a:r>
            <a:r>
              <a:rPr lang="en-US" dirty="0"/>
              <a:t>  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melompat</a:t>
            </a:r>
            <a:r>
              <a:rPr lang="en-US" dirty="0"/>
              <a:t> .</a:t>
            </a:r>
          </a:p>
          <a:p>
            <a:pPr marL="37719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Þ"/>
            </a:pPr>
            <a:endParaRPr lang="en-US" dirty="0"/>
          </a:p>
          <a:p>
            <a:pPr marL="37719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Þ"/>
            </a:pPr>
            <a:r>
              <a:rPr lang="en-US" dirty="0"/>
              <a:t>Method </a:t>
            </a:r>
            <a:r>
              <a:rPr lang="en-US" dirty="0" err="1"/>
              <a:t>menunduk</a:t>
            </a:r>
            <a:r>
              <a:rPr lang="en-US" dirty="0"/>
              <a:t>: Ketika method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panggil</a:t>
            </a:r>
            <a:r>
              <a:rPr lang="en-US" dirty="0"/>
              <a:t>, </a:t>
            </a:r>
            <a:r>
              <a:rPr lang="en-US" dirty="0" err="1"/>
              <a:t>posisi</a:t>
            </a:r>
            <a:r>
              <a:rPr lang="en-US" dirty="0"/>
              <a:t> T-rex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merunduk</a:t>
            </a:r>
            <a:r>
              <a:rPr lang="en-US" dirty="0"/>
              <a:t>.</a:t>
            </a:r>
          </a:p>
          <a:p>
            <a:pPr marL="37719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Þ"/>
            </a:pPr>
            <a:endParaRPr lang="en-US" dirty="0"/>
          </a:p>
          <a:p>
            <a:pPr marL="37719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Þ"/>
            </a:pPr>
            <a:r>
              <a:rPr lang="en-US" dirty="0"/>
              <a:t>Method </a:t>
            </a:r>
            <a:r>
              <a:rPr lang="en-US" dirty="0" err="1"/>
              <a:t>berhenti</a:t>
            </a:r>
            <a:r>
              <a:rPr lang="en-US" dirty="0"/>
              <a:t>: method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Ketika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T-rex </a:t>
            </a:r>
            <a:r>
              <a:rPr lang="en-US" dirty="0" err="1"/>
              <a:t>menabrak</a:t>
            </a:r>
            <a:r>
              <a:rPr lang="en-US" dirty="0"/>
              <a:t> </a:t>
            </a:r>
            <a:r>
              <a:rPr lang="en-US" dirty="0" err="1"/>
              <a:t>rintangan</a:t>
            </a:r>
            <a:r>
              <a:rPr lang="en-US" dirty="0"/>
              <a:t> </a:t>
            </a:r>
            <a:r>
              <a:rPr lang="en-US" dirty="0" err="1"/>
              <a:t>sebanya</a:t>
            </a:r>
            <a:r>
              <a:rPr lang="en-US" dirty="0"/>
              <a:t> 3 kali (</a:t>
            </a:r>
            <a:r>
              <a:rPr lang="en-US" dirty="0" err="1"/>
              <a:t>terhitung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). Ketika method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panggil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score yang di </a:t>
            </a:r>
            <a:r>
              <a:rPr lang="en-US" dirty="0" err="1"/>
              <a:t>peroleh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dan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Kembali </a:t>
            </a:r>
            <a:r>
              <a:rPr lang="en-US" dirty="0" err="1"/>
              <a:t>permainan</a:t>
            </a:r>
            <a:r>
              <a:rPr lang="en-US" dirty="0"/>
              <a:t>.</a:t>
            </a:r>
          </a:p>
          <a:p>
            <a:pPr marL="37719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Þ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7FB72-8EA8-416D-9C29-322617670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3377" y="329609"/>
            <a:ext cx="6283842" cy="3949966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b="1" dirty="0"/>
              <a:t>Obstacle </a:t>
            </a:r>
          </a:p>
          <a:p>
            <a:pPr algn="just">
              <a:buClr>
                <a:schemeClr val="tx1"/>
              </a:buClr>
              <a:buFont typeface="Symbol" panose="05050102010706020507" pitchFamily="18" charset="2"/>
              <a:buChar char="Þ"/>
            </a:pPr>
            <a:r>
              <a:rPr lang="en-US" dirty="0"/>
              <a:t>Method </a:t>
            </a:r>
            <a:r>
              <a:rPr lang="en-US" dirty="0" err="1"/>
              <a:t>buat_rintangan</a:t>
            </a:r>
            <a:r>
              <a:rPr lang="en-US" dirty="0"/>
              <a:t>: system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rintangan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lewati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.</a:t>
            </a:r>
          </a:p>
          <a:p>
            <a:pPr algn="just">
              <a:buClr>
                <a:schemeClr val="tx1"/>
              </a:buClr>
              <a:buFont typeface="Symbol" panose="05050102010706020507" pitchFamily="18" charset="2"/>
              <a:buChar char="Þ"/>
            </a:pPr>
            <a:r>
              <a:rPr lang="en-US" dirty="0"/>
              <a:t>Method </a:t>
            </a:r>
            <a:r>
              <a:rPr lang="en-US" dirty="0" err="1"/>
              <a:t>ganti_rintangan</a:t>
            </a:r>
            <a:r>
              <a:rPr lang="en-US" dirty="0"/>
              <a:t>: system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rintangan</a:t>
            </a:r>
            <a:r>
              <a:rPr lang="en-US" dirty="0"/>
              <a:t> dan obstacle Ketika </a:t>
            </a:r>
            <a:r>
              <a:rPr lang="en-US" dirty="0" err="1"/>
              <a:t>mencapai</a:t>
            </a:r>
            <a:r>
              <a:rPr lang="en-US" dirty="0"/>
              <a:t> score </a:t>
            </a:r>
            <a:r>
              <a:rPr lang="en-US" dirty="0" err="1"/>
              <a:t>kelipatan</a:t>
            </a:r>
            <a:r>
              <a:rPr lang="en-US" dirty="0"/>
              <a:t> 50.</a:t>
            </a:r>
          </a:p>
          <a:p>
            <a:pPr marL="139700" indent="0" algn="just">
              <a:buClr>
                <a:schemeClr val="tx1"/>
              </a:buClr>
              <a:buNone/>
            </a:pPr>
            <a:endParaRPr lang="en-US" dirty="0"/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b="1" dirty="0"/>
              <a:t>Score </a:t>
            </a:r>
          </a:p>
          <a:p>
            <a:pPr algn="just">
              <a:buClr>
                <a:schemeClr val="tx1"/>
              </a:buClr>
              <a:buFont typeface="Symbol" panose="05050102010706020507" pitchFamily="18" charset="2"/>
              <a:buChar char="Þ"/>
            </a:pPr>
            <a:r>
              <a:rPr lang="en-US" dirty="0" err="1"/>
              <a:t>Method_hitung</a:t>
            </a:r>
            <a:r>
              <a:rPr lang="en-US" dirty="0"/>
              <a:t> score: system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lama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bertahan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game.</a:t>
            </a:r>
          </a:p>
          <a:p>
            <a:pPr algn="just">
              <a:buClr>
                <a:schemeClr val="tx1"/>
              </a:buClr>
              <a:buFont typeface="Symbol" panose="05050102010706020507" pitchFamily="18" charset="2"/>
              <a:buChar char="Þ"/>
            </a:pPr>
            <a:r>
              <a:rPr lang="en-US" dirty="0"/>
              <a:t>Method </a:t>
            </a:r>
            <a:r>
              <a:rPr lang="en-US" dirty="0" err="1"/>
              <a:t>recent_score</a:t>
            </a:r>
            <a:r>
              <a:rPr lang="en-US" dirty="0"/>
              <a:t> system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score </a:t>
            </a:r>
            <a:r>
              <a:rPr lang="en-US" dirty="0" err="1"/>
              <a:t>terakhir</a:t>
            </a:r>
            <a:r>
              <a:rPr lang="en-US" dirty="0"/>
              <a:t> Ketika </a:t>
            </a:r>
            <a:r>
              <a:rPr lang="en-US" dirty="0" err="1"/>
              <a:t>karakter</a:t>
            </a:r>
            <a:r>
              <a:rPr lang="en-US" dirty="0"/>
              <a:t> game over.</a:t>
            </a:r>
          </a:p>
          <a:p>
            <a:pPr algn="just">
              <a:buClr>
                <a:schemeClr val="tx1"/>
              </a:buClr>
              <a:buFont typeface="Symbol" panose="05050102010706020507" pitchFamily="18" charset="2"/>
              <a:buChar char="Þ"/>
            </a:pPr>
            <a:r>
              <a:rPr lang="en-US" dirty="0"/>
              <a:t>Method </a:t>
            </a:r>
            <a:r>
              <a:rPr lang="en-US" dirty="0" err="1"/>
              <a:t>high_score</a:t>
            </a:r>
            <a:r>
              <a:rPr lang="en-US" dirty="0"/>
              <a:t>: </a:t>
            </a:r>
            <a:r>
              <a:rPr lang="en-US" dirty="0" err="1"/>
              <a:t>sitem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high_score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recent_score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</a:t>
            </a:r>
            <a:r>
              <a:rPr lang="en-US" dirty="0" err="1"/>
              <a:t>high_score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8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8597-AD59-46D6-B15E-7FB78537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60" y="786809"/>
            <a:ext cx="6836735" cy="2519917"/>
          </a:xfrm>
        </p:spPr>
        <p:txBody>
          <a:bodyPr anchor="ctr"/>
          <a:lstStyle/>
          <a:p>
            <a:pPr marL="171450" indent="-171450" algn="l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200" b="0" dirty="0"/>
              <a:t> </a:t>
            </a:r>
            <a:r>
              <a:rPr lang="en-US" sz="1600" dirty="0" err="1"/>
              <a:t>PenerapanPBO</a:t>
            </a:r>
            <a:br>
              <a:rPr lang="en-US" sz="1200" dirty="0"/>
            </a:br>
            <a:br>
              <a:rPr lang="en-US" sz="1200" dirty="0"/>
            </a:br>
            <a:r>
              <a:rPr lang="en-US" sz="1400" b="0" dirty="0"/>
              <a:t>=&gt; </a:t>
            </a:r>
            <a:r>
              <a:rPr lang="en-US" sz="1400" b="0" dirty="0" err="1"/>
              <a:t>Abstraksi</a:t>
            </a:r>
            <a:r>
              <a:rPr lang="en-US" sz="1400" b="0" dirty="0"/>
              <a:t>: user </a:t>
            </a:r>
            <a:r>
              <a:rPr lang="en-US" sz="1400" b="0" dirty="0" err="1"/>
              <a:t>menekan</a:t>
            </a:r>
            <a:r>
              <a:rPr lang="en-US" sz="1400" b="0" dirty="0"/>
              <a:t> </a:t>
            </a:r>
            <a:r>
              <a:rPr lang="en-US" sz="1400" b="0" dirty="0" err="1"/>
              <a:t>tombol</a:t>
            </a:r>
            <a:r>
              <a:rPr lang="en-US" sz="1400" b="0" dirty="0"/>
              <a:t> dan </a:t>
            </a:r>
            <a:r>
              <a:rPr lang="en-US" sz="1400" b="0" dirty="0" err="1"/>
              <a:t>akan</a:t>
            </a:r>
            <a:r>
              <a:rPr lang="en-US" sz="1400" b="0" dirty="0"/>
              <a:t> </a:t>
            </a:r>
            <a:r>
              <a:rPr lang="en-US" sz="1400" b="0" dirty="0" err="1"/>
              <a:t>membuat</a:t>
            </a:r>
            <a:r>
              <a:rPr lang="en-US" sz="1400" b="0" dirty="0"/>
              <a:t> </a:t>
            </a:r>
            <a:r>
              <a:rPr lang="en-US" sz="1400" b="0" dirty="0" err="1"/>
              <a:t>karakter</a:t>
            </a:r>
            <a:r>
              <a:rPr lang="en-US" sz="1400" b="0" dirty="0"/>
              <a:t> </a:t>
            </a:r>
            <a:r>
              <a:rPr lang="en-US" sz="1400" b="0" dirty="0" err="1"/>
              <a:t>bergerak</a:t>
            </a:r>
            <a:r>
              <a:rPr lang="en-US" sz="1400" b="0" dirty="0"/>
              <a:t>.</a:t>
            </a:r>
            <a:br>
              <a:rPr lang="en-US" sz="1400" b="0" dirty="0"/>
            </a:br>
            <a:r>
              <a:rPr lang="en-US" sz="1400" b="0" dirty="0"/>
              <a:t>=&gt; Inheritance: </a:t>
            </a:r>
            <a:br>
              <a:rPr lang="en-US" sz="1400" b="0" dirty="0"/>
            </a:br>
            <a:r>
              <a:rPr lang="en-US" sz="1400" b="0" dirty="0" err="1"/>
              <a:t>kelas</a:t>
            </a:r>
            <a:r>
              <a:rPr lang="en-US" sz="1400" b="0" dirty="0"/>
              <a:t> </a:t>
            </a:r>
            <a:r>
              <a:rPr lang="en-US" sz="1400" b="0" dirty="0" err="1"/>
              <a:t>dino</a:t>
            </a:r>
            <a:r>
              <a:rPr lang="en-US" sz="1400" b="0" dirty="0"/>
              <a:t> yang </a:t>
            </a:r>
            <a:r>
              <a:rPr lang="en-US" sz="1400" b="0" dirty="0" err="1"/>
              <a:t>memperoleh</a:t>
            </a:r>
            <a:r>
              <a:rPr lang="en-US" sz="1400" b="0" dirty="0"/>
              <a:t> </a:t>
            </a:r>
            <a:r>
              <a:rPr lang="en-US" sz="1400" b="0" dirty="0" err="1"/>
              <a:t>pewarisan</a:t>
            </a:r>
            <a:r>
              <a:rPr lang="en-US" sz="1400" b="0" dirty="0"/>
              <a:t> </a:t>
            </a:r>
            <a:r>
              <a:rPr lang="en-US" sz="1400" b="0" dirty="0" err="1"/>
              <a:t>dari</a:t>
            </a:r>
            <a:r>
              <a:rPr lang="en-US" sz="1400" b="0" dirty="0"/>
              <a:t> </a:t>
            </a:r>
            <a:r>
              <a:rPr lang="en-US" sz="1400" b="0" dirty="0" err="1"/>
              <a:t>kelas</a:t>
            </a:r>
            <a:r>
              <a:rPr lang="en-US" sz="1400" b="0" dirty="0"/>
              <a:t> </a:t>
            </a:r>
            <a:r>
              <a:rPr lang="en-US" sz="1400" b="0" dirty="0" err="1"/>
              <a:t>karakter</a:t>
            </a:r>
            <a:r>
              <a:rPr lang="en-US" sz="1400" b="0" dirty="0"/>
              <a:t> </a:t>
            </a:r>
            <a:r>
              <a:rPr lang="en-US" sz="1400" b="0" dirty="0" err="1"/>
              <a:t>kelas</a:t>
            </a:r>
            <a:r>
              <a:rPr lang="en-US" sz="1400" b="0" dirty="0"/>
              <a:t> </a:t>
            </a:r>
            <a:r>
              <a:rPr lang="en-US" sz="1400" b="0" dirty="0" err="1"/>
              <a:t>pohon</a:t>
            </a:r>
            <a:r>
              <a:rPr lang="en-US" sz="1400" b="0" dirty="0"/>
              <a:t> </a:t>
            </a:r>
            <a:r>
              <a:rPr lang="en-US" sz="1400" b="0" dirty="0" err="1"/>
              <a:t>atau</a:t>
            </a:r>
            <a:r>
              <a:rPr lang="en-US" sz="1400" b="0" dirty="0"/>
              <a:t> </a:t>
            </a:r>
            <a:r>
              <a:rPr lang="en-US" sz="1400" b="0" dirty="0" err="1"/>
              <a:t>tumbuhan</a:t>
            </a:r>
            <a:r>
              <a:rPr lang="en-US" sz="1400" b="0" dirty="0"/>
              <a:t> yang </a:t>
            </a:r>
            <a:r>
              <a:rPr lang="en-US" sz="1400" b="0" dirty="0" err="1"/>
              <a:t>memperoleh</a:t>
            </a:r>
            <a:r>
              <a:rPr lang="en-US" sz="1400" b="0" dirty="0"/>
              <a:t> </a:t>
            </a:r>
            <a:r>
              <a:rPr lang="en-US" sz="1400" b="0" dirty="0" err="1"/>
              <a:t>pewarisan</a:t>
            </a:r>
            <a:r>
              <a:rPr lang="en-US" sz="1400" b="0" dirty="0"/>
              <a:t> </a:t>
            </a:r>
            <a:r>
              <a:rPr lang="en-US" sz="1400" b="0" dirty="0" err="1"/>
              <a:t>dari</a:t>
            </a:r>
            <a:r>
              <a:rPr lang="en-US" sz="1400" b="0" dirty="0"/>
              <a:t> </a:t>
            </a:r>
            <a:r>
              <a:rPr lang="en-US" sz="1400" b="0" dirty="0" err="1"/>
              <a:t>kelas</a:t>
            </a:r>
            <a:r>
              <a:rPr lang="en-US" sz="1400" b="0" dirty="0"/>
              <a:t> obstacle</a:t>
            </a:r>
            <a:br>
              <a:rPr lang="en-US" sz="1400" b="0" dirty="0"/>
            </a:br>
            <a:r>
              <a:rPr lang="en-US" sz="1400" b="0" dirty="0"/>
              <a:t>=&gt; </a:t>
            </a:r>
            <a:r>
              <a:rPr lang="en-US" sz="1400" b="0" dirty="0" err="1"/>
              <a:t>Encapsulasi</a:t>
            </a:r>
            <a:r>
              <a:rPr lang="en-US" sz="1400" b="0" dirty="0"/>
              <a:t>: </a:t>
            </a:r>
            <a:r>
              <a:rPr lang="en-US" sz="1400" b="0" dirty="0" err="1"/>
              <a:t>nilai</a:t>
            </a:r>
            <a:r>
              <a:rPr lang="en-US" sz="1400" b="0" dirty="0"/>
              <a:t> score </a:t>
            </a:r>
            <a:r>
              <a:rPr lang="en-US" sz="1400" b="0" dirty="0" err="1"/>
              <a:t>dibuat</a:t>
            </a:r>
            <a:r>
              <a:rPr lang="en-US" sz="1400" b="0" dirty="0"/>
              <a:t> private agar </a:t>
            </a:r>
            <a:r>
              <a:rPr lang="en-US" sz="1400" b="0" dirty="0" err="1"/>
              <a:t>tidak</a:t>
            </a:r>
            <a:r>
              <a:rPr lang="en-US" sz="1400" b="0" dirty="0"/>
              <a:t> </a:t>
            </a:r>
            <a:r>
              <a:rPr lang="en-US" sz="1400" b="0" dirty="0" err="1"/>
              <a:t>bisa</a:t>
            </a:r>
            <a:r>
              <a:rPr lang="en-US" sz="1400" b="0" dirty="0"/>
              <a:t> di </a:t>
            </a:r>
            <a:r>
              <a:rPr lang="en-US" sz="1400" b="0" dirty="0" err="1"/>
              <a:t>ubah</a:t>
            </a:r>
            <a:r>
              <a:rPr lang="en-US" sz="1400" b="0" dirty="0"/>
              <a:t>. 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3523801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Media Platform Anniversary by Slidesgo">
  <a:themeElements>
    <a:clrScheme name="Simple Light">
      <a:dk1>
        <a:srgbClr val="FFFFFF"/>
      </a:dk1>
      <a:lt1>
        <a:srgbClr val="000000"/>
      </a:lt1>
      <a:dk2>
        <a:srgbClr val="FFE75C"/>
      </a:dk2>
      <a:lt2>
        <a:srgbClr val="EF3957"/>
      </a:lt2>
      <a:accent1>
        <a:srgbClr val="47EFC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39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551</Words>
  <Application>Microsoft Office PowerPoint</Application>
  <PresentationFormat>On-screen Show (16:9)</PresentationFormat>
  <Paragraphs>44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Cabin</vt:lpstr>
      <vt:lpstr>Wingdings</vt:lpstr>
      <vt:lpstr>Arial</vt:lpstr>
      <vt:lpstr>Poppins</vt:lpstr>
      <vt:lpstr>Krona One</vt:lpstr>
      <vt:lpstr>Symbol</vt:lpstr>
      <vt:lpstr>Social Media Platform Anniversary by Slidesgo</vt:lpstr>
      <vt:lpstr>Nama Kelompok:  Muhammad Ihsanuddin Faruq 121140214 Muhammad Faisal Arnur 121140227 M Hisyam Alif Setiawan 121140131 Fauzan Alfa Abhista 121140217 Indah Mutiara 121140158 Intan Volina 121140219    </vt:lpstr>
      <vt:lpstr>Konsep aplikasi </vt:lpstr>
      <vt:lpstr>Tujuan aplikasi</vt:lpstr>
      <vt:lpstr>Fitur utama</vt:lpstr>
      <vt:lpstr>PowerPoint Presentation</vt:lpstr>
      <vt:lpstr>Identifikasi kelas </vt:lpstr>
      <vt:lpstr>PowerPoint Presentation</vt:lpstr>
      <vt:lpstr>PowerPoint Presentation</vt:lpstr>
      <vt:lpstr> PenerapanPBO  =&gt; Abstraksi: user menekan tombol dan akan membuat karakter bergerak. =&gt; Inheritance:  kelas dino yang memperoleh pewarisan dari kelas karakter kelas pohon atau tumbuhan yang memperoleh pewarisan dari kelas obstacle =&gt; Encapsulasi: nilai score dibuat private agar tidak bisa di ubah.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Platform Anniversary</dc:title>
  <dc:creator>USER</dc:creator>
  <cp:lastModifiedBy>USER</cp:lastModifiedBy>
  <cp:revision>3</cp:revision>
  <dcterms:modified xsi:type="dcterms:W3CDTF">2023-05-02T13:20:36Z</dcterms:modified>
</cp:coreProperties>
</file>