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a114902f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a114902f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5158798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5158798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5158798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5158798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158798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158798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158798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158798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554d7d0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554d7d0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58b624d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58b624d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1281f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51281f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4008f82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4008f82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58b624d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58b624d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58b624d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58b624d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58b624d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58b624d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8b624d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58b624d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58b624d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58b624d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15879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15879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C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 title="University of Sheffield logo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30525" y="91950"/>
            <a:ext cx="2301656" cy="753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FCF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hrasebank.manchester.ac.uk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cs.shef.ac.uk/intranet/teaching/public/projects/dissertations.html" TargetMode="External"/><Relationship Id="rId4" Type="http://schemas.openxmlformats.org/officeDocument/2006/relationships/hyperlink" Target="http://www.dcs.shef.ac.uk/intranet/teaching/public/projects/dissertation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TsxwMEJMUp9YC6wo7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DQQTvm2dSc68XFNQdvoePctgU9zOvfZVSEObJCGq2_E/ed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611050" y="844975"/>
            <a:ext cx="8520600" cy="17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ELTC /Computer Science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Dissertation Writing Support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13537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Lesson 2</a:t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611050" y="3147100"/>
            <a:ext cx="8221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1353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Abstract or introduction?</a:t>
            </a:r>
            <a:endParaRPr sz="2300"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457200" y="12202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description below, decide if it refers to the abstract or the introduction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the field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setting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research. (intro)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a separate,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self-contained summary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it focuses on providing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whole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article, thesis or dissertation. (abstract)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provides reference to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research. (intro)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have a common structure; they comment on background, and state the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purpose, methods, results and conclusion. (abstract)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serve as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continuous link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other sections of the writing. (intro)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present research with what has gone before;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 research;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aims of the present research; and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leads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main text. (intro)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may stand alone: as a unit of text, it serves as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summary.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elements in the statement include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and clear description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research and it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highlights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or outcomes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(abstract)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introduction should...</a:t>
            </a:r>
            <a:endParaRPr sz="2500"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1.Set the scene for the </a:t>
            </a:r>
            <a:r>
              <a:rPr b="1"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by giving a little relevant background information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2.Clearly elucidate the aims and objectives … and constraints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3.Specify the solution of a specific problem or the production of a specific system (if included in your project)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4.Outline the remaining chapters of the dissertation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recent years, there has been an increasing interest in 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Recent developments in X have heightened the need for 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last two decades have seen a growing trend towards 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Recently, researchers have shown an increased interest in 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Over the past century, there has been a dramatic increase in …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introduction should...</a:t>
            </a:r>
            <a:endParaRPr sz="2500"/>
          </a:p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1.Set the scene for the </a:t>
            </a:r>
            <a:r>
              <a:rPr b="1"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by giving a little relevant background information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2.Clearly elucidate the aims and objectives … and constraints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3.Specify the solution of a specific problem or the production of a specific system (if included in your project)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4.Outline the remaining chapters of the dissertation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first section of this paper will examine…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paper begins by … It will then go on to …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My thesis is composed of four themed chapters.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essay has been organised in the following way.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remaining part of the paper proceeds as follows: …</a:t>
            </a:r>
            <a:endParaRPr sz="16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introduction should...</a:t>
            </a:r>
            <a:endParaRPr sz="2500"/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1.Set the scene for the </a:t>
            </a:r>
            <a:r>
              <a:rPr b="1"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by giving a little relevant background information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2.Clearly elucidate the aims and objectives … and constraints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3.Specify the solution of a specific problem or the production of a specific system (if included in your project)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4.Outline the remaining chapters of the dissertation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specific objective of this study was to …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objective of this study was to investigate …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thesis will examine the way in which the …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study set out to investigate the usefulness of …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dissertation seeks to explain the development of …</a:t>
            </a:r>
            <a:endParaRPr sz="175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https://www.phrasebank.manchester.ac.uk/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libri"/>
                <a:ea typeface="Calibri"/>
                <a:cs typeface="Calibri"/>
                <a:sym typeface="Calibri"/>
              </a:rPr>
              <a:t>Resources: Previous Computer Science MSc Dissertations (TUOS)</a:t>
            </a:r>
            <a:endParaRPr sz="2300"/>
          </a:p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Accessed via:</a:t>
            </a:r>
            <a:r>
              <a:rPr lang="en-GB" sz="2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http://www.dcs.shef.ac.uk/intranet/teaching/public/projects/dissertations.html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(link is in your handbook)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check: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(1)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specific sections; and,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what previous students have included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also get an idea for your topic (if you haven’t chosen one yet)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80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en-GB" sz="1100" u="sng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https://forms.gle/TsxwMEJMUp9YC6wo7</a:t>
            </a:r>
            <a:r>
              <a:rPr lang="en-GB" sz="11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311700" y="113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rgbClr val="313537"/>
                </a:solidFill>
                <a:latin typeface="Open Sans"/>
                <a:ea typeface="Open Sans"/>
                <a:cs typeface="Open Sans"/>
                <a:sym typeface="Open Sans"/>
              </a:rPr>
              <a:t>Please complete the form linked in the chat box</a:t>
            </a:r>
            <a:endParaRPr>
              <a:solidFill>
                <a:srgbClr val="313537"/>
              </a:solidFill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1353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28"/>
          <p:cNvCxnSpPr/>
          <p:nvPr/>
        </p:nvCxnSpPr>
        <p:spPr>
          <a:xfrm>
            <a:off x="5749950" y="1796850"/>
            <a:ext cx="2805000" cy="2584800"/>
          </a:xfrm>
          <a:prstGeom prst="straightConnector1">
            <a:avLst/>
          </a:prstGeom>
          <a:noFill/>
          <a:ln cap="flat" cmpd="sng" w="1524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" name="Google Shape;1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00" y="1796850"/>
            <a:ext cx="4075274" cy="30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211250" y="10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402100" y="951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Lesson aims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Focus on what to include in an introduction to a dissertation.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000">
                <a:latin typeface="Open Sans"/>
                <a:ea typeface="Open Sans"/>
                <a:cs typeface="Open Sans"/>
                <a:sym typeface="Open Sans"/>
              </a:rPr>
              <a:t>Analyse an introduction to a dissertation.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Introductions</a:t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would you expect to find in the introduction to a dissertation?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Can you think of four things you would include in the introduction?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The introduction should...</a:t>
            </a:r>
            <a:endParaRPr sz="2500"/>
          </a:p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1.Set the scene for the project by giving a little relevant </a:t>
            </a: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background information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2.Clearly elucidate the </a:t>
            </a: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aims and objectives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… and constraints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3.Specify the </a:t>
            </a: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solution of a specific problem 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the production of a specific system (if included in your project)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Outline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remaining chapters of the dissertation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5.Include a brief discussion of your view of the relationship between your project and your degree programme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note about paragraph structure:</a:t>
            </a:r>
            <a:endParaRPr/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ED7D31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GB" sz="2000">
                <a:solidFill>
                  <a:srgbClr val="ED7D3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oint (introduce the main point of the paragraph)</a:t>
            </a:r>
            <a:r>
              <a:rPr lang="en-GB" sz="2000">
                <a:solidFill>
                  <a:srgbClr val="4472C4"/>
                </a:solidFill>
                <a:latin typeface="Open Sans"/>
                <a:ea typeface="Open Sans"/>
                <a:cs typeface="Open Sans"/>
                <a:sym typeface="Open Sans"/>
              </a:rPr>
              <a:t>Topic sentence</a:t>
            </a:r>
            <a:endParaRPr sz="2000">
              <a:solidFill>
                <a:srgbClr val="4472C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ED7D31"/>
                </a:solidFill>
                <a:latin typeface="Open Sans"/>
                <a:ea typeface="Open Sans"/>
                <a:cs typeface="Open Sans"/>
                <a:sym typeface="Open Sans"/>
              </a:rPr>
              <a:t>•E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vidence/example (support or develop by referring to sources or giving examples, etc) </a:t>
            </a:r>
            <a:r>
              <a:rPr lang="en-GB" sz="2000">
                <a:solidFill>
                  <a:srgbClr val="4472C4"/>
                </a:solidFill>
                <a:latin typeface="Open Sans"/>
                <a:ea typeface="Open Sans"/>
                <a:cs typeface="Open Sans"/>
                <a:sym typeface="Open Sans"/>
              </a:rPr>
              <a:t>Argument</a:t>
            </a:r>
            <a:endParaRPr sz="2000">
              <a:solidFill>
                <a:srgbClr val="4472C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ED7D31"/>
                </a:solidFill>
                <a:latin typeface="Open Sans"/>
                <a:ea typeface="Open Sans"/>
                <a:cs typeface="Open Sans"/>
                <a:sym typeface="Open Sans"/>
              </a:rPr>
              <a:t>•E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xplanation (e.g. additional information/examples/details/ cause/effect/comparisons/ advantages/disadvantages/problems/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solutions, etc </a:t>
            </a:r>
            <a:r>
              <a:rPr lang="en-GB" sz="2000">
                <a:solidFill>
                  <a:srgbClr val="4472C4"/>
                </a:solidFill>
                <a:latin typeface="Open Sans"/>
                <a:ea typeface="Open Sans"/>
                <a:cs typeface="Open Sans"/>
                <a:sym typeface="Open Sans"/>
              </a:rPr>
              <a:t>Argument</a:t>
            </a:r>
            <a:endParaRPr sz="2000">
              <a:solidFill>
                <a:srgbClr val="4472C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ED7D31"/>
                </a:solidFill>
                <a:latin typeface="Open Sans"/>
                <a:ea typeface="Open Sans"/>
                <a:cs typeface="Open Sans"/>
                <a:sym typeface="Open Sans"/>
              </a:rPr>
              <a:t>•L</a:t>
            </a:r>
            <a:r>
              <a:rPr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ink (to next paragraph or point)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1.Which ‘elements’ has the writer included in her Introduction?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2.Has she used the PEEL structure in the first paragraph?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3.Underline the verb tenses. Which verb tenses has the writer used?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4.Why has she used these verb tenses?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5.What do you notice about the sub-headings?</a:t>
            </a:r>
            <a:endParaRPr sz="2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https://docs.google.com/document/d/1DQQTvm2dSc68XFNQdvoePctgU9zOvfZVSEObJCGq2_E/edit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r>
              <a:rPr lang="en-GB"/>
              <a:t> or introduction?</a:t>
            </a:r>
            <a:endParaRPr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457200" y="12202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description below, decide if it refers to the abstract or the introduction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introduces the field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setting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research.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a separate,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self-contained summary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it focuses on providing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whole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article, thesis or dissertation.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provides reference to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research.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have a common structure; they comment on background, and state the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purpose, methods, results and conclusion.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serve as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continuous link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other sections of the writing.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present research with what has gone before;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 research;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aims of the present research; and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leads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main text.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lain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may stand alone: as a unit of text, it serves as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summary.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elements in the statement include a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and clear description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research and it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highlights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or outcomes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