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A535-D8DA-4004-8BBF-E04C7AE0826A}" type="datetimeFigureOut">
              <a:rPr lang="hu-HU" smtClean="0"/>
              <a:t>2021. 11. 25.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465C-A5EB-4059-A15B-A0F6A40F2975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59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A535-D8DA-4004-8BBF-E04C7AE0826A}" type="datetimeFigureOut">
              <a:rPr lang="hu-HU" smtClean="0"/>
              <a:t>2021. 11. 25.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465C-A5EB-4059-A15B-A0F6A40F29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42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A535-D8DA-4004-8BBF-E04C7AE0826A}" type="datetimeFigureOut">
              <a:rPr lang="hu-HU" smtClean="0"/>
              <a:t>2021. 11. 25.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465C-A5EB-4059-A15B-A0F6A40F29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740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A535-D8DA-4004-8BBF-E04C7AE0826A}" type="datetimeFigureOut">
              <a:rPr lang="hu-HU" smtClean="0"/>
              <a:t>2021. 11. 25.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465C-A5EB-4059-A15B-A0F6A40F29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894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A535-D8DA-4004-8BBF-E04C7AE0826A}" type="datetimeFigureOut">
              <a:rPr lang="hu-HU" smtClean="0"/>
              <a:t>2021. 11. 25.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465C-A5EB-4059-A15B-A0F6A40F2975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45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A535-D8DA-4004-8BBF-E04C7AE0826A}" type="datetimeFigureOut">
              <a:rPr lang="hu-HU" smtClean="0"/>
              <a:t>2021. 11. 25.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465C-A5EB-4059-A15B-A0F6A40F29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084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A535-D8DA-4004-8BBF-E04C7AE0826A}" type="datetimeFigureOut">
              <a:rPr lang="hu-HU" smtClean="0"/>
              <a:t>2021. 11. 25.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465C-A5EB-4059-A15B-A0F6A40F29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393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A535-D8DA-4004-8BBF-E04C7AE0826A}" type="datetimeFigureOut">
              <a:rPr lang="hu-HU" smtClean="0"/>
              <a:t>2021. 11. 25.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465C-A5EB-4059-A15B-A0F6A40F29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250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A535-D8DA-4004-8BBF-E04C7AE0826A}" type="datetimeFigureOut">
              <a:rPr lang="hu-HU" smtClean="0"/>
              <a:t>2021. 11. 25.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465C-A5EB-4059-A15B-A0F6A40F29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211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A3A535-D8DA-4004-8BBF-E04C7AE0826A}" type="datetimeFigureOut">
              <a:rPr lang="hu-HU" smtClean="0"/>
              <a:t>2021. 11. 25.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F2465C-A5EB-4059-A15B-A0F6A40F29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944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A535-D8DA-4004-8BBF-E04C7AE0826A}" type="datetimeFigureOut">
              <a:rPr lang="hu-HU" smtClean="0"/>
              <a:t>2021. 11. 25.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465C-A5EB-4059-A15B-A0F6A40F297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744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A3A535-D8DA-4004-8BBF-E04C7AE0826A}" type="datetimeFigureOut">
              <a:rPr lang="hu-HU" smtClean="0"/>
              <a:t>2021. 11. 25.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F2465C-A5EB-4059-A15B-A0F6A40F2975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UserAPI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062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55594"/>
          </a:xfrm>
        </p:spPr>
        <p:txBody>
          <a:bodyPr>
            <a:normAutofit fontScale="90000"/>
          </a:bodyPr>
          <a:lstStyle/>
          <a:p>
            <a:r>
              <a:rPr lang="hu-HU" dirty="0"/>
              <a:t>Konstruktoron keresztül </a:t>
            </a:r>
            <a:r>
              <a:rPr lang="hu-HU" dirty="0" err="1"/>
              <a:t>inject</a:t>
            </a:r>
            <a:r>
              <a:rPr lang="hu-HU" dirty="0"/>
              <a:t> a </a:t>
            </a:r>
            <a:r>
              <a:rPr lang="hu-HU" dirty="0" err="1"/>
              <a:t>DbContext</a:t>
            </a:r>
            <a:r>
              <a:rPr lang="hu-HU" dirty="0"/>
              <a:t>-et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6" name="Kép 5"/>
          <p:cNvPicPr/>
          <p:nvPr/>
        </p:nvPicPr>
        <p:blipFill>
          <a:blip r:embed="rId2"/>
          <a:stretch>
            <a:fillRect/>
          </a:stretch>
        </p:blipFill>
        <p:spPr>
          <a:xfrm>
            <a:off x="2642433" y="1809432"/>
            <a:ext cx="7220007" cy="40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7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55594"/>
          </a:xfrm>
        </p:spPr>
        <p:txBody>
          <a:bodyPr>
            <a:normAutofit/>
          </a:bodyPr>
          <a:lstStyle/>
          <a:p>
            <a:pPr algn="ctr"/>
            <a:r>
              <a:rPr lang="hu-HU" dirty="0" err="1" smtClean="0"/>
              <a:t>Get</a:t>
            </a:r>
            <a:r>
              <a:rPr lang="hu-HU" dirty="0" smtClean="0"/>
              <a:t>, </a:t>
            </a:r>
            <a:r>
              <a:rPr lang="hu-HU" dirty="0" err="1" smtClean="0"/>
              <a:t>Create</a:t>
            </a:r>
            <a:r>
              <a:rPr lang="hu-HU" dirty="0" smtClean="0"/>
              <a:t>, </a:t>
            </a:r>
            <a:r>
              <a:rPr lang="hu-HU" dirty="0" err="1" smtClean="0"/>
              <a:t>Delete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7" name="Kép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476" y="1809432"/>
            <a:ext cx="7220007" cy="40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2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55594"/>
          </a:xfrm>
        </p:spPr>
        <p:txBody>
          <a:bodyPr>
            <a:normAutofit/>
          </a:bodyPr>
          <a:lstStyle/>
          <a:p>
            <a:pPr algn="ctr"/>
            <a:r>
              <a:rPr lang="hu-HU" dirty="0" err="1" smtClean="0"/>
              <a:t>Get</a:t>
            </a:r>
            <a:r>
              <a:rPr lang="hu-HU" dirty="0" smtClean="0"/>
              <a:t>(</a:t>
            </a:r>
            <a:r>
              <a:rPr lang="hu-HU" dirty="0" err="1" smtClean="0"/>
              <a:t>id</a:t>
            </a:r>
            <a:r>
              <a:rPr lang="hu-HU" dirty="0" smtClean="0"/>
              <a:t>), Update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24320" y="1809432"/>
            <a:ext cx="7220007" cy="40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5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55594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Kész a </a:t>
            </a:r>
            <a:r>
              <a:rPr lang="hu-HU" dirty="0" smtClean="0"/>
              <a:t>gyűjtemény, </a:t>
            </a:r>
            <a:r>
              <a:rPr lang="hu-HU" dirty="0"/>
              <a:t>lehet regisztrálni a </a:t>
            </a:r>
            <a:r>
              <a:rPr lang="hu-HU" dirty="0" err="1"/>
              <a:t>dependency</a:t>
            </a:r>
            <a:r>
              <a:rPr lang="hu-HU" dirty="0"/>
              <a:t> </a:t>
            </a:r>
            <a:r>
              <a:rPr lang="hu-HU" dirty="0" err="1"/>
              <a:t>injection</a:t>
            </a:r>
            <a:r>
              <a:rPr lang="hu-HU" dirty="0"/>
              <a:t> </a:t>
            </a:r>
            <a:r>
              <a:rPr lang="hu-HU" dirty="0" err="1"/>
              <a:t>system</a:t>
            </a:r>
            <a:r>
              <a:rPr lang="hu-HU" dirty="0"/>
              <a:t>-t</a:t>
            </a:r>
          </a:p>
        </p:txBody>
      </p:sp>
      <p:pic>
        <p:nvPicPr>
          <p:cNvPr id="6" name="Tartalom helye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4575" y="1887206"/>
            <a:ext cx="8003810" cy="449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9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55594"/>
          </a:xfrm>
        </p:spPr>
        <p:txBody>
          <a:bodyPr>
            <a:normAutofit/>
          </a:bodyPr>
          <a:lstStyle/>
          <a:p>
            <a:pPr algn="ctr"/>
            <a:r>
              <a:rPr lang="hu-HU" dirty="0" err="1" smtClean="0"/>
              <a:t>Lunch</a:t>
            </a:r>
            <a:r>
              <a:rPr lang="hu-HU" dirty="0" smtClean="0"/>
              <a:t> </a:t>
            </a:r>
            <a:r>
              <a:rPr lang="hu-HU" dirty="0" err="1" smtClean="0"/>
              <a:t>setting</a:t>
            </a:r>
            <a:r>
              <a:rPr lang="hu-HU" dirty="0" smtClean="0"/>
              <a:t> beállítása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476" y="1809432"/>
            <a:ext cx="7220007" cy="40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9116"/>
          </a:xfrm>
        </p:spPr>
        <p:txBody>
          <a:bodyPr/>
          <a:lstStyle/>
          <a:p>
            <a:pPr algn="ctr"/>
            <a:r>
              <a:rPr lang="hu-HU" b="1" dirty="0" err="1" smtClean="0"/>
              <a:t>PostMan</a:t>
            </a:r>
            <a:endParaRPr lang="hu-HU" b="1" dirty="0"/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261" y="1887206"/>
            <a:ext cx="7882437" cy="443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36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9116"/>
          </a:xfrm>
        </p:spPr>
        <p:txBody>
          <a:bodyPr/>
          <a:lstStyle/>
          <a:p>
            <a:pPr algn="ctr"/>
            <a:r>
              <a:rPr lang="hu-HU" b="1" dirty="0" err="1" smtClean="0"/>
              <a:t>PostMan</a:t>
            </a:r>
            <a:endParaRPr lang="hu-HU" b="1" dirty="0"/>
          </a:p>
        </p:txBody>
      </p:sp>
      <p:pic>
        <p:nvPicPr>
          <p:cNvPr id="5" name="Tartalom helye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457" y="1805320"/>
            <a:ext cx="7494045" cy="421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20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9116"/>
          </a:xfrm>
        </p:spPr>
        <p:txBody>
          <a:bodyPr/>
          <a:lstStyle/>
          <a:p>
            <a:pPr algn="ctr"/>
            <a:r>
              <a:rPr lang="hu-HU" b="1" dirty="0" err="1" smtClean="0"/>
              <a:t>PostMan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476" y="1809432"/>
            <a:ext cx="7220007" cy="40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61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9116"/>
          </a:xfrm>
        </p:spPr>
        <p:txBody>
          <a:bodyPr/>
          <a:lstStyle/>
          <a:p>
            <a:pPr algn="ctr"/>
            <a:r>
              <a:rPr lang="hu-HU" b="1" dirty="0" err="1" smtClean="0"/>
              <a:t>PostMan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476" y="1809432"/>
            <a:ext cx="7220007" cy="40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52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9116"/>
          </a:xfrm>
        </p:spPr>
        <p:txBody>
          <a:bodyPr/>
          <a:lstStyle/>
          <a:p>
            <a:pPr algn="ctr"/>
            <a:r>
              <a:rPr lang="hu-HU" b="1" dirty="0" err="1" smtClean="0"/>
              <a:t>PostMan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476" y="1809432"/>
            <a:ext cx="7220007" cy="40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9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91821"/>
          </a:xfrm>
        </p:spPr>
        <p:txBody>
          <a:bodyPr/>
          <a:lstStyle/>
          <a:p>
            <a:pPr algn="ctr"/>
            <a:r>
              <a:rPr lang="hu-HU" b="1" dirty="0" err="1" smtClean="0"/>
              <a:t>Asp.Net</a:t>
            </a:r>
            <a:r>
              <a:rPr lang="hu-HU" b="1" dirty="0" smtClean="0"/>
              <a:t> </a:t>
            </a:r>
            <a:r>
              <a:rPr lang="hu-HU" b="1" dirty="0" err="1" smtClean="0"/>
              <a:t>Core</a:t>
            </a:r>
            <a:r>
              <a:rPr lang="hu-HU" b="1" dirty="0" smtClean="0"/>
              <a:t> </a:t>
            </a:r>
            <a:r>
              <a:rPr lang="hu-HU" b="1" dirty="0" err="1" smtClean="0"/>
              <a:t>WebApi</a:t>
            </a:r>
            <a:endParaRPr lang="hu-HU" b="1" dirty="0"/>
          </a:p>
        </p:txBody>
      </p:sp>
      <p:pic>
        <p:nvPicPr>
          <p:cNvPr id="4" name="Tartalom helye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661" y="1846263"/>
            <a:ext cx="715500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1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9116"/>
          </a:xfrm>
        </p:spPr>
        <p:txBody>
          <a:bodyPr/>
          <a:lstStyle/>
          <a:p>
            <a:pPr algn="ctr"/>
            <a:r>
              <a:rPr lang="hu-HU" b="1" dirty="0" err="1" smtClean="0"/>
              <a:t>PostMan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476" y="1809432"/>
            <a:ext cx="7220007" cy="40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1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91821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/>
              <a:t>Az adatok tárolása, </a:t>
            </a:r>
            <a:r>
              <a:rPr lang="hu-HU" b="1" dirty="0" err="1" smtClean="0"/>
              <a:t>SqLite</a:t>
            </a:r>
            <a:r>
              <a:rPr lang="hu-HU" b="1" dirty="0" smtClean="0"/>
              <a:t> csomag letöltése</a:t>
            </a:r>
            <a:endParaRPr lang="hu-HU" b="1" dirty="0"/>
          </a:p>
        </p:txBody>
      </p:sp>
      <p:pic>
        <p:nvPicPr>
          <p:cNvPr id="5" name="Tartalom helye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661" y="1846263"/>
            <a:ext cx="715500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91821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/>
              <a:t>User osztály létrehozása</a:t>
            </a:r>
            <a:endParaRPr lang="hu-HU" b="1" dirty="0"/>
          </a:p>
        </p:txBody>
      </p:sp>
      <p:pic>
        <p:nvPicPr>
          <p:cNvPr id="6" name="Tartalom helye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661" y="1846263"/>
            <a:ext cx="715500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91821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 smtClean="0"/>
              <a:t>DbContext</a:t>
            </a:r>
            <a:r>
              <a:rPr lang="hu-HU" b="1" dirty="0" smtClean="0"/>
              <a:t> hozzáadása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/>
          <p:cNvPicPr/>
          <p:nvPr/>
        </p:nvPicPr>
        <p:blipFill>
          <a:blip r:embed="rId2"/>
          <a:stretch>
            <a:fillRect/>
          </a:stretch>
        </p:blipFill>
        <p:spPr>
          <a:xfrm>
            <a:off x="2997275" y="2028353"/>
            <a:ext cx="7006533" cy="38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5559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err="1"/>
              <a:t>DbContext</a:t>
            </a:r>
            <a:r>
              <a:rPr lang="hu-HU" b="1" dirty="0"/>
              <a:t> </a:t>
            </a:r>
            <a:r>
              <a:rPr lang="hu-HU" b="1" dirty="0" smtClean="0"/>
              <a:t>szolgáltatás regisztrálása </a:t>
            </a:r>
            <a:r>
              <a:rPr lang="hu-HU" b="1" dirty="0"/>
              <a:t/>
            </a:r>
            <a:br>
              <a:rPr lang="hu-HU" b="1" dirty="0"/>
            </a:br>
            <a:r>
              <a:rPr lang="hu-HU" b="1" dirty="0"/>
              <a:t>a DI tárolóban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6" name="Kép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46468" y="1845734"/>
            <a:ext cx="656002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55594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 smtClean="0"/>
              <a:t>Scaffold</a:t>
            </a:r>
            <a:r>
              <a:rPr lang="hu-HU" b="1" dirty="0" smtClean="0"/>
              <a:t> </a:t>
            </a:r>
            <a:r>
              <a:rPr lang="hu-HU" b="1" dirty="0" err="1" smtClean="0"/>
              <a:t>UserController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7" name="Kép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15640" y="1809432"/>
            <a:ext cx="6283202" cy="40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55594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 smtClean="0"/>
              <a:t>IUserREpository</a:t>
            </a:r>
            <a:endParaRPr lang="hu-HU" b="1" dirty="0"/>
          </a:p>
        </p:txBody>
      </p:sp>
      <p:pic>
        <p:nvPicPr>
          <p:cNvPr id="5" name="Tartalom helye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945" y="1818967"/>
            <a:ext cx="7882437" cy="443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3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55594"/>
          </a:xfrm>
        </p:spPr>
        <p:txBody>
          <a:bodyPr>
            <a:normAutofit/>
          </a:bodyPr>
          <a:lstStyle/>
          <a:p>
            <a:pPr algn="ctr"/>
            <a:r>
              <a:rPr lang="hu-HU" b="1" dirty="0" err="1" smtClean="0"/>
              <a:t>UserRepository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97025" y="1845734"/>
            <a:ext cx="7220007" cy="40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</TotalTime>
  <Words>55</Words>
  <Application>Microsoft Office PowerPoint</Application>
  <PresentationFormat>Szélesvásznú</PresentationFormat>
  <Paragraphs>20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Retrospektív</vt:lpstr>
      <vt:lpstr>UserAPI</vt:lpstr>
      <vt:lpstr>Asp.Net Core WebApi</vt:lpstr>
      <vt:lpstr>Az adatok tárolása, SqLite csomag letöltése</vt:lpstr>
      <vt:lpstr>User osztály létrehozása</vt:lpstr>
      <vt:lpstr>DbContext hozzáadása</vt:lpstr>
      <vt:lpstr>DbContext szolgáltatás regisztrálása  a DI tárolóban</vt:lpstr>
      <vt:lpstr>Scaffold UserController</vt:lpstr>
      <vt:lpstr>IUserREpository</vt:lpstr>
      <vt:lpstr>UserRepository</vt:lpstr>
      <vt:lpstr>Konstruktoron keresztül inject a DbContext-et</vt:lpstr>
      <vt:lpstr>Get, Create, Delete</vt:lpstr>
      <vt:lpstr>Get(id), Update</vt:lpstr>
      <vt:lpstr>Kész a gyűjtemény, lehet regisztrálni a dependency injection system-t</vt:lpstr>
      <vt:lpstr>Lunch setting beállítása</vt:lpstr>
      <vt:lpstr>PostMan</vt:lpstr>
      <vt:lpstr>PostMan</vt:lpstr>
      <vt:lpstr>PostMan</vt:lpstr>
      <vt:lpstr>PostMan</vt:lpstr>
      <vt:lpstr>PostMan</vt:lpstr>
      <vt:lpstr>PostMan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UserAPI</dc:title>
  <dc:creator>Farkas Zoltán</dc:creator>
  <cp:lastModifiedBy>Farkas Zoltán</cp:lastModifiedBy>
  <cp:revision>37</cp:revision>
  <dcterms:created xsi:type="dcterms:W3CDTF">2021-11-25T08:19:07Z</dcterms:created>
  <dcterms:modified xsi:type="dcterms:W3CDTF">2021-11-25T19:26:23Z</dcterms:modified>
</cp:coreProperties>
</file>