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1C63-13B6-48C9-9A30-5EA1C6710A53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923B-71E5-4C88-AFD9-B2BEE09F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1C63-13B6-48C9-9A30-5EA1C6710A53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923B-71E5-4C88-AFD9-B2BEE09F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1C63-13B6-48C9-9A30-5EA1C6710A53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923B-71E5-4C88-AFD9-B2BEE09F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1C63-13B6-48C9-9A30-5EA1C6710A53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923B-71E5-4C88-AFD9-B2BEE09F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1C63-13B6-48C9-9A30-5EA1C6710A53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923B-71E5-4C88-AFD9-B2BEE09F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1C63-13B6-48C9-9A30-5EA1C6710A53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923B-71E5-4C88-AFD9-B2BEE09F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1C63-13B6-48C9-9A30-5EA1C6710A53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923B-71E5-4C88-AFD9-B2BEE09F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1C63-13B6-48C9-9A30-5EA1C6710A53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923B-71E5-4C88-AFD9-B2BEE09F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1C63-13B6-48C9-9A30-5EA1C6710A53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923B-71E5-4C88-AFD9-B2BEE09F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1C63-13B6-48C9-9A30-5EA1C6710A53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923B-71E5-4C88-AFD9-B2BEE09F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1C63-13B6-48C9-9A30-5EA1C6710A53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923B-71E5-4C88-AFD9-B2BEE09F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1C63-13B6-48C9-9A30-5EA1C6710A53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923B-71E5-4C88-AFD9-B2BEE09F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OnTimesRoutes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 Members:- Deveshwar, </a:t>
            </a:r>
            <a:r>
              <a:rPr lang="en-US" dirty="0" err="1" smtClean="0">
                <a:solidFill>
                  <a:schemeClr val="tx1"/>
                </a:solidFill>
              </a:rPr>
              <a:t>Suryansh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Ritika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Muskan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Purav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Objective:-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dirty="0" smtClean="0"/>
              <a:t>The goal of our project is to create a website that shows  private bus timings and include a filter search feature to help users find their destination.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Problem Statement:-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It’s difficult to find private bus schedules and </a:t>
            </a:r>
            <a:r>
              <a:rPr lang="en-US" sz="2400" smtClean="0"/>
              <a:t>locate destinations quickly.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Deveshwar: </a:t>
            </a:r>
            <a:r>
              <a:rPr lang="en-US" sz="2800" dirty="0" smtClean="0"/>
              <a:t>Front-end Development, Data Collection.</a:t>
            </a:r>
          </a:p>
          <a:p>
            <a:pPr algn="just"/>
            <a:r>
              <a:rPr lang="en-US" dirty="0" err="1" smtClean="0"/>
              <a:t>Suryansh</a:t>
            </a:r>
            <a:r>
              <a:rPr lang="en-US" dirty="0" smtClean="0"/>
              <a:t>: </a:t>
            </a:r>
            <a:r>
              <a:rPr lang="en-US" sz="2800" dirty="0" smtClean="0"/>
              <a:t>Front-end Development, Data Collection.</a:t>
            </a:r>
          </a:p>
          <a:p>
            <a:pPr algn="just"/>
            <a:r>
              <a:rPr lang="en-US" dirty="0" err="1" smtClean="0"/>
              <a:t>Ritika</a:t>
            </a:r>
            <a:r>
              <a:rPr lang="en-US" dirty="0" smtClean="0"/>
              <a:t>: </a:t>
            </a:r>
            <a:r>
              <a:rPr lang="en-US" sz="2800" dirty="0" smtClean="0"/>
              <a:t>Data collection</a:t>
            </a:r>
          </a:p>
          <a:p>
            <a:pPr algn="just"/>
            <a:r>
              <a:rPr lang="en-US" dirty="0" err="1" smtClean="0"/>
              <a:t>Muskan</a:t>
            </a:r>
            <a:r>
              <a:rPr lang="en-US" dirty="0" smtClean="0"/>
              <a:t>: </a:t>
            </a:r>
            <a:r>
              <a:rPr lang="en-US" sz="2800" dirty="0" smtClean="0"/>
              <a:t>Data collection</a:t>
            </a:r>
          </a:p>
          <a:p>
            <a:pPr algn="just"/>
            <a:r>
              <a:rPr lang="en-US" dirty="0" err="1" smtClean="0"/>
              <a:t>Purav</a:t>
            </a:r>
            <a:r>
              <a:rPr lang="en-US" dirty="0" smtClean="0"/>
              <a:t>: </a:t>
            </a:r>
            <a:r>
              <a:rPr lang="en-US" sz="2800" dirty="0" smtClean="0"/>
              <a:t>Data collection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Key Features:-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Display bus timings.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Filter search for destination.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Mobile-friendly design.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" name="Picture 4" descr="se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86200"/>
            <a:ext cx="7162800" cy="26184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&amp;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 used for Development:- HTML, CSS,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Design:- </a:t>
            </a:r>
          </a:p>
          <a:p>
            <a:endParaRPr lang="en-US" dirty="0"/>
          </a:p>
        </p:txBody>
      </p:sp>
      <p:pic>
        <p:nvPicPr>
          <p:cNvPr id="5" name="Picture 4" descr="OntimeS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05200"/>
            <a:ext cx="7467600" cy="21603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Challenge 1: </a:t>
            </a:r>
            <a:r>
              <a:rPr lang="en-US" sz="2400" dirty="0" smtClean="0"/>
              <a:t>Collecting three-time schedules for certain routes was time-consuming as we had to wait for buses.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Solution1: </a:t>
            </a:r>
            <a:r>
              <a:rPr lang="en-US" sz="2400" dirty="0" smtClean="0"/>
              <a:t>We organized the team to collect data faster by splitting up the work.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Challenge 2: </a:t>
            </a:r>
            <a:r>
              <a:rPr lang="en-US" sz="2400" dirty="0" smtClean="0"/>
              <a:t>Some bus manager refused to provide timing information.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Solution2:</a:t>
            </a:r>
            <a:r>
              <a:rPr lang="en-US" sz="2400" dirty="0" smtClean="0"/>
              <a:t> We got permission from the District Commissioner’s office.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Our website will make it easier for users to access private bus timings and navigate to their destinations with a simple, efficient search tool.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212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OnTimesRoutes</vt:lpstr>
      <vt:lpstr>Introduction</vt:lpstr>
      <vt:lpstr>Project Team</vt:lpstr>
      <vt:lpstr>Features</vt:lpstr>
      <vt:lpstr>Design &amp; Development</vt:lpstr>
      <vt:lpstr>Challenges and Solutions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HPSEDC</dc:creator>
  <cp:lastModifiedBy>HPSEDC</cp:lastModifiedBy>
  <cp:revision>17</cp:revision>
  <dcterms:created xsi:type="dcterms:W3CDTF">2024-10-02T01:36:20Z</dcterms:created>
  <dcterms:modified xsi:type="dcterms:W3CDTF">2024-10-02T04:25:19Z</dcterms:modified>
</cp:coreProperties>
</file>