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4" r:id="rId5"/>
    <p:sldId id="276" r:id="rId6"/>
    <p:sldId id="277" r:id="rId7"/>
    <p:sldId id="278" r:id="rId8"/>
    <p:sldId id="279" r:id="rId9"/>
    <p:sldId id="275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5380C-2CE6-4F8F-A178-A1734D554D88}" v="10" dt="2024-09-10T14:07:0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n" userId="a4a7a1c9883b234f" providerId="LiveId" clId="{EAE857FA-517D-4514-8E47-A5C427DBA698}"/>
    <pc:docChg chg="undo custSel addSld delSld modSld sldOrd">
      <pc:chgData name="n n" userId="a4a7a1c9883b234f" providerId="LiveId" clId="{EAE857FA-517D-4514-8E47-A5C427DBA698}" dt="2024-09-11T09:13:27.596" v="719"/>
      <pc:docMkLst>
        <pc:docMk/>
      </pc:docMkLst>
      <pc:sldChg chg="modSp mod">
        <pc:chgData name="n n" userId="a4a7a1c9883b234f" providerId="LiveId" clId="{EAE857FA-517D-4514-8E47-A5C427DBA698}" dt="2024-09-11T09:02:48.055" v="95" actId="20577"/>
        <pc:sldMkLst>
          <pc:docMk/>
          <pc:sldMk cId="398443500" sldId="256"/>
        </pc:sldMkLst>
        <pc:spChg chg="mod">
          <ac:chgData name="n n" userId="a4a7a1c9883b234f" providerId="LiveId" clId="{EAE857FA-517D-4514-8E47-A5C427DBA698}" dt="2024-09-11T09:02:48.055" v="95" actId="20577"/>
          <ac:spMkLst>
            <pc:docMk/>
            <pc:sldMk cId="398443500" sldId="256"/>
            <ac:spMk id="6" creationId="{D84C1FAA-A0AE-972D-2C7B-CFC64FBFA2A6}"/>
          </ac:spMkLst>
        </pc:spChg>
      </pc:sldChg>
      <pc:sldChg chg="modSp mod">
        <pc:chgData name="n n" userId="a4a7a1c9883b234f" providerId="LiveId" clId="{EAE857FA-517D-4514-8E47-A5C427DBA698}" dt="2024-09-11T09:06:51.997" v="413" actId="20577"/>
        <pc:sldMkLst>
          <pc:docMk/>
          <pc:sldMk cId="1548815650" sldId="257"/>
        </pc:sldMkLst>
        <pc:spChg chg="mod">
          <ac:chgData name="n n" userId="a4a7a1c9883b234f" providerId="LiveId" clId="{EAE857FA-517D-4514-8E47-A5C427DBA698}" dt="2024-09-11T09:06:51.997" v="413" actId="20577"/>
          <ac:spMkLst>
            <pc:docMk/>
            <pc:sldMk cId="1548815650" sldId="257"/>
            <ac:spMk id="3" creationId="{BB592E77-A6BE-B23D-8ED1-6BB073FD4ACE}"/>
          </ac:spMkLst>
        </pc:spChg>
      </pc:sldChg>
      <pc:sldChg chg="modSp mod">
        <pc:chgData name="n n" userId="a4a7a1c9883b234f" providerId="LiveId" clId="{EAE857FA-517D-4514-8E47-A5C427DBA698}" dt="2024-09-11T09:08:25.069" v="607" actId="20577"/>
        <pc:sldMkLst>
          <pc:docMk/>
          <pc:sldMk cId="1545146781" sldId="258"/>
        </pc:sldMkLst>
        <pc:spChg chg="mod">
          <ac:chgData name="n n" userId="a4a7a1c9883b234f" providerId="LiveId" clId="{EAE857FA-517D-4514-8E47-A5C427DBA698}" dt="2024-09-11T09:08:25.069" v="607" actId="20577"/>
          <ac:spMkLst>
            <pc:docMk/>
            <pc:sldMk cId="1545146781" sldId="258"/>
            <ac:spMk id="3" creationId="{BB592E77-A6BE-B23D-8ED1-6BB073FD4ACE}"/>
          </ac:spMkLst>
        </pc:spChg>
      </pc:sldChg>
      <pc:sldChg chg="del">
        <pc:chgData name="n n" userId="a4a7a1c9883b234f" providerId="LiveId" clId="{EAE857FA-517D-4514-8E47-A5C427DBA698}" dt="2024-09-11T09:08:51.583" v="609" actId="47"/>
        <pc:sldMkLst>
          <pc:docMk/>
          <pc:sldMk cId="3336658130" sldId="259"/>
        </pc:sldMkLst>
      </pc:sldChg>
      <pc:sldChg chg="del">
        <pc:chgData name="n n" userId="a4a7a1c9883b234f" providerId="LiveId" clId="{EAE857FA-517D-4514-8E47-A5C427DBA698}" dt="2024-09-11T09:08:53.022" v="610" actId="47"/>
        <pc:sldMkLst>
          <pc:docMk/>
          <pc:sldMk cId="1788765571" sldId="260"/>
        </pc:sldMkLst>
      </pc:sldChg>
      <pc:sldChg chg="del">
        <pc:chgData name="n n" userId="a4a7a1c9883b234f" providerId="LiveId" clId="{EAE857FA-517D-4514-8E47-A5C427DBA698}" dt="2024-09-11T09:08:53.449" v="611" actId="47"/>
        <pc:sldMkLst>
          <pc:docMk/>
          <pc:sldMk cId="1908887155" sldId="261"/>
        </pc:sldMkLst>
      </pc:sldChg>
      <pc:sldChg chg="modSp del mod">
        <pc:chgData name="n n" userId="a4a7a1c9883b234f" providerId="LiveId" clId="{EAE857FA-517D-4514-8E47-A5C427DBA698}" dt="2024-09-11T09:08:46.524" v="608" actId="47"/>
        <pc:sldMkLst>
          <pc:docMk/>
          <pc:sldMk cId="958167442" sldId="262"/>
        </pc:sldMkLst>
        <pc:spChg chg="mod">
          <ac:chgData name="n n" userId="a4a7a1c9883b234f" providerId="LiveId" clId="{EAE857FA-517D-4514-8E47-A5C427DBA698}" dt="2024-09-11T09:06:33.969" v="370" actId="20577"/>
          <ac:spMkLst>
            <pc:docMk/>
            <pc:sldMk cId="958167442" sldId="262"/>
            <ac:spMk id="6" creationId="{09A1C9AC-1554-1722-DD68-A11AC4F36542}"/>
          </ac:spMkLst>
        </pc:spChg>
      </pc:sldChg>
      <pc:sldChg chg="del">
        <pc:chgData name="n n" userId="a4a7a1c9883b234f" providerId="LiveId" clId="{EAE857FA-517D-4514-8E47-A5C427DBA698}" dt="2024-09-11T09:08:53.964" v="612" actId="47"/>
        <pc:sldMkLst>
          <pc:docMk/>
          <pc:sldMk cId="1583061962" sldId="263"/>
        </pc:sldMkLst>
      </pc:sldChg>
      <pc:sldChg chg="del">
        <pc:chgData name="n n" userId="a4a7a1c9883b234f" providerId="LiveId" clId="{EAE857FA-517D-4514-8E47-A5C427DBA698}" dt="2024-09-11T09:08:54.294" v="613" actId="47"/>
        <pc:sldMkLst>
          <pc:docMk/>
          <pc:sldMk cId="232782510" sldId="264"/>
        </pc:sldMkLst>
      </pc:sldChg>
      <pc:sldChg chg="del">
        <pc:chgData name="n n" userId="a4a7a1c9883b234f" providerId="LiveId" clId="{EAE857FA-517D-4514-8E47-A5C427DBA698}" dt="2024-09-11T09:11:52.770" v="704" actId="47"/>
        <pc:sldMkLst>
          <pc:docMk/>
          <pc:sldMk cId="4065816040" sldId="265"/>
        </pc:sldMkLst>
      </pc:sldChg>
      <pc:sldChg chg="add del">
        <pc:chgData name="n n" userId="a4a7a1c9883b234f" providerId="LiveId" clId="{EAE857FA-517D-4514-8E47-A5C427DBA698}" dt="2024-09-11T09:10:39.870" v="689" actId="47"/>
        <pc:sldMkLst>
          <pc:docMk/>
          <pc:sldMk cId="532823979" sldId="266"/>
        </pc:sldMkLst>
      </pc:sldChg>
      <pc:sldChg chg="del">
        <pc:chgData name="n n" userId="a4a7a1c9883b234f" providerId="LiveId" clId="{EAE857FA-517D-4514-8E47-A5C427DBA698}" dt="2024-09-11T09:10:36.109" v="687" actId="47"/>
        <pc:sldMkLst>
          <pc:docMk/>
          <pc:sldMk cId="2405577478" sldId="267"/>
        </pc:sldMkLst>
      </pc:sldChg>
      <pc:sldChg chg="del">
        <pc:chgData name="n n" userId="a4a7a1c9883b234f" providerId="LiveId" clId="{EAE857FA-517D-4514-8E47-A5C427DBA698}" dt="2024-09-11T09:08:54.844" v="614" actId="47"/>
        <pc:sldMkLst>
          <pc:docMk/>
          <pc:sldMk cId="3584684586" sldId="269"/>
        </pc:sldMkLst>
      </pc:sldChg>
      <pc:sldChg chg="del">
        <pc:chgData name="n n" userId="a4a7a1c9883b234f" providerId="LiveId" clId="{EAE857FA-517D-4514-8E47-A5C427DBA698}" dt="2024-09-11T09:08:59.141" v="615" actId="47"/>
        <pc:sldMkLst>
          <pc:docMk/>
          <pc:sldMk cId="3224784027" sldId="270"/>
        </pc:sldMkLst>
      </pc:sldChg>
      <pc:sldChg chg="del">
        <pc:chgData name="n n" userId="a4a7a1c9883b234f" providerId="LiveId" clId="{EAE857FA-517D-4514-8E47-A5C427DBA698}" dt="2024-09-11T09:09:00.285" v="616" actId="47"/>
        <pc:sldMkLst>
          <pc:docMk/>
          <pc:sldMk cId="1546300008" sldId="272"/>
        </pc:sldMkLst>
      </pc:sldChg>
      <pc:sldChg chg="del">
        <pc:chgData name="n n" userId="a4a7a1c9883b234f" providerId="LiveId" clId="{EAE857FA-517D-4514-8E47-A5C427DBA698}" dt="2024-09-11T09:10:37.991" v="688" actId="47"/>
        <pc:sldMkLst>
          <pc:docMk/>
          <pc:sldMk cId="1788337613" sldId="273"/>
        </pc:sldMkLst>
      </pc:sldChg>
      <pc:sldChg chg="modSp mod ord">
        <pc:chgData name="n n" userId="a4a7a1c9883b234f" providerId="LiveId" clId="{EAE857FA-517D-4514-8E47-A5C427DBA698}" dt="2024-09-11T09:11:26.574" v="703"/>
        <pc:sldMkLst>
          <pc:docMk/>
          <pc:sldMk cId="1994378629" sldId="274"/>
        </pc:sldMkLst>
        <pc:spChg chg="mod">
          <ac:chgData name="n n" userId="a4a7a1c9883b234f" providerId="LiveId" clId="{EAE857FA-517D-4514-8E47-A5C427DBA698}" dt="2024-09-11T09:10:24.355" v="686" actId="20577"/>
          <ac:spMkLst>
            <pc:docMk/>
            <pc:sldMk cId="1994378629" sldId="274"/>
            <ac:spMk id="3" creationId="{BB592E77-A6BE-B23D-8ED1-6BB073FD4ACE}"/>
          </ac:spMkLst>
        </pc:spChg>
        <pc:spChg chg="mod">
          <ac:chgData name="n n" userId="a4a7a1c9883b234f" providerId="LiveId" clId="{EAE857FA-517D-4514-8E47-A5C427DBA698}" dt="2024-09-11T09:10:02.337" v="651" actId="20577"/>
          <ac:spMkLst>
            <pc:docMk/>
            <pc:sldMk cId="1994378629" sldId="274"/>
            <ac:spMk id="6" creationId="{09A1C9AC-1554-1722-DD68-A11AC4F36542}"/>
          </ac:spMkLst>
        </pc:spChg>
      </pc:sldChg>
      <pc:sldChg chg="modSp add mod ord">
        <pc:chgData name="n n" userId="a4a7a1c9883b234f" providerId="LiveId" clId="{EAE857FA-517D-4514-8E47-A5C427DBA698}" dt="2024-09-11T09:13:27.596" v="719"/>
        <pc:sldMkLst>
          <pc:docMk/>
          <pc:sldMk cId="127194514" sldId="276"/>
        </pc:sldMkLst>
        <pc:spChg chg="mod">
          <ac:chgData name="n n" userId="a4a7a1c9883b234f" providerId="LiveId" clId="{EAE857FA-517D-4514-8E47-A5C427DBA698}" dt="2024-09-11T09:11:19.381" v="699" actId="207"/>
          <ac:spMkLst>
            <pc:docMk/>
            <pc:sldMk cId="127194514" sldId="276"/>
            <ac:spMk id="3" creationId="{BB592E77-A6BE-B23D-8ED1-6BB073FD4ACE}"/>
          </ac:spMkLst>
        </pc:spChg>
      </pc:sldChg>
      <pc:sldChg chg="del">
        <pc:chgData name="n n" userId="a4a7a1c9883b234f" providerId="LiveId" clId="{EAE857FA-517D-4514-8E47-A5C427DBA698}" dt="2024-09-11T09:09:36.308" v="619" actId="47"/>
        <pc:sldMkLst>
          <pc:docMk/>
          <pc:sldMk cId="533749911" sldId="276"/>
        </pc:sldMkLst>
      </pc:sldChg>
      <pc:sldChg chg="del">
        <pc:chgData name="n n" userId="a4a7a1c9883b234f" providerId="LiveId" clId="{EAE857FA-517D-4514-8E47-A5C427DBA698}" dt="2024-09-11T09:09:36.920" v="620" actId="47"/>
        <pc:sldMkLst>
          <pc:docMk/>
          <pc:sldMk cId="724424653" sldId="277"/>
        </pc:sldMkLst>
      </pc:sldChg>
      <pc:sldChg chg="add ord">
        <pc:chgData name="n n" userId="a4a7a1c9883b234f" providerId="LiveId" clId="{EAE857FA-517D-4514-8E47-A5C427DBA698}" dt="2024-09-11T09:12:03.823" v="707"/>
        <pc:sldMkLst>
          <pc:docMk/>
          <pc:sldMk cId="1161032368" sldId="277"/>
        </pc:sldMkLst>
      </pc:sldChg>
      <pc:sldChg chg="addSp delSp modSp add mod ord">
        <pc:chgData name="n n" userId="a4a7a1c9883b234f" providerId="LiveId" clId="{EAE857FA-517D-4514-8E47-A5C427DBA698}" dt="2024-09-11T09:13:17.725" v="715" actId="207"/>
        <pc:sldMkLst>
          <pc:docMk/>
          <pc:sldMk cId="627206835" sldId="278"/>
        </pc:sldMkLst>
        <pc:spChg chg="mod">
          <ac:chgData name="n n" userId="a4a7a1c9883b234f" providerId="LiveId" clId="{EAE857FA-517D-4514-8E47-A5C427DBA698}" dt="2024-09-11T09:13:17.725" v="715" actId="207"/>
          <ac:spMkLst>
            <pc:docMk/>
            <pc:sldMk cId="627206835" sldId="278"/>
            <ac:spMk id="3" creationId="{BB592E77-A6BE-B23D-8ED1-6BB073FD4ACE}"/>
          </ac:spMkLst>
        </pc:spChg>
        <pc:graphicFrameChg chg="add del mod modGraphic">
          <ac:chgData name="n n" userId="a4a7a1c9883b234f" providerId="LiveId" clId="{EAE857FA-517D-4514-8E47-A5C427DBA698}" dt="2024-09-11T09:12:53.325" v="713" actId="478"/>
          <ac:graphicFrameMkLst>
            <pc:docMk/>
            <pc:sldMk cId="627206835" sldId="278"/>
            <ac:graphicFrameMk id="7" creationId="{A001E125-2CBA-4F3C-DA8C-082BE4636A14}"/>
          </ac:graphicFrameMkLst>
        </pc:graphicFrameChg>
      </pc:sldChg>
      <pc:sldChg chg="del">
        <pc:chgData name="n n" userId="a4a7a1c9883b234f" providerId="LiveId" clId="{EAE857FA-517D-4514-8E47-A5C427DBA698}" dt="2024-09-11T09:09:37.555" v="621" actId="47"/>
        <pc:sldMkLst>
          <pc:docMk/>
          <pc:sldMk cId="979447156" sldId="278"/>
        </pc:sldMkLst>
      </pc:sldChg>
      <pc:sldChg chg="del">
        <pc:chgData name="n n" userId="a4a7a1c9883b234f" providerId="LiveId" clId="{EAE857FA-517D-4514-8E47-A5C427DBA698}" dt="2024-09-11T09:03:07.965" v="96" actId="47"/>
        <pc:sldMkLst>
          <pc:docMk/>
          <pc:sldMk cId="639173843" sldId="279"/>
        </pc:sldMkLst>
      </pc:sldChg>
      <pc:sldChg chg="add replId">
        <pc:chgData name="n n" userId="a4a7a1c9883b234f" providerId="LiveId" clId="{EAE857FA-517D-4514-8E47-A5C427DBA698}" dt="2024-09-11T09:12:33.385" v="708" actId="2890"/>
        <pc:sldMkLst>
          <pc:docMk/>
          <pc:sldMk cId="4117259121" sldId="279"/>
        </pc:sldMkLst>
      </pc:sldChg>
    </pc:docChg>
  </pc:docChgLst>
  <pc:docChgLst>
    <pc:chgData name="n n" userId="a4a7a1c9883b234f" providerId="LiveId" clId="{EC35380C-2CE6-4F8F-A178-A1734D554D88}"/>
    <pc:docChg chg="undo redo custSel addSld delSld modSld sldOrd modMainMaster modNotesMaster modHandout">
      <pc:chgData name="n n" userId="a4a7a1c9883b234f" providerId="LiveId" clId="{EC35380C-2CE6-4F8F-A178-A1734D554D88}" dt="2024-09-11T08:26:13.858" v="9221"/>
      <pc:docMkLst>
        <pc:docMk/>
      </pc:docMkLst>
      <pc:sldChg chg="addSp delSp modSp mod">
        <pc:chgData name="n n" userId="a4a7a1c9883b234f" providerId="LiveId" clId="{EC35380C-2CE6-4F8F-A178-A1734D554D88}" dt="2024-09-10T04:22:55.087" v="2663" actId="692"/>
        <pc:sldMkLst>
          <pc:docMk/>
          <pc:sldMk cId="398443500" sldId="256"/>
        </pc:sldMkLst>
        <pc:spChg chg="mod">
          <ac:chgData name="n n" userId="a4a7a1c9883b234f" providerId="LiveId" clId="{EC35380C-2CE6-4F8F-A178-A1734D554D88}" dt="2024-09-09T13:04:34.791" v="113" actId="1076"/>
          <ac:spMkLst>
            <pc:docMk/>
            <pc:sldMk cId="398443500" sldId="256"/>
            <ac:spMk id="2" creationId="{93D6B679-AD77-5906-300C-7C1EF144A786}"/>
          </ac:spMkLst>
        </pc:spChg>
        <pc:spChg chg="add mod">
          <ac:chgData name="n n" userId="a4a7a1c9883b234f" providerId="LiveId" clId="{EC35380C-2CE6-4F8F-A178-A1734D554D88}" dt="2024-09-09T13:03:15.049" v="111" actId="1076"/>
          <ac:spMkLst>
            <pc:docMk/>
            <pc:sldMk cId="398443500" sldId="256"/>
            <ac:spMk id="3" creationId="{7CDD21DB-C6D2-BADB-C7D1-2C6E1B68878B}"/>
          </ac:spMkLst>
        </pc:spChg>
        <pc:spChg chg="del mod">
          <ac:chgData name="n n" userId="a4a7a1c9883b234f" providerId="LiveId" clId="{EC35380C-2CE6-4F8F-A178-A1734D554D88}" dt="2024-09-09T12:58:42.896" v="75" actId="478"/>
          <ac:spMkLst>
            <pc:docMk/>
            <pc:sldMk cId="398443500" sldId="256"/>
            <ac:spMk id="5" creationId="{9125F382-252E-D441-E8D4-C3A1F9C9A0AB}"/>
          </ac:spMkLst>
        </pc:spChg>
        <pc:spChg chg="mod">
          <ac:chgData name="n n" userId="a4a7a1c9883b234f" providerId="LiveId" clId="{EC35380C-2CE6-4F8F-A178-A1734D554D88}" dt="2024-09-09T13:05:40.028" v="118" actId="2710"/>
          <ac:spMkLst>
            <pc:docMk/>
            <pc:sldMk cId="398443500" sldId="256"/>
            <ac:spMk id="6" creationId="{D84C1FAA-A0AE-972D-2C7B-CFC64FBFA2A6}"/>
          </ac:spMkLst>
        </pc:spChg>
        <pc:spChg chg="mod">
          <ac:chgData name="n n" userId="a4a7a1c9883b234f" providerId="LiveId" clId="{EC35380C-2CE6-4F8F-A178-A1734D554D88}" dt="2024-09-09T13:02:04.031" v="97" actId="692"/>
          <ac:spMkLst>
            <pc:docMk/>
            <pc:sldMk cId="398443500" sldId="256"/>
            <ac:spMk id="16" creationId="{4A40655B-BC05-FDCA-E32A-82A59806F9D2}"/>
          </ac:spMkLst>
        </pc:spChg>
        <pc:cxnChg chg="mod">
          <ac:chgData name="n n" userId="a4a7a1c9883b234f" providerId="LiveId" clId="{EC35380C-2CE6-4F8F-A178-A1734D554D88}" dt="2024-09-10T04:22:55.087" v="2663" actId="692"/>
          <ac:cxnSpMkLst>
            <pc:docMk/>
            <pc:sldMk cId="398443500" sldId="256"/>
            <ac:cxnSpMk id="13" creationId="{5EE1B908-FC51-0749-FD8F-F089CB97706E}"/>
          </ac:cxnSpMkLst>
        </pc:cxnChg>
      </pc:sldChg>
      <pc:sldChg chg="addSp delSp modSp mod">
        <pc:chgData name="n n" userId="a4a7a1c9883b234f" providerId="LiveId" clId="{EC35380C-2CE6-4F8F-A178-A1734D554D88}" dt="2024-09-10T12:39:01.102" v="7155" actId="20577"/>
        <pc:sldMkLst>
          <pc:docMk/>
          <pc:sldMk cId="1548815650" sldId="257"/>
        </pc:sldMkLst>
        <pc:spChg chg="mod">
          <ac:chgData name="n n" userId="a4a7a1c9883b234f" providerId="LiveId" clId="{EC35380C-2CE6-4F8F-A178-A1734D554D88}" dt="2024-09-10T12:39:01.102" v="7155" actId="20577"/>
          <ac:spMkLst>
            <pc:docMk/>
            <pc:sldMk cId="1548815650" sldId="257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37:16.391" v="2664" actId="478"/>
          <ac:spMkLst>
            <pc:docMk/>
            <pc:sldMk cId="1548815650" sldId="257"/>
            <ac:spMk id="5" creationId="{15549D17-BB0B-2E26-CEDE-351F3514BB3A}"/>
          </ac:spMkLst>
        </pc:spChg>
        <pc:spChg chg="add mod">
          <ac:chgData name="n n" userId="a4a7a1c9883b234f" providerId="LiveId" clId="{EC35380C-2CE6-4F8F-A178-A1734D554D88}" dt="2024-09-10T04:40:02.951" v="2692" actId="692"/>
          <ac:spMkLst>
            <pc:docMk/>
            <pc:sldMk cId="1548815650" sldId="257"/>
            <ac:spMk id="7" creationId="{3AA5B6B3-EB15-B8D2-C125-DAC9D15E5BFB}"/>
          </ac:spMkLst>
        </pc:spChg>
        <pc:spChg chg="add del mod">
          <ac:chgData name="n n" userId="a4a7a1c9883b234f" providerId="LiveId" clId="{EC35380C-2CE6-4F8F-A178-A1734D554D88}" dt="2024-09-10T04:37:53.685" v="2672" actId="478"/>
          <ac:spMkLst>
            <pc:docMk/>
            <pc:sldMk cId="1548815650" sldId="257"/>
            <ac:spMk id="8" creationId="{C583A43C-9092-63F8-B543-1923F46CC197}"/>
          </ac:spMkLst>
        </pc:spChg>
      </pc:sldChg>
      <pc:sldChg chg="addSp delSp modSp mod">
        <pc:chgData name="n n" userId="a4a7a1c9883b234f" providerId="LiveId" clId="{EC35380C-2CE6-4F8F-A178-A1734D554D88}" dt="2024-09-10T12:39:17.362" v="7210" actId="20577"/>
        <pc:sldMkLst>
          <pc:docMk/>
          <pc:sldMk cId="1545146781" sldId="258"/>
        </pc:sldMkLst>
        <pc:spChg chg="mod">
          <ac:chgData name="n n" userId="a4a7a1c9883b234f" providerId="LiveId" clId="{EC35380C-2CE6-4F8F-A178-A1734D554D88}" dt="2024-09-10T12:39:17.362" v="7210" actId="20577"/>
          <ac:spMkLst>
            <pc:docMk/>
            <pc:sldMk cId="1545146781" sldId="258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8:48.800" v="2646" actId="478"/>
          <ac:spMkLst>
            <pc:docMk/>
            <pc:sldMk cId="1545146781" sldId="258"/>
            <ac:spMk id="5" creationId="{84CADFBF-FDFD-A5CF-1350-543297DB60D0}"/>
          </ac:spMkLst>
        </pc:spChg>
        <pc:spChg chg="add del mod">
          <ac:chgData name="n n" userId="a4a7a1c9883b234f" providerId="LiveId" clId="{EC35380C-2CE6-4F8F-A178-A1734D554D88}" dt="2024-09-10T04:39:02.672" v="2683" actId="478"/>
          <ac:spMkLst>
            <pc:docMk/>
            <pc:sldMk cId="1545146781" sldId="258"/>
            <ac:spMk id="7" creationId="{CBD9E11F-E846-FC2C-4DA3-BBBC42F80986}"/>
          </ac:spMkLst>
        </pc:spChg>
        <pc:spChg chg="add del mod">
          <ac:chgData name="n n" userId="a4a7a1c9883b234f" providerId="LiveId" clId="{EC35380C-2CE6-4F8F-A178-A1734D554D88}" dt="2024-09-10T04:40:31.156" v="2693" actId="478"/>
          <ac:spMkLst>
            <pc:docMk/>
            <pc:sldMk cId="1545146781" sldId="258"/>
            <ac:spMk id="8" creationId="{330B21FB-488F-1FFA-BFCF-E48384B75B3C}"/>
          </ac:spMkLst>
        </pc:spChg>
        <pc:spChg chg="add mod">
          <ac:chgData name="n n" userId="a4a7a1c9883b234f" providerId="LiveId" clId="{EC35380C-2CE6-4F8F-A178-A1734D554D88}" dt="2024-09-10T04:40:31.476" v="2694"/>
          <ac:spMkLst>
            <pc:docMk/>
            <pc:sldMk cId="1545146781" sldId="258"/>
            <ac:spMk id="9" creationId="{696FF862-C060-B066-B15B-D2E75A8E10BB}"/>
          </ac:spMkLst>
        </pc:spChg>
      </pc:sldChg>
      <pc:sldChg chg="addSp delSp modSp mod">
        <pc:chgData name="n n" userId="a4a7a1c9883b234f" providerId="LiveId" clId="{EC35380C-2CE6-4F8F-A178-A1734D554D88}" dt="2024-09-10T13:41:30.837" v="9131" actId="478"/>
        <pc:sldMkLst>
          <pc:docMk/>
          <pc:sldMk cId="3336658130" sldId="259"/>
        </pc:sldMkLst>
        <pc:spChg chg="mod">
          <ac:chgData name="n n" userId="a4a7a1c9883b234f" providerId="LiveId" clId="{EC35380C-2CE6-4F8F-A178-A1734D554D88}" dt="2024-09-09T13:51:36.092" v="1428" actId="1076"/>
          <ac:spMkLst>
            <pc:docMk/>
            <pc:sldMk cId="3336658130" sldId="259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07.824" v="2648"/>
          <ac:spMkLst>
            <pc:docMk/>
            <pc:sldMk cId="3336658130" sldId="259"/>
            <ac:spMk id="5" creationId="{20EA8B36-4B43-66C0-185E-FB0AFC683C62}"/>
          </ac:spMkLst>
        </pc:spChg>
        <pc:picChg chg="add del mod ord">
          <ac:chgData name="n n" userId="a4a7a1c9883b234f" providerId="LiveId" clId="{EC35380C-2CE6-4F8F-A178-A1734D554D88}" dt="2024-09-10T09:28:24.856" v="7087" actId="478"/>
          <ac:picMkLst>
            <pc:docMk/>
            <pc:sldMk cId="3336658130" sldId="259"/>
            <ac:picMk id="8" creationId="{21E7544A-3B2E-F14B-B84A-07DA86E5EAC3}"/>
          </ac:picMkLst>
        </pc:picChg>
        <pc:picChg chg="add del mod ord">
          <ac:chgData name="n n" userId="a4a7a1c9883b234f" providerId="LiveId" clId="{EC35380C-2CE6-4F8F-A178-A1734D554D88}" dt="2024-09-10T13:41:30.837" v="9131" actId="478"/>
          <ac:picMkLst>
            <pc:docMk/>
            <pc:sldMk cId="3336658130" sldId="259"/>
            <ac:picMk id="8" creationId="{2B10195A-F3F7-E386-989F-01209FEB51FC}"/>
          </ac:picMkLst>
        </pc:picChg>
        <pc:picChg chg="add del mod">
          <ac:chgData name="n n" userId="a4a7a1c9883b234f" providerId="LiveId" clId="{EC35380C-2CE6-4F8F-A178-A1734D554D88}" dt="2024-09-10T09:30:59.734" v="7090" actId="478"/>
          <ac:picMkLst>
            <pc:docMk/>
            <pc:sldMk cId="3336658130" sldId="259"/>
            <ac:picMk id="10" creationId="{BB389E35-4993-16F7-9CC1-0D5E3A610668}"/>
          </ac:picMkLst>
        </pc:picChg>
      </pc:sldChg>
      <pc:sldChg chg="addSp modSp mod ord">
        <pc:chgData name="n n" userId="a4a7a1c9883b234f" providerId="LiveId" clId="{EC35380C-2CE6-4F8F-A178-A1734D554D88}" dt="2024-09-10T13:45:57.213" v="9141" actId="1076"/>
        <pc:sldMkLst>
          <pc:docMk/>
          <pc:sldMk cId="1788765571" sldId="260"/>
        </pc:sldMkLst>
        <pc:spChg chg="mod">
          <ac:chgData name="n n" userId="a4a7a1c9883b234f" providerId="LiveId" clId="{EC35380C-2CE6-4F8F-A178-A1734D554D88}" dt="2024-09-10T04:44:47.765" v="2726" actId="20577"/>
          <ac:spMkLst>
            <pc:docMk/>
            <pc:sldMk cId="1788765571" sldId="260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08.757" v="2649"/>
          <ac:spMkLst>
            <pc:docMk/>
            <pc:sldMk cId="1788765571" sldId="260"/>
            <ac:spMk id="7" creationId="{57134454-8F75-1096-2D8F-EE69E541EF0C}"/>
          </ac:spMkLst>
        </pc:spChg>
        <pc:picChg chg="add mod">
          <ac:chgData name="n n" userId="a4a7a1c9883b234f" providerId="LiveId" clId="{EC35380C-2CE6-4F8F-A178-A1734D554D88}" dt="2024-09-10T13:45:57.213" v="9141" actId="1076"/>
          <ac:picMkLst>
            <pc:docMk/>
            <pc:sldMk cId="1788765571" sldId="260"/>
            <ac:picMk id="9" creationId="{D8262653-8AA5-E327-C8AF-8DFF8272CB9B}"/>
          </ac:picMkLst>
        </pc:picChg>
        <pc:cxnChg chg="add mod">
          <ac:chgData name="n n" userId="a4a7a1c9883b234f" providerId="LiveId" clId="{EC35380C-2CE6-4F8F-A178-A1734D554D88}" dt="2024-09-09T13:52:22.990" v="1431" actId="1076"/>
          <ac:cxnSpMkLst>
            <pc:docMk/>
            <pc:sldMk cId="1788765571" sldId="260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13:54:42.715" v="9161" actId="167"/>
        <pc:sldMkLst>
          <pc:docMk/>
          <pc:sldMk cId="1908887155" sldId="261"/>
        </pc:sldMkLst>
        <pc:spChg chg="mod">
          <ac:chgData name="n n" userId="a4a7a1c9883b234f" providerId="LiveId" clId="{EC35380C-2CE6-4F8F-A178-A1734D554D88}" dt="2024-09-09T13:55:53.473" v="1614" actId="115"/>
          <ac:spMkLst>
            <pc:docMk/>
            <pc:sldMk cId="1908887155" sldId="261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0.167" v="2650"/>
          <ac:spMkLst>
            <pc:docMk/>
            <pc:sldMk cId="1908887155" sldId="261"/>
            <ac:spMk id="7" creationId="{14827B41-B0C1-F572-E4BE-AA2837EF9C11}"/>
          </ac:spMkLst>
        </pc:spChg>
        <pc:picChg chg="add del mod">
          <ac:chgData name="n n" userId="a4a7a1c9883b234f" providerId="LiveId" clId="{EC35380C-2CE6-4F8F-A178-A1734D554D88}" dt="2024-09-10T13:50:55.724" v="9149" actId="478"/>
          <ac:picMkLst>
            <pc:docMk/>
            <pc:sldMk cId="1908887155" sldId="261"/>
            <ac:picMk id="9" creationId="{95FA147F-C70D-04FA-5AE1-CF4519A647F8}"/>
          </ac:picMkLst>
        </pc:picChg>
        <pc:picChg chg="add mod ord">
          <ac:chgData name="n n" userId="a4a7a1c9883b234f" providerId="LiveId" clId="{EC35380C-2CE6-4F8F-A178-A1734D554D88}" dt="2024-09-10T13:54:42.715" v="9161" actId="167"/>
          <ac:picMkLst>
            <pc:docMk/>
            <pc:sldMk cId="1908887155" sldId="261"/>
            <ac:picMk id="11" creationId="{867D2802-FFB4-C512-8AB5-5FC3E7EAA214}"/>
          </ac:picMkLst>
        </pc:picChg>
        <pc:cxnChg chg="add mod">
          <ac:chgData name="n n" userId="a4a7a1c9883b234f" providerId="LiveId" clId="{EC35380C-2CE6-4F8F-A178-A1734D554D88}" dt="2024-09-09T13:53:06.954" v="1435" actId="1076"/>
          <ac:cxnSpMkLst>
            <pc:docMk/>
            <pc:sldMk cId="1908887155" sldId="261"/>
            <ac:cxnSpMk id="5" creationId="{057B49B6-5114-0D53-2C3E-39EC2CF9EB91}"/>
          </ac:cxnSpMkLst>
        </pc:cxnChg>
      </pc:sldChg>
      <pc:sldChg chg="addSp delSp modSp add mod ord">
        <pc:chgData name="n n" userId="a4a7a1c9883b234f" providerId="LiveId" clId="{EC35380C-2CE6-4F8F-A178-A1734D554D88}" dt="2024-09-10T13:39:16.368" v="9124" actId="14100"/>
        <pc:sldMkLst>
          <pc:docMk/>
          <pc:sldMk cId="958167442" sldId="262"/>
        </pc:sldMkLst>
        <pc:spChg chg="mod">
          <ac:chgData name="n n" userId="a4a7a1c9883b234f" providerId="LiveId" clId="{EC35380C-2CE6-4F8F-A178-A1734D554D88}" dt="2024-09-09T14:20:06.240" v="2531" actId="20577"/>
          <ac:spMkLst>
            <pc:docMk/>
            <pc:sldMk cId="958167442" sldId="262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1:45.680" v="2627" actId="478"/>
          <ac:spMkLst>
            <pc:docMk/>
            <pc:sldMk cId="958167442" sldId="262"/>
            <ac:spMk id="5" creationId="{3213C094-B7D9-B5B6-7B9F-3D64A1FE1E17}"/>
          </ac:spMkLst>
        </pc:spChg>
        <pc:spChg chg="add mod">
          <ac:chgData name="n n" userId="a4a7a1c9883b234f" providerId="LiveId" clId="{EC35380C-2CE6-4F8F-A178-A1734D554D88}" dt="2024-09-10T03:12:52.236" v="2635" actId="1076"/>
          <ac:spMkLst>
            <pc:docMk/>
            <pc:sldMk cId="958167442" sldId="262"/>
            <ac:spMk id="7" creationId="{1FB54981-7BFC-562D-94F3-63D49C198A08}"/>
          </ac:spMkLst>
        </pc:spChg>
        <pc:picChg chg="add del mod">
          <ac:chgData name="n n" userId="a4a7a1c9883b234f" providerId="LiveId" clId="{EC35380C-2CE6-4F8F-A178-A1734D554D88}" dt="2024-09-10T09:19:53.115" v="7065" actId="478"/>
          <ac:picMkLst>
            <pc:docMk/>
            <pc:sldMk cId="958167442" sldId="262"/>
            <ac:picMk id="8" creationId="{3E165F37-8517-2B83-261C-6DD97F56250F}"/>
          </ac:picMkLst>
        </pc:picChg>
        <pc:picChg chg="add mod ord">
          <ac:chgData name="n n" userId="a4a7a1c9883b234f" providerId="LiveId" clId="{EC35380C-2CE6-4F8F-A178-A1734D554D88}" dt="2024-09-10T13:39:16.368" v="9124" actId="14100"/>
          <ac:picMkLst>
            <pc:docMk/>
            <pc:sldMk cId="958167442" sldId="262"/>
            <ac:picMk id="10" creationId="{6BD997FB-5CB5-AF8B-A605-5C0AB71246D0}"/>
          </ac:picMkLst>
        </pc:picChg>
      </pc:sldChg>
      <pc:sldChg chg="addSp delSp modSp add mod">
        <pc:chgData name="n n" userId="a4a7a1c9883b234f" providerId="LiveId" clId="{EC35380C-2CE6-4F8F-A178-A1734D554D88}" dt="2024-09-10T09:32:34.461" v="7099" actId="167"/>
        <pc:sldMkLst>
          <pc:docMk/>
          <pc:sldMk cId="1583061962" sldId="263"/>
        </pc:sldMkLst>
        <pc:spChg chg="mod">
          <ac:chgData name="n n" userId="a4a7a1c9883b234f" providerId="LiveId" clId="{EC35380C-2CE6-4F8F-A178-A1734D554D88}" dt="2024-09-09T14:18:00.384" v="2468" actId="20577"/>
          <ac:spMkLst>
            <pc:docMk/>
            <pc:sldMk cId="1583061962" sldId="263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3.530" v="2651"/>
          <ac:spMkLst>
            <pc:docMk/>
            <pc:sldMk cId="1583061962" sldId="263"/>
            <ac:spMk id="5" creationId="{D0FF55AC-65A6-A96D-A104-5E8BFFB30F65}"/>
          </ac:spMkLst>
        </pc:spChg>
        <pc:picChg chg="add mod ord">
          <ac:chgData name="n n" userId="a4a7a1c9883b234f" providerId="LiveId" clId="{EC35380C-2CE6-4F8F-A178-A1734D554D88}" dt="2024-09-10T09:32:34.461" v="7099" actId="167"/>
          <ac:picMkLst>
            <pc:docMk/>
            <pc:sldMk cId="1583061962" sldId="263"/>
            <ac:picMk id="8" creationId="{9265FE72-135F-8494-A91F-403E63DA8B3F}"/>
          </ac:picMkLst>
        </pc:picChg>
        <pc:cxnChg chg="del">
          <ac:chgData name="n n" userId="a4a7a1c9883b234f" providerId="LiveId" clId="{EC35380C-2CE6-4F8F-A178-A1734D554D88}" dt="2024-09-09T13:57:41.906" v="1771" actId="478"/>
          <ac:cxnSpMkLst>
            <pc:docMk/>
            <pc:sldMk cId="1583061962" sldId="263"/>
            <ac:cxnSpMk id="5" creationId="{057B49B6-5114-0D53-2C3E-39EC2CF9EB91}"/>
          </ac:cxnSpMkLst>
        </pc:cxnChg>
      </pc:sldChg>
      <pc:sldChg chg="add del">
        <pc:chgData name="n n" userId="a4a7a1c9883b234f" providerId="LiveId" clId="{EC35380C-2CE6-4F8F-A178-A1734D554D88}" dt="2024-09-09T13:19:32.524" v="794" actId="2890"/>
        <pc:sldMkLst>
          <pc:docMk/>
          <pc:sldMk cId="1797098675" sldId="263"/>
        </pc:sldMkLst>
      </pc:sldChg>
      <pc:sldChg chg="addSp delSp modSp add mod ord">
        <pc:chgData name="n n" userId="a4a7a1c9883b234f" providerId="LiveId" clId="{EC35380C-2CE6-4F8F-A178-A1734D554D88}" dt="2024-09-10T07:57:16.291" v="3717" actId="20577"/>
        <pc:sldMkLst>
          <pc:docMk/>
          <pc:sldMk cId="232782510" sldId="264"/>
        </pc:sldMkLst>
        <pc:spChg chg="mod">
          <ac:chgData name="n n" userId="a4a7a1c9883b234f" providerId="LiveId" clId="{EC35380C-2CE6-4F8F-A178-A1734D554D88}" dt="2024-09-10T07:57:16.291" v="3717" actId="20577"/>
          <ac:spMkLst>
            <pc:docMk/>
            <pc:sldMk cId="232782510" sldId="264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5.455" v="2652"/>
          <ac:spMkLst>
            <pc:docMk/>
            <pc:sldMk cId="232782510" sldId="264"/>
            <ac:spMk id="5" creationId="{10903193-65CC-1FE4-079A-318804E9FDFD}"/>
          </ac:spMkLst>
        </pc:spChg>
        <pc:cxnChg chg="del mod">
          <ac:chgData name="n n" userId="a4a7a1c9883b234f" providerId="LiveId" clId="{EC35380C-2CE6-4F8F-A178-A1734D554D88}" dt="2024-09-09T14:18:29.636" v="2471" actId="478"/>
          <ac:cxnSpMkLst>
            <pc:docMk/>
            <pc:sldMk cId="232782510" sldId="264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12:39:32.371" v="7213" actId="20577"/>
        <pc:sldMkLst>
          <pc:docMk/>
          <pc:sldMk cId="4065816040" sldId="265"/>
        </pc:sldMkLst>
        <pc:spChg chg="mod">
          <ac:chgData name="n n" userId="a4a7a1c9883b234f" providerId="LiveId" clId="{EC35380C-2CE6-4F8F-A178-A1734D554D88}" dt="2024-09-10T12:39:32.371" v="7213" actId="20577"/>
          <ac:spMkLst>
            <pc:docMk/>
            <pc:sldMk cId="4065816040" sldId="265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7.020" v="2653"/>
          <ac:spMkLst>
            <pc:docMk/>
            <pc:sldMk cId="4065816040" sldId="265"/>
            <ac:spMk id="5" creationId="{2AEB3A0F-5347-5F3F-4D60-E8FB43670EFE}"/>
          </ac:spMkLst>
        </pc:spChg>
        <pc:spChg chg="add del mod">
          <ac:chgData name="n n" userId="a4a7a1c9883b234f" providerId="LiveId" clId="{EC35380C-2CE6-4F8F-A178-A1734D554D88}" dt="2024-09-10T04:40:40.135" v="2696" actId="478"/>
          <ac:spMkLst>
            <pc:docMk/>
            <pc:sldMk cId="4065816040" sldId="265"/>
            <ac:spMk id="7" creationId="{2F378FB3-6D3D-7B33-0B6F-7C9E03CD3AF5}"/>
          </ac:spMkLst>
        </pc:spChg>
        <pc:spChg chg="add mod">
          <ac:chgData name="n n" userId="a4a7a1c9883b234f" providerId="LiveId" clId="{EC35380C-2CE6-4F8F-A178-A1734D554D88}" dt="2024-09-10T04:40:40.404" v="2697"/>
          <ac:spMkLst>
            <pc:docMk/>
            <pc:sldMk cId="4065816040" sldId="265"/>
            <ac:spMk id="8" creationId="{EDC24763-3BBC-E0A6-58FB-9431D75641C3}"/>
          </ac:spMkLst>
        </pc:spChg>
      </pc:sldChg>
      <pc:sldChg chg="addSp delSp modSp add mod ord">
        <pc:chgData name="n n" userId="a4a7a1c9883b234f" providerId="LiveId" clId="{EC35380C-2CE6-4F8F-A178-A1734D554D88}" dt="2024-09-10T12:39:55.420" v="7215"/>
        <pc:sldMkLst>
          <pc:docMk/>
          <pc:sldMk cId="532823979" sldId="266"/>
        </pc:sldMkLst>
        <pc:spChg chg="mod">
          <ac:chgData name="n n" userId="a4a7a1c9883b234f" providerId="LiveId" clId="{EC35380C-2CE6-4F8F-A178-A1734D554D88}" dt="2024-09-10T12:39:55.420" v="7215"/>
          <ac:spMkLst>
            <pc:docMk/>
            <pc:sldMk cId="532823979" sldId="266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40:43.322" v="2698" actId="478"/>
          <ac:spMkLst>
            <pc:docMk/>
            <pc:sldMk cId="532823979" sldId="266"/>
            <ac:spMk id="5" creationId="{29C05BC0-94A5-C103-FC15-9794F2BF4824}"/>
          </ac:spMkLst>
        </pc:spChg>
        <pc:spChg chg="add mod">
          <ac:chgData name="n n" userId="a4a7a1c9883b234f" providerId="LiveId" clId="{EC35380C-2CE6-4F8F-A178-A1734D554D88}" dt="2024-09-10T04:40:43.578" v="2699"/>
          <ac:spMkLst>
            <pc:docMk/>
            <pc:sldMk cId="532823979" sldId="266"/>
            <ac:spMk id="7" creationId="{7A66876D-D2FB-2FD2-55F7-65C3D8CDDCCE}"/>
          </ac:spMkLst>
        </pc:spChg>
      </pc:sldChg>
      <pc:sldChg chg="addSp delSp modSp add mod ord">
        <pc:chgData name="n n" userId="a4a7a1c9883b234f" providerId="LiveId" clId="{EC35380C-2CE6-4F8F-A178-A1734D554D88}" dt="2024-09-10T12:40:00.026" v="7217"/>
        <pc:sldMkLst>
          <pc:docMk/>
          <pc:sldMk cId="2405577478" sldId="267"/>
        </pc:sldMkLst>
        <pc:spChg chg="mod">
          <ac:chgData name="n n" userId="a4a7a1c9883b234f" providerId="LiveId" clId="{EC35380C-2CE6-4F8F-A178-A1734D554D88}" dt="2024-09-10T12:40:00.026" v="7217"/>
          <ac:spMkLst>
            <pc:docMk/>
            <pc:sldMk cId="2405577478" sldId="267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40:46.615" v="2700" actId="478"/>
          <ac:spMkLst>
            <pc:docMk/>
            <pc:sldMk cId="2405577478" sldId="267"/>
            <ac:spMk id="5" creationId="{B01E6C87-97A5-93C6-14FF-46575C2AF827}"/>
          </ac:spMkLst>
        </pc:spChg>
        <pc:spChg chg="add mod">
          <ac:chgData name="n n" userId="a4a7a1c9883b234f" providerId="LiveId" clId="{EC35380C-2CE6-4F8F-A178-A1734D554D88}" dt="2024-09-10T04:40:46.857" v="2701"/>
          <ac:spMkLst>
            <pc:docMk/>
            <pc:sldMk cId="2405577478" sldId="267"/>
            <ac:spMk id="7" creationId="{506312CC-1555-9034-E222-C700C9FACFE4}"/>
          </ac:spMkLst>
        </pc:spChg>
      </pc:sldChg>
      <pc:sldChg chg="addSp delSp modSp add mod">
        <pc:chgData name="n n" userId="a4a7a1c9883b234f" providerId="LiveId" clId="{EC35380C-2CE6-4F8F-A178-A1734D554D88}" dt="2024-09-10T03:19:46.453" v="2659" actId="692"/>
        <pc:sldMkLst>
          <pc:docMk/>
          <pc:sldMk cId="46131490" sldId="268"/>
        </pc:sldMkLst>
        <pc:spChg chg="add mod">
          <ac:chgData name="n n" userId="a4a7a1c9883b234f" providerId="LiveId" clId="{EC35380C-2CE6-4F8F-A178-A1734D554D88}" dt="2024-09-10T03:19:46.453" v="2659" actId="692"/>
          <ac:spMkLst>
            <pc:docMk/>
            <pc:sldMk cId="46131490" sldId="268"/>
            <ac:spMk id="3" creationId="{2F7E2A49-6199-8947-DE57-917328F2538A}"/>
          </ac:spMkLst>
        </pc:spChg>
        <pc:spChg chg="del">
          <ac:chgData name="n n" userId="a4a7a1c9883b234f" providerId="LiveId" clId="{EC35380C-2CE6-4F8F-A178-A1734D554D88}" dt="2024-09-09T14:26:57.109" v="2615" actId="478"/>
          <ac:spMkLst>
            <pc:docMk/>
            <pc:sldMk cId="46131490" sldId="268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9:35.065" v="2657" actId="478"/>
          <ac:spMkLst>
            <pc:docMk/>
            <pc:sldMk cId="46131490" sldId="268"/>
            <ac:spMk id="5" creationId="{E60350AC-D89B-01EE-C3C2-0F20ED8BC92D}"/>
          </ac:spMkLst>
        </pc:spChg>
        <pc:spChg chg="mod">
          <ac:chgData name="n n" userId="a4a7a1c9883b234f" providerId="LiveId" clId="{EC35380C-2CE6-4F8F-A178-A1734D554D88}" dt="2024-09-09T14:26:50.474" v="2614" actId="1076"/>
          <ac:spMkLst>
            <pc:docMk/>
            <pc:sldMk cId="46131490" sldId="268"/>
            <ac:spMk id="6" creationId="{09A1C9AC-1554-1722-DD68-A11AC4F36542}"/>
          </ac:spMkLst>
        </pc:spChg>
        <pc:cxnChg chg="mod">
          <ac:chgData name="n n" userId="a4a7a1c9883b234f" providerId="LiveId" clId="{EC35380C-2CE6-4F8F-A178-A1734D554D88}" dt="2024-09-09T14:26:43.326" v="2613" actId="208"/>
          <ac:cxnSpMkLst>
            <pc:docMk/>
            <pc:sldMk cId="46131490" sldId="268"/>
            <ac:cxnSpMk id="4" creationId="{E935860F-5604-6F18-CA14-1B6BDD1753C8}"/>
          </ac:cxnSpMkLst>
        </pc:cxnChg>
      </pc:sldChg>
      <pc:sldChg chg="add del">
        <pc:chgData name="n n" userId="a4a7a1c9883b234f" providerId="LiveId" clId="{EC35380C-2CE6-4F8F-A178-A1734D554D88}" dt="2024-09-09T14:23:40.706" v="2578" actId="2890"/>
        <pc:sldMkLst>
          <pc:docMk/>
          <pc:sldMk cId="1257988845" sldId="268"/>
        </pc:sldMkLst>
      </pc:sldChg>
      <pc:sldChg chg="delSp modSp add mod ord">
        <pc:chgData name="n n" userId="a4a7a1c9883b234f" providerId="LiveId" clId="{EC35380C-2CE6-4F8F-A178-A1734D554D88}" dt="2024-09-10T08:30:52.520" v="5236" actId="20577"/>
        <pc:sldMkLst>
          <pc:docMk/>
          <pc:sldMk cId="3584684586" sldId="269"/>
        </pc:sldMkLst>
        <pc:spChg chg="mod">
          <ac:chgData name="n n" userId="a4a7a1c9883b234f" providerId="LiveId" clId="{EC35380C-2CE6-4F8F-A178-A1734D554D88}" dt="2024-09-10T08:30:52.520" v="5236" actId="20577"/>
          <ac:spMkLst>
            <pc:docMk/>
            <pc:sldMk cId="3584684586" sldId="269"/>
            <ac:spMk id="3" creationId="{BB592E77-A6BE-B23D-8ED1-6BB073FD4ACE}"/>
          </ac:spMkLst>
        </pc:spChg>
        <pc:cxnChg chg="del mod">
          <ac:chgData name="n n" userId="a4a7a1c9883b234f" providerId="LiveId" clId="{EC35380C-2CE6-4F8F-A178-A1734D554D88}" dt="2024-09-10T08:07:45.811" v="4416" actId="478"/>
          <ac:cxnSpMkLst>
            <pc:docMk/>
            <pc:sldMk cId="3584684586" sldId="269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08:38:48.659" v="5752" actId="20577"/>
        <pc:sldMkLst>
          <pc:docMk/>
          <pc:sldMk cId="3224784027" sldId="270"/>
        </pc:sldMkLst>
        <pc:spChg chg="mod">
          <ac:chgData name="n n" userId="a4a7a1c9883b234f" providerId="LiveId" clId="{EC35380C-2CE6-4F8F-A178-A1734D554D88}" dt="2024-09-10T08:38:48.659" v="5752" actId="20577"/>
          <ac:spMkLst>
            <pc:docMk/>
            <pc:sldMk cId="3224784027" sldId="270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8:09:33.686" v="4495" actId="20577"/>
          <ac:spMkLst>
            <pc:docMk/>
            <pc:sldMk cId="3224784027" sldId="270"/>
            <ac:spMk id="6" creationId="{09A1C9AC-1554-1722-DD68-A11AC4F36542}"/>
          </ac:spMkLst>
        </pc:spChg>
        <pc:cxnChg chg="add del mod">
          <ac:chgData name="n n" userId="a4a7a1c9883b234f" providerId="LiveId" clId="{EC35380C-2CE6-4F8F-A178-A1734D554D88}" dt="2024-09-10T08:36:22.063" v="5530" actId="478"/>
          <ac:cxnSpMkLst>
            <pc:docMk/>
            <pc:sldMk cId="3224784027" sldId="270"/>
            <ac:cxnSpMk id="7" creationId="{BBAC569A-EB38-1D92-10FC-4C4650FAF831}"/>
          </ac:cxnSpMkLst>
        </pc:cxnChg>
      </pc:sldChg>
      <pc:sldChg chg="delSp modSp add del mod">
        <pc:chgData name="n n" userId="a4a7a1c9883b234f" providerId="LiveId" clId="{EC35380C-2CE6-4F8F-A178-A1734D554D88}" dt="2024-09-10T08:41:04.745" v="5885" actId="47"/>
        <pc:sldMkLst>
          <pc:docMk/>
          <pc:sldMk cId="3793761445" sldId="271"/>
        </pc:sldMkLst>
        <pc:spChg chg="del mod">
          <ac:chgData name="n n" userId="a4a7a1c9883b234f" providerId="LiveId" clId="{EC35380C-2CE6-4F8F-A178-A1734D554D88}" dt="2024-09-10T08:41:02.920" v="5884"/>
          <ac:spMkLst>
            <pc:docMk/>
            <pc:sldMk cId="3793761445" sldId="271"/>
            <ac:spMk id="3" creationId="{BB592E77-A6BE-B23D-8ED1-6BB073FD4ACE}"/>
          </ac:spMkLst>
        </pc:spChg>
        <pc:cxnChg chg="del">
          <ac:chgData name="n n" userId="a4a7a1c9883b234f" providerId="LiveId" clId="{EC35380C-2CE6-4F8F-A178-A1734D554D88}" dt="2024-09-10T08:34:04.461" v="5445" actId="478"/>
          <ac:cxnSpMkLst>
            <pc:docMk/>
            <pc:sldMk cId="3793761445" sldId="271"/>
            <ac:cxnSpMk id="7" creationId="{BBAC569A-EB38-1D92-10FC-4C4650FAF831}"/>
          </ac:cxnSpMkLst>
        </pc:cxnChg>
      </pc:sldChg>
      <pc:sldChg chg="addSp delSp modSp add mod">
        <pc:chgData name="n n" userId="a4a7a1c9883b234f" providerId="LiveId" clId="{EC35380C-2CE6-4F8F-A178-A1734D554D88}" dt="2024-09-10T14:07:37.802" v="9176" actId="1076"/>
        <pc:sldMkLst>
          <pc:docMk/>
          <pc:sldMk cId="1546300008" sldId="272"/>
        </pc:sldMkLst>
        <pc:spChg chg="mod">
          <ac:chgData name="n n" userId="a4a7a1c9883b234f" providerId="LiveId" clId="{EC35380C-2CE6-4F8F-A178-A1734D554D88}" dt="2024-09-10T14:07:37.802" v="9176" actId="1076"/>
          <ac:spMkLst>
            <pc:docMk/>
            <pc:sldMk cId="1546300008" sldId="272"/>
            <ac:spMk id="3" creationId="{BB592E77-A6BE-B23D-8ED1-6BB073FD4ACE}"/>
          </ac:spMkLst>
        </pc:spChg>
        <pc:picChg chg="add del mod">
          <ac:chgData name="n n" userId="a4a7a1c9883b234f" providerId="LiveId" clId="{EC35380C-2CE6-4F8F-A178-A1734D554D88}" dt="2024-09-10T14:06:40.259" v="9163" actId="478"/>
          <ac:picMkLst>
            <pc:docMk/>
            <pc:sldMk cId="1546300008" sldId="272"/>
            <ac:picMk id="7" creationId="{2E1643AC-D42F-0F7C-F79D-7AA00477960A}"/>
          </ac:picMkLst>
        </pc:picChg>
        <pc:picChg chg="add mod">
          <ac:chgData name="n n" userId="a4a7a1c9883b234f" providerId="LiveId" clId="{EC35380C-2CE6-4F8F-A178-A1734D554D88}" dt="2024-09-10T14:07:33.270" v="9175" actId="1076"/>
          <ac:picMkLst>
            <pc:docMk/>
            <pc:sldMk cId="1546300008" sldId="272"/>
            <ac:picMk id="9" creationId="{50255804-81D4-2488-C3E4-195D2A5414FB}"/>
          </ac:picMkLst>
        </pc:picChg>
        <pc:cxnChg chg="del">
          <ac:chgData name="n n" userId="a4a7a1c9883b234f" providerId="LiveId" clId="{EC35380C-2CE6-4F8F-A178-A1734D554D88}" dt="2024-09-10T08:39:48.627" v="5753" actId="478"/>
          <ac:cxnSpMkLst>
            <pc:docMk/>
            <pc:sldMk cId="1546300008" sldId="272"/>
            <ac:cxnSpMk id="7" creationId="{BBAC569A-EB38-1D92-10FC-4C4650FAF831}"/>
          </ac:cxnSpMkLst>
        </pc:cxnChg>
      </pc:sldChg>
      <pc:sldChg chg="modSp add mod ord">
        <pc:chgData name="n n" userId="a4a7a1c9883b234f" providerId="LiveId" clId="{EC35380C-2CE6-4F8F-A178-A1734D554D88}" dt="2024-09-11T05:00:51.183" v="9216" actId="20577"/>
        <pc:sldMkLst>
          <pc:docMk/>
          <pc:sldMk cId="1788337613" sldId="273"/>
        </pc:sldMkLst>
        <pc:spChg chg="mod">
          <ac:chgData name="n n" userId="a4a7a1c9883b234f" providerId="LiveId" clId="{EC35380C-2CE6-4F8F-A178-A1734D554D88}" dt="2024-09-11T05:00:51.183" v="9216" actId="20577"/>
          <ac:spMkLst>
            <pc:docMk/>
            <pc:sldMk cId="1788337613" sldId="273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9:11:33.605" v="7027" actId="20577"/>
          <ac:spMkLst>
            <pc:docMk/>
            <pc:sldMk cId="1788337613" sldId="273"/>
            <ac:spMk id="6" creationId="{09A1C9AC-1554-1722-DD68-A11AC4F36542}"/>
          </ac:spMkLst>
        </pc:spChg>
      </pc:sldChg>
      <pc:sldChg chg="modSp add mod ord">
        <pc:chgData name="n n" userId="a4a7a1c9883b234f" providerId="LiveId" clId="{EC35380C-2CE6-4F8F-A178-A1734D554D88}" dt="2024-09-10T09:11:46.857" v="7058" actId="20577"/>
        <pc:sldMkLst>
          <pc:docMk/>
          <pc:sldMk cId="1994378629" sldId="274"/>
        </pc:sldMkLst>
        <pc:spChg chg="mod">
          <ac:chgData name="n n" userId="a4a7a1c9883b234f" providerId="LiveId" clId="{EC35380C-2CE6-4F8F-A178-A1734D554D88}" dt="2024-09-10T08:56:41.738" v="6950" actId="20577"/>
          <ac:spMkLst>
            <pc:docMk/>
            <pc:sldMk cId="1994378629" sldId="274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9:11:46.857" v="7058" actId="20577"/>
          <ac:spMkLst>
            <pc:docMk/>
            <pc:sldMk cId="1994378629" sldId="274"/>
            <ac:spMk id="6" creationId="{09A1C9AC-1554-1722-DD68-A11AC4F36542}"/>
          </ac:spMkLst>
        </pc:spChg>
      </pc:sldChg>
      <pc:sldChg chg="add del ord">
        <pc:chgData name="n n" userId="a4a7a1c9883b234f" providerId="LiveId" clId="{EC35380C-2CE6-4F8F-A178-A1734D554D88}" dt="2024-09-10T08:57:29.706" v="6954" actId="47"/>
        <pc:sldMkLst>
          <pc:docMk/>
          <pc:sldMk cId="1231846876" sldId="275"/>
        </pc:sldMkLst>
      </pc:sldChg>
      <pc:sldChg chg="addSp delSp modSp add mod ord">
        <pc:chgData name="n n" userId="a4a7a1c9883b234f" providerId="LiveId" clId="{EC35380C-2CE6-4F8F-A178-A1734D554D88}" dt="2024-09-10T09:12:03.756" v="7060" actId="478"/>
        <pc:sldMkLst>
          <pc:docMk/>
          <pc:sldMk cId="2764465936" sldId="275"/>
        </pc:sldMkLst>
        <pc:spChg chg="mod">
          <ac:chgData name="n n" userId="a4a7a1c9883b234f" providerId="LiveId" clId="{EC35380C-2CE6-4F8F-A178-A1734D554D88}" dt="2024-09-10T08:59:38.396" v="6993" actId="1076"/>
          <ac:spMkLst>
            <pc:docMk/>
            <pc:sldMk cId="2764465936" sldId="275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8:58:39.341" v="6982"/>
          <ac:spMkLst>
            <pc:docMk/>
            <pc:sldMk cId="2764465936" sldId="275"/>
            <ac:spMk id="5" creationId="{C10528CE-F1C7-05F9-AC4C-135DCAB4802F}"/>
          </ac:spMkLst>
        </pc:spChg>
        <pc:spChg chg="del mod">
          <ac:chgData name="n n" userId="a4a7a1c9883b234f" providerId="LiveId" clId="{EC35380C-2CE6-4F8F-A178-A1734D554D88}" dt="2024-09-10T08:58:17.541" v="6981"/>
          <ac:spMkLst>
            <pc:docMk/>
            <pc:sldMk cId="2764465936" sldId="275"/>
            <ac:spMk id="6" creationId="{09A1C9AC-1554-1722-DD68-A11AC4F36542}"/>
          </ac:spMkLst>
        </pc:spChg>
        <pc:spChg chg="del">
          <ac:chgData name="n n" userId="a4a7a1c9883b234f" providerId="LiveId" clId="{EC35380C-2CE6-4F8F-A178-A1734D554D88}" dt="2024-09-10T08:58:43.888" v="6983" actId="478"/>
          <ac:spMkLst>
            <pc:docMk/>
            <pc:sldMk cId="2764465936" sldId="275"/>
            <ac:spMk id="7" creationId="{3AA5B6B3-EB15-B8D2-C125-DAC9D15E5BFB}"/>
          </ac:spMkLst>
        </pc:spChg>
        <pc:spChg chg="add mod">
          <ac:chgData name="n n" userId="a4a7a1c9883b234f" providerId="LiveId" clId="{EC35380C-2CE6-4F8F-A178-A1734D554D88}" dt="2024-09-10T08:58:39.341" v="6982"/>
          <ac:spMkLst>
            <pc:docMk/>
            <pc:sldMk cId="2764465936" sldId="275"/>
            <ac:spMk id="8" creationId="{B69A4781-D54F-ECBB-219B-30563968C213}"/>
          </ac:spMkLst>
        </pc:spChg>
        <pc:spChg chg="add mod">
          <ac:chgData name="n n" userId="a4a7a1c9883b234f" providerId="LiveId" clId="{EC35380C-2CE6-4F8F-A178-A1734D554D88}" dt="2024-09-10T08:58:45.884" v="6984"/>
          <ac:spMkLst>
            <pc:docMk/>
            <pc:sldMk cId="2764465936" sldId="275"/>
            <ac:spMk id="9" creationId="{881C9FEB-20DC-2A53-5E19-E20BEA1F21E7}"/>
          </ac:spMkLst>
        </pc:spChg>
        <pc:spChg chg="add mod">
          <ac:chgData name="n n" userId="a4a7a1c9883b234f" providerId="LiveId" clId="{EC35380C-2CE6-4F8F-A178-A1734D554D88}" dt="2024-09-10T08:58:45.884" v="6984"/>
          <ac:spMkLst>
            <pc:docMk/>
            <pc:sldMk cId="2764465936" sldId="275"/>
            <ac:spMk id="10" creationId="{E76F0085-C24A-B7C9-D927-28E67C81CAA5}"/>
          </ac:spMkLst>
        </pc:spChg>
        <pc:cxnChg chg="del">
          <ac:chgData name="n n" userId="a4a7a1c9883b234f" providerId="LiveId" clId="{EC35380C-2CE6-4F8F-A178-A1734D554D88}" dt="2024-09-10T08:58:47.737" v="6985" actId="478"/>
          <ac:cxnSpMkLst>
            <pc:docMk/>
            <pc:sldMk cId="2764465936" sldId="275"/>
            <ac:cxnSpMk id="4" creationId="{E935860F-5604-6F18-CA14-1B6BDD1753C8}"/>
          </ac:cxnSpMkLst>
        </pc:cxnChg>
        <pc:cxnChg chg="add del mod">
          <ac:chgData name="n n" userId="a4a7a1c9883b234f" providerId="LiveId" clId="{EC35380C-2CE6-4F8F-A178-A1734D554D88}" dt="2024-09-10T09:12:03.756" v="7060" actId="478"/>
          <ac:cxnSpMkLst>
            <pc:docMk/>
            <pc:sldMk cId="2764465936" sldId="275"/>
            <ac:cxnSpMk id="11" creationId="{64D9F4A6-36E8-C4DB-ACDD-2CB0B9B6E298}"/>
          </ac:cxnSpMkLst>
        </pc:cxnChg>
      </pc:sldChg>
      <pc:sldChg chg="modSp add mod ord">
        <pc:chgData name="n n" userId="a4a7a1c9883b234f" providerId="LiveId" clId="{EC35380C-2CE6-4F8F-A178-A1734D554D88}" dt="2024-09-10T12:40:45.495" v="7222" actId="207"/>
        <pc:sldMkLst>
          <pc:docMk/>
          <pc:sldMk cId="533749911" sldId="276"/>
        </pc:sldMkLst>
        <pc:spChg chg="mod">
          <ac:chgData name="n n" userId="a4a7a1c9883b234f" providerId="LiveId" clId="{EC35380C-2CE6-4F8F-A178-A1734D554D88}" dt="2024-09-10T12:40:45.495" v="7222" actId="207"/>
          <ac:spMkLst>
            <pc:docMk/>
            <pc:sldMk cId="533749911" sldId="276"/>
            <ac:spMk id="3" creationId="{BB592E77-A6BE-B23D-8ED1-6BB073FD4ACE}"/>
          </ac:spMkLst>
        </pc:spChg>
      </pc:sldChg>
      <pc:sldChg chg="modSp add mod ord">
        <pc:chgData name="n n" userId="a4a7a1c9883b234f" providerId="LiveId" clId="{EC35380C-2CE6-4F8F-A178-A1734D554D88}" dt="2024-09-10T14:09:40.640" v="9180" actId="20577"/>
        <pc:sldMkLst>
          <pc:docMk/>
          <pc:sldMk cId="724424653" sldId="277"/>
        </pc:sldMkLst>
        <pc:spChg chg="mod">
          <ac:chgData name="n n" userId="a4a7a1c9883b234f" providerId="LiveId" clId="{EC35380C-2CE6-4F8F-A178-A1734D554D88}" dt="2024-09-10T14:09:40.640" v="9180" actId="20577"/>
          <ac:spMkLst>
            <pc:docMk/>
            <pc:sldMk cId="724424653" sldId="277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12:41:09.288" v="7277" actId="20577"/>
          <ac:spMkLst>
            <pc:docMk/>
            <pc:sldMk cId="724424653" sldId="277"/>
            <ac:spMk id="6" creationId="{09A1C9AC-1554-1722-DD68-A11AC4F36542}"/>
          </ac:spMkLst>
        </pc:spChg>
      </pc:sldChg>
      <pc:sldChg chg="modSp add mod">
        <pc:chgData name="n n" userId="a4a7a1c9883b234f" providerId="LiveId" clId="{EC35380C-2CE6-4F8F-A178-A1734D554D88}" dt="2024-09-10T14:10:08.764" v="9190" actId="20577"/>
        <pc:sldMkLst>
          <pc:docMk/>
          <pc:sldMk cId="979447156" sldId="278"/>
        </pc:sldMkLst>
        <pc:spChg chg="mod">
          <ac:chgData name="n n" userId="a4a7a1c9883b234f" providerId="LiveId" clId="{EC35380C-2CE6-4F8F-A178-A1734D554D88}" dt="2024-09-10T14:10:08.764" v="9190" actId="20577"/>
          <ac:spMkLst>
            <pc:docMk/>
            <pc:sldMk cId="979447156" sldId="278"/>
            <ac:spMk id="3" creationId="{BB592E77-A6BE-B23D-8ED1-6BB073FD4ACE}"/>
          </ac:spMkLst>
        </pc:spChg>
      </pc:sldChg>
      <pc:sldChg chg="addSp delSp modSp add mod ord">
        <pc:chgData name="n n" userId="a4a7a1c9883b234f" providerId="LiveId" clId="{EC35380C-2CE6-4F8F-A178-A1734D554D88}" dt="2024-09-10T13:42:54.032" v="9133"/>
        <pc:sldMkLst>
          <pc:docMk/>
          <pc:sldMk cId="639173843" sldId="279"/>
        </pc:sldMkLst>
        <pc:spChg chg="mod">
          <ac:chgData name="n n" userId="a4a7a1c9883b234f" providerId="LiveId" clId="{EC35380C-2CE6-4F8F-A178-A1734D554D88}" dt="2024-09-10T13:30:45.608" v="9107" actId="1076"/>
          <ac:spMkLst>
            <pc:docMk/>
            <pc:sldMk cId="639173843" sldId="279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13:24:53.230" v="8862" actId="20577"/>
          <ac:spMkLst>
            <pc:docMk/>
            <pc:sldMk cId="639173843" sldId="279"/>
            <ac:spMk id="6" creationId="{09A1C9AC-1554-1722-DD68-A11AC4F36542}"/>
          </ac:spMkLst>
        </pc:spChg>
        <pc:spChg chg="del">
          <ac:chgData name="n n" userId="a4a7a1c9883b234f" providerId="LiveId" clId="{EC35380C-2CE6-4F8F-A178-A1734D554D88}" dt="2024-09-10T13:42:17.985" v="9132" actId="478"/>
          <ac:spMkLst>
            <pc:docMk/>
            <pc:sldMk cId="639173843" sldId="279"/>
            <ac:spMk id="7" creationId="{3AA5B6B3-EB15-B8D2-C125-DAC9D15E5BFB}"/>
          </ac:spMkLst>
        </pc:spChg>
        <pc:spChg chg="add mod">
          <ac:chgData name="n n" userId="a4a7a1c9883b234f" providerId="LiveId" clId="{EC35380C-2CE6-4F8F-A178-A1734D554D88}" dt="2024-09-10T13:42:54.032" v="9133"/>
          <ac:spMkLst>
            <pc:docMk/>
            <pc:sldMk cId="639173843" sldId="279"/>
            <ac:spMk id="9" creationId="{25EA9738-C499-8793-51AB-85F667870B58}"/>
          </ac:spMkLst>
        </pc:spChg>
        <pc:picChg chg="add mod ord">
          <ac:chgData name="n n" userId="a4a7a1c9883b234f" providerId="LiveId" clId="{EC35380C-2CE6-4F8F-A178-A1734D554D88}" dt="2024-09-10T13:29:10.916" v="9060" actId="167"/>
          <ac:picMkLst>
            <pc:docMk/>
            <pc:sldMk cId="639173843" sldId="279"/>
            <ac:picMk id="8" creationId="{1E20D688-C6AC-5F37-4703-934A6FE170F5}"/>
          </ac:picMkLst>
        </pc:picChg>
      </pc:sldChg>
      <pc:sldChg chg="add del">
        <pc:chgData name="n n" userId="a4a7a1c9883b234f" providerId="LiveId" clId="{EC35380C-2CE6-4F8F-A178-A1734D554D88}" dt="2024-09-10T13:24:38.882" v="8835" actId="2890"/>
        <pc:sldMkLst>
          <pc:docMk/>
          <pc:sldMk cId="1751243288" sldId="279"/>
        </pc:sldMkLst>
      </pc:sldChg>
      <pc:sldMasterChg chg="modSp modSldLayout">
        <pc:chgData name="n n" userId="a4a7a1c9883b234f" providerId="LiveId" clId="{EC35380C-2CE6-4F8F-A178-A1734D554D88}" dt="2024-09-10T09:01:39.697" v="6998" actId="1076"/>
        <pc:sldMasterMkLst>
          <pc:docMk/>
          <pc:sldMasterMk cId="3879343174" sldId="2147483648"/>
        </pc:sldMasterMkLst>
        <pc:spChg chg="mod">
          <ac:chgData name="n n" userId="a4a7a1c9883b234f" providerId="LiveId" clId="{EC35380C-2CE6-4F8F-A178-A1734D554D88}" dt="2024-09-10T09:01:15.512" v="6997" actId="255"/>
          <ac:spMkLst>
            <pc:docMk/>
            <pc:sldMasterMk cId="3879343174" sldId="2147483648"/>
            <ac:spMk id="6" creationId="{EB4A686B-A97C-4976-C890-237041337F28}"/>
          </ac:spMkLst>
        </pc:spChg>
        <pc:sldLayoutChg chg="modSp mod">
          <pc:chgData name="n n" userId="a4a7a1c9883b234f" providerId="LiveId" clId="{EC35380C-2CE6-4F8F-A178-A1734D554D88}" dt="2024-09-10T09:01:39.697" v="6998" actId="1076"/>
          <pc:sldLayoutMkLst>
            <pc:docMk/>
            <pc:sldMasterMk cId="3879343174" sldId="2147483648"/>
            <pc:sldLayoutMk cId="2191670569" sldId="2147483655"/>
          </pc:sldLayoutMkLst>
          <pc:spChg chg="mod">
            <ac:chgData name="n n" userId="a4a7a1c9883b234f" providerId="LiveId" clId="{EC35380C-2CE6-4F8F-A178-A1734D554D88}" dt="2024-09-10T09:01:39.697" v="6998" actId="1076"/>
            <ac:spMkLst>
              <pc:docMk/>
              <pc:sldMasterMk cId="3879343174" sldId="2147483648"/>
              <pc:sldLayoutMk cId="2191670569" sldId="2147483655"/>
              <ac:spMk id="4" creationId="{1D139742-6D3B-99F2-4644-CDC305CDD07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8CB3836-B8E0-D9D1-92F0-8284CC578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4E04DB-D434-5B68-99C2-01A20DFDA8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FFC45-96E3-8D35-88A2-F6A2FBAF5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60F5-E2A0-40A9-8895-048EBCEB2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26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EB80-BE79-4E9F-98DF-83B552731D11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3674-97D8-4071-A7EF-7F239338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1BF2AD-EF00-DF7D-022E-A4B1ADBBC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5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00D460-7643-0541-859B-4A0F9BAEE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6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4941CF-AA65-5C3F-494A-0E131F275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46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65F65-BCF9-66AF-DEED-C5F8C0F2F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6087E-CF6E-60A8-C72A-1750B897B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38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65F65-BCF9-66AF-DEED-C5F8C0F2F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61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6087E-CF6E-60A8-C72A-1750B897B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7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65F65-BCF9-66AF-DEED-C5F8C0F2F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6087E-CF6E-60A8-C72A-1750B897B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25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1D682C-53C5-F126-7B3D-AC76B3B45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2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33DF-D959-0FED-40E5-086F6274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B840A6-7AA2-2EE8-94B3-8AC691D2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93FA6-5DF3-AA0F-BEE1-C9612266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98A-1268-4BD1-8718-F98057AD64DA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749D6-F49B-A8F1-EEEE-CE1A48F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5D9A1-50B1-E52D-00AC-B7748975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0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D62F-BA05-AF18-706F-AF2A35F7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AB4C0E-8703-2F14-84E2-F39F6D1D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9BFF8-88F9-9436-4A93-9A2799A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3626-E3D0-4980-AC1F-589D557CAFE6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BEAC0-384C-9D86-9987-23AD4BAD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A2A20-A4B4-21AB-F979-7AA25246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494668-E3E8-A0B9-091E-D6FFB5A3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33A852-F31B-2464-1B61-AFFBC634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17A05-772F-634D-BC7A-43221DFB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38E9-7132-4609-B769-8E0B625C57E3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ED695-F494-04D9-2727-D7619AA0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DB8621-2454-ADCC-2E29-96EFD15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2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41CB8-B723-7C6B-6B64-596FE4E4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C11BF-6C8F-F76C-9F18-804F0C59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6E8B1-A22C-AE2F-7029-AE8A8315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52C-AC26-4AD5-8A00-7348958AF14A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EA26D-CEFB-3741-9399-6815E8C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D4CB0-53AD-42F0-AA32-04FB1804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6F23E-BECD-987F-9232-E445D7DF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86177-7724-0A6C-B9C8-80759A8D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803DD-BDCE-7407-F19C-7223561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5431-781E-43A5-A144-BE9DFD60847C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01C9A-0D55-3951-EC5B-7F71FC67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1C210-473D-B402-6BF5-70444EA4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F459A-61F0-8648-F862-BB33927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2ACA8-7FBF-BE0D-DB83-43FD6B8A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6118AA-4A0D-3102-53E1-194C27AA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7B5E6-6A0B-2164-5877-A0A65FE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B2E-3929-42B8-8E2D-FAAFB9AB5A0E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8473C-AC01-C2E6-FA52-8EC0E930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C1F1F0-EA5B-A4F8-56EF-6D2FA77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DEC52-87D1-105D-2E14-B8B5CD3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FC208A-F11F-E470-E13B-E1FDB694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90F96-8EA0-5C29-4A4D-D076858F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125A94-E456-704F-ACEC-B09CAE4F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5CB5F8-3DAE-5FF0-CBD4-6D02072A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D46FED-67F4-0115-D6FE-2BEE7F9B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8EC9-4FDF-43CF-9CDC-D4464E414BDC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55DAF5-722D-CF1D-A0BD-F98A950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FAA9F2-827D-7A8C-A522-1C990C9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DACB4-5734-72C5-784F-046CC60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9DF66-9A6B-DC2B-02C8-0C787A81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BFC9-4D2C-475D-8DDF-45320375BA3B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29A6A9-C0C1-63F5-F03F-574E2F61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C08588-5D8A-13D1-CC73-4F8D8A01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9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C9A3A5-1BFA-BCBA-B327-7DF56421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FAF-C676-4AE2-ABFA-6732CD590521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60F830-E514-26E0-9A89-137B403D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139742-6D3B-99F2-4644-CDC305CD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8911"/>
            <a:ext cx="2743200" cy="365125"/>
          </a:xfrm>
        </p:spPr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7D0CCA96-65B0-F19B-ADB5-2D28328E8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6" y="0"/>
            <a:ext cx="1282148" cy="12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3E8E1-23C5-C7D6-B16B-C126DAE3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4BE9CF-29D8-4CDF-99FB-EB9D79F9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83A020-9BB9-6180-9377-2F8F2C12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EE551-1755-14A9-B256-0367E803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B8A-4C33-45E4-9E27-93EA647D3804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DAA754-A47E-B50D-DAE5-9DAAAF0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54EC1-BE37-6063-4D46-8B08AAC2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29D9C-A501-5B75-2A22-D1684BD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BAE1CD-B830-ECD5-6082-AB0E6364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5C97D-5C53-9F32-9F5A-DF0EEA65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89DA4-A1F4-164B-A1A5-32F28582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CA06-A942-4FE2-BD1C-35AE5EDD5FB5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804BD-1822-94AA-D1B1-757736B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047EC-9628-EFFA-AAEB-93D19EF6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E521BA-A13B-BB77-8386-FD1438B2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2E7402-C03A-6F4D-D1CE-96A5DEB8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DEE3F-6B7B-36E1-1239-736500A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3E2A1-F9D0-4AF9-9122-0C9710E1A396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CBEEE-D00B-6D60-598C-E6D3FFFBD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A686B-A97C-4976-C890-23704133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594DFD9-A55C-4E82-8DAA-CEEC14380E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93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6B679-AD77-5906-300C-7C1EF144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6" y="3008943"/>
            <a:ext cx="6705601" cy="63761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部会資料 </a:t>
            </a:r>
            <a:r>
              <a:rPr lang="en-US" altLang="ja-JP" sz="3200" spc="6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議事録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4C1FAA-A0AE-972D-2C7B-CFC64FBFA2A6}"/>
              </a:ext>
            </a:extLst>
          </p:cNvPr>
          <p:cNvSpPr txBox="1"/>
          <p:nvPr/>
        </p:nvSpPr>
        <p:spPr>
          <a:xfrm>
            <a:off x="3543296" y="3654144"/>
            <a:ext cx="5105399" cy="15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</a:rPr>
              <a:t>&gt; / &lt;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月</a:t>
            </a:r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</a:rPr>
              <a:t>&gt; / &lt;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日</a:t>
            </a:r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書記：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名前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EE1B908-FC51-0749-FD8F-F089CB97706E}"/>
              </a:ext>
            </a:extLst>
          </p:cNvPr>
          <p:cNvCxnSpPr>
            <a:cxnSpLocks/>
          </p:cNvCxnSpPr>
          <p:nvPr/>
        </p:nvCxnSpPr>
        <p:spPr>
          <a:xfrm>
            <a:off x="3227614" y="3654144"/>
            <a:ext cx="5736772" cy="0"/>
          </a:xfrm>
          <a:prstGeom prst="line">
            <a:avLst/>
          </a:prstGeom>
          <a:ln>
            <a:headEnd type="diamond" w="lg" len="lg"/>
            <a:tailEnd type="diamond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40655B-BC05-FDCA-E32A-82A59806F9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 descr="ロゴ&#10;&#10;自動的に生成された説明">
            <a:extLst>
              <a:ext uri="{FF2B5EF4-FFF2-40B4-BE49-F238E27FC236}">
                <a16:creationId xmlns:a16="http://schemas.microsoft.com/office/drawing/2014/main" id="{0E6B4549-1704-940F-24EE-D92E9528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34" y="1203463"/>
            <a:ext cx="1740532" cy="1740532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DD21DB-C6D2-BADB-C7D1-2C6E1B68878B}"/>
              </a:ext>
            </a:extLst>
          </p:cNvPr>
          <p:cNvSpPr/>
          <p:nvPr/>
        </p:nvSpPr>
        <p:spPr>
          <a:xfrm>
            <a:off x="304797" y="317500"/>
            <a:ext cx="11582400" cy="6223000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0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2">
                    <a:lumMod val="75000"/>
                  </a:schemeClr>
                </a:solidFill>
              </a:rPr>
              <a:t>部会中の記録</a:t>
            </a:r>
            <a:endParaRPr kumimoji="1" lang="ja-JP" altLang="en-US" sz="3200" b="1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7E2A49-6199-8947-DE57-917328F2538A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13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1&gt;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2&gt;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A5B6B3-EB15-B8D2-C125-DAC9D15E5BF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1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1(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アクティブ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)&gt;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2&gt;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6FF862-C060-B066-B15B-D2E75A8E10B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1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576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内容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1&gt;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2&gt;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6FF862-C060-B066-B15B-D2E75A8E10B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576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内容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0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1&gt;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2&gt;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6FF862-C060-B066-B15B-D2E75A8E10B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2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576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内容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タイトル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2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5596614" y="3098725"/>
            <a:ext cx="998766" cy="65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以上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1C9FEB-20DC-2A53-5E19-E20BEA1F21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6F0085-C24A-B7C9-D927-28E67C81CAA5}"/>
              </a:ext>
            </a:extLst>
          </p:cNvPr>
          <p:cNvSpPr/>
          <p:nvPr/>
        </p:nvSpPr>
        <p:spPr>
          <a:xfrm>
            <a:off x="304797" y="317500"/>
            <a:ext cx="11582400" cy="6223000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46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119</Words>
  <Application>Microsoft Office PowerPoint</Application>
  <PresentationFormat>ワイド画面</PresentationFormat>
  <Paragraphs>50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Times New Roman</vt:lpstr>
      <vt:lpstr>Office テーマ</vt:lpstr>
      <vt:lpstr>部会資料 / 議事録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t22cs040</dc:creator>
  <cp:lastModifiedBy>n n</cp:lastModifiedBy>
  <cp:revision>1</cp:revision>
  <cp:lastPrinted>2024-09-11T08:27:15Z</cp:lastPrinted>
  <dcterms:created xsi:type="dcterms:W3CDTF">2024-09-09T08:06:01Z</dcterms:created>
  <dcterms:modified xsi:type="dcterms:W3CDTF">2024-09-11T09:14:03Z</dcterms:modified>
</cp:coreProperties>
</file>