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9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9" r:id="rId12"/>
    <p:sldId id="265" r:id="rId13"/>
    <p:sldId id="270" r:id="rId14"/>
    <p:sldId id="272" r:id="rId15"/>
    <p:sldId id="266" r:id="rId16"/>
    <p:sldId id="273" r:id="rId17"/>
    <p:sldId id="267" r:id="rId18"/>
    <p:sldId id="274" r:id="rId19"/>
    <p:sldId id="276" r:id="rId20"/>
    <p:sldId id="277" r:id="rId21"/>
    <p:sldId id="278" r:id="rId22"/>
    <p:sldId id="275" r:id="rId23"/>
    <p:sldId id="26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5380C-2CE6-4F8F-A178-A1734D554D88}" v="10" dt="2024-09-10T14:07:01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 n" userId="a4a7a1c9883b234f" providerId="LiveId" clId="{EC35380C-2CE6-4F8F-A178-A1734D554D88}"/>
    <pc:docChg chg="undo redo custSel addSld delSld modSld sldOrd modMainMaster modNotesMaster modHandout">
      <pc:chgData name="n n" userId="a4a7a1c9883b234f" providerId="LiveId" clId="{EC35380C-2CE6-4F8F-A178-A1734D554D88}" dt="2024-09-11T08:26:13.858" v="9221"/>
      <pc:docMkLst>
        <pc:docMk/>
      </pc:docMkLst>
      <pc:sldChg chg="addSp delSp modSp mod">
        <pc:chgData name="n n" userId="a4a7a1c9883b234f" providerId="LiveId" clId="{EC35380C-2CE6-4F8F-A178-A1734D554D88}" dt="2024-09-10T04:22:55.087" v="2663" actId="692"/>
        <pc:sldMkLst>
          <pc:docMk/>
          <pc:sldMk cId="398443500" sldId="256"/>
        </pc:sldMkLst>
        <pc:spChg chg="mod">
          <ac:chgData name="n n" userId="a4a7a1c9883b234f" providerId="LiveId" clId="{EC35380C-2CE6-4F8F-A178-A1734D554D88}" dt="2024-09-09T13:04:34.791" v="113" actId="1076"/>
          <ac:spMkLst>
            <pc:docMk/>
            <pc:sldMk cId="398443500" sldId="256"/>
            <ac:spMk id="2" creationId="{93D6B679-AD77-5906-300C-7C1EF144A786}"/>
          </ac:spMkLst>
        </pc:spChg>
        <pc:spChg chg="add mod">
          <ac:chgData name="n n" userId="a4a7a1c9883b234f" providerId="LiveId" clId="{EC35380C-2CE6-4F8F-A178-A1734D554D88}" dt="2024-09-09T13:03:15.049" v="111" actId="1076"/>
          <ac:spMkLst>
            <pc:docMk/>
            <pc:sldMk cId="398443500" sldId="256"/>
            <ac:spMk id="3" creationId="{7CDD21DB-C6D2-BADB-C7D1-2C6E1B68878B}"/>
          </ac:spMkLst>
        </pc:spChg>
        <pc:spChg chg="del mod">
          <ac:chgData name="n n" userId="a4a7a1c9883b234f" providerId="LiveId" clId="{EC35380C-2CE6-4F8F-A178-A1734D554D88}" dt="2024-09-09T12:58:42.896" v="75" actId="478"/>
          <ac:spMkLst>
            <pc:docMk/>
            <pc:sldMk cId="398443500" sldId="256"/>
            <ac:spMk id="5" creationId="{9125F382-252E-D441-E8D4-C3A1F9C9A0AB}"/>
          </ac:spMkLst>
        </pc:spChg>
        <pc:spChg chg="mod">
          <ac:chgData name="n n" userId="a4a7a1c9883b234f" providerId="LiveId" clId="{EC35380C-2CE6-4F8F-A178-A1734D554D88}" dt="2024-09-09T13:05:40.028" v="118" actId="2710"/>
          <ac:spMkLst>
            <pc:docMk/>
            <pc:sldMk cId="398443500" sldId="256"/>
            <ac:spMk id="6" creationId="{D84C1FAA-A0AE-972D-2C7B-CFC64FBFA2A6}"/>
          </ac:spMkLst>
        </pc:spChg>
        <pc:spChg chg="mod">
          <ac:chgData name="n n" userId="a4a7a1c9883b234f" providerId="LiveId" clId="{EC35380C-2CE6-4F8F-A178-A1734D554D88}" dt="2024-09-09T13:02:04.031" v="97" actId="692"/>
          <ac:spMkLst>
            <pc:docMk/>
            <pc:sldMk cId="398443500" sldId="256"/>
            <ac:spMk id="16" creationId="{4A40655B-BC05-FDCA-E32A-82A59806F9D2}"/>
          </ac:spMkLst>
        </pc:spChg>
        <pc:cxnChg chg="mod">
          <ac:chgData name="n n" userId="a4a7a1c9883b234f" providerId="LiveId" clId="{EC35380C-2CE6-4F8F-A178-A1734D554D88}" dt="2024-09-10T04:22:55.087" v="2663" actId="692"/>
          <ac:cxnSpMkLst>
            <pc:docMk/>
            <pc:sldMk cId="398443500" sldId="256"/>
            <ac:cxnSpMk id="13" creationId="{5EE1B908-FC51-0749-FD8F-F089CB97706E}"/>
          </ac:cxnSpMkLst>
        </pc:cxnChg>
      </pc:sldChg>
      <pc:sldChg chg="addSp delSp modSp mod">
        <pc:chgData name="n n" userId="a4a7a1c9883b234f" providerId="LiveId" clId="{EC35380C-2CE6-4F8F-A178-A1734D554D88}" dt="2024-09-10T12:39:01.102" v="7155" actId="20577"/>
        <pc:sldMkLst>
          <pc:docMk/>
          <pc:sldMk cId="1548815650" sldId="257"/>
        </pc:sldMkLst>
        <pc:spChg chg="mod">
          <ac:chgData name="n n" userId="a4a7a1c9883b234f" providerId="LiveId" clId="{EC35380C-2CE6-4F8F-A178-A1734D554D88}" dt="2024-09-10T12:39:01.102" v="7155" actId="20577"/>
          <ac:spMkLst>
            <pc:docMk/>
            <pc:sldMk cId="1548815650" sldId="257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4:37:16.391" v="2664" actId="478"/>
          <ac:spMkLst>
            <pc:docMk/>
            <pc:sldMk cId="1548815650" sldId="257"/>
            <ac:spMk id="5" creationId="{15549D17-BB0B-2E26-CEDE-351F3514BB3A}"/>
          </ac:spMkLst>
        </pc:spChg>
        <pc:spChg chg="add mod">
          <ac:chgData name="n n" userId="a4a7a1c9883b234f" providerId="LiveId" clId="{EC35380C-2CE6-4F8F-A178-A1734D554D88}" dt="2024-09-10T04:40:02.951" v="2692" actId="692"/>
          <ac:spMkLst>
            <pc:docMk/>
            <pc:sldMk cId="1548815650" sldId="257"/>
            <ac:spMk id="7" creationId="{3AA5B6B3-EB15-B8D2-C125-DAC9D15E5BFB}"/>
          </ac:spMkLst>
        </pc:spChg>
        <pc:spChg chg="add del mod">
          <ac:chgData name="n n" userId="a4a7a1c9883b234f" providerId="LiveId" clId="{EC35380C-2CE6-4F8F-A178-A1734D554D88}" dt="2024-09-10T04:37:53.685" v="2672" actId="478"/>
          <ac:spMkLst>
            <pc:docMk/>
            <pc:sldMk cId="1548815650" sldId="257"/>
            <ac:spMk id="8" creationId="{C583A43C-9092-63F8-B543-1923F46CC197}"/>
          </ac:spMkLst>
        </pc:spChg>
      </pc:sldChg>
      <pc:sldChg chg="addSp delSp modSp mod">
        <pc:chgData name="n n" userId="a4a7a1c9883b234f" providerId="LiveId" clId="{EC35380C-2CE6-4F8F-A178-A1734D554D88}" dt="2024-09-10T12:39:17.362" v="7210" actId="20577"/>
        <pc:sldMkLst>
          <pc:docMk/>
          <pc:sldMk cId="1545146781" sldId="258"/>
        </pc:sldMkLst>
        <pc:spChg chg="mod">
          <ac:chgData name="n n" userId="a4a7a1c9883b234f" providerId="LiveId" clId="{EC35380C-2CE6-4F8F-A178-A1734D554D88}" dt="2024-09-10T12:39:17.362" v="7210" actId="20577"/>
          <ac:spMkLst>
            <pc:docMk/>
            <pc:sldMk cId="1545146781" sldId="258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3:18:48.800" v="2646" actId="478"/>
          <ac:spMkLst>
            <pc:docMk/>
            <pc:sldMk cId="1545146781" sldId="258"/>
            <ac:spMk id="5" creationId="{84CADFBF-FDFD-A5CF-1350-543297DB60D0}"/>
          </ac:spMkLst>
        </pc:spChg>
        <pc:spChg chg="add del mod">
          <ac:chgData name="n n" userId="a4a7a1c9883b234f" providerId="LiveId" clId="{EC35380C-2CE6-4F8F-A178-A1734D554D88}" dt="2024-09-10T04:39:02.672" v="2683" actId="478"/>
          <ac:spMkLst>
            <pc:docMk/>
            <pc:sldMk cId="1545146781" sldId="258"/>
            <ac:spMk id="7" creationId="{CBD9E11F-E846-FC2C-4DA3-BBBC42F80986}"/>
          </ac:spMkLst>
        </pc:spChg>
        <pc:spChg chg="add del mod">
          <ac:chgData name="n n" userId="a4a7a1c9883b234f" providerId="LiveId" clId="{EC35380C-2CE6-4F8F-A178-A1734D554D88}" dt="2024-09-10T04:40:31.156" v="2693" actId="478"/>
          <ac:spMkLst>
            <pc:docMk/>
            <pc:sldMk cId="1545146781" sldId="258"/>
            <ac:spMk id="8" creationId="{330B21FB-488F-1FFA-BFCF-E48384B75B3C}"/>
          </ac:spMkLst>
        </pc:spChg>
        <pc:spChg chg="add mod">
          <ac:chgData name="n n" userId="a4a7a1c9883b234f" providerId="LiveId" clId="{EC35380C-2CE6-4F8F-A178-A1734D554D88}" dt="2024-09-10T04:40:31.476" v="2694"/>
          <ac:spMkLst>
            <pc:docMk/>
            <pc:sldMk cId="1545146781" sldId="258"/>
            <ac:spMk id="9" creationId="{696FF862-C060-B066-B15B-D2E75A8E10BB}"/>
          </ac:spMkLst>
        </pc:spChg>
      </pc:sldChg>
      <pc:sldChg chg="addSp delSp modSp mod">
        <pc:chgData name="n n" userId="a4a7a1c9883b234f" providerId="LiveId" clId="{EC35380C-2CE6-4F8F-A178-A1734D554D88}" dt="2024-09-10T13:41:30.837" v="9131" actId="478"/>
        <pc:sldMkLst>
          <pc:docMk/>
          <pc:sldMk cId="3336658130" sldId="259"/>
        </pc:sldMkLst>
        <pc:spChg chg="mod">
          <ac:chgData name="n n" userId="a4a7a1c9883b234f" providerId="LiveId" clId="{EC35380C-2CE6-4F8F-A178-A1734D554D88}" dt="2024-09-09T13:51:36.092" v="1428" actId="1076"/>
          <ac:spMkLst>
            <pc:docMk/>
            <pc:sldMk cId="3336658130" sldId="259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07.824" v="2648"/>
          <ac:spMkLst>
            <pc:docMk/>
            <pc:sldMk cId="3336658130" sldId="259"/>
            <ac:spMk id="5" creationId="{20EA8B36-4B43-66C0-185E-FB0AFC683C62}"/>
          </ac:spMkLst>
        </pc:spChg>
        <pc:picChg chg="add del mod ord">
          <ac:chgData name="n n" userId="a4a7a1c9883b234f" providerId="LiveId" clId="{EC35380C-2CE6-4F8F-A178-A1734D554D88}" dt="2024-09-10T09:28:24.856" v="7087" actId="478"/>
          <ac:picMkLst>
            <pc:docMk/>
            <pc:sldMk cId="3336658130" sldId="259"/>
            <ac:picMk id="8" creationId="{21E7544A-3B2E-F14B-B84A-07DA86E5EAC3}"/>
          </ac:picMkLst>
        </pc:picChg>
        <pc:picChg chg="add del mod ord">
          <ac:chgData name="n n" userId="a4a7a1c9883b234f" providerId="LiveId" clId="{EC35380C-2CE6-4F8F-A178-A1734D554D88}" dt="2024-09-10T13:41:30.837" v="9131" actId="478"/>
          <ac:picMkLst>
            <pc:docMk/>
            <pc:sldMk cId="3336658130" sldId="259"/>
            <ac:picMk id="8" creationId="{2B10195A-F3F7-E386-989F-01209FEB51FC}"/>
          </ac:picMkLst>
        </pc:picChg>
        <pc:picChg chg="add del mod">
          <ac:chgData name="n n" userId="a4a7a1c9883b234f" providerId="LiveId" clId="{EC35380C-2CE6-4F8F-A178-A1734D554D88}" dt="2024-09-10T09:30:59.734" v="7090" actId="478"/>
          <ac:picMkLst>
            <pc:docMk/>
            <pc:sldMk cId="3336658130" sldId="259"/>
            <ac:picMk id="10" creationId="{BB389E35-4993-16F7-9CC1-0D5E3A610668}"/>
          </ac:picMkLst>
        </pc:picChg>
      </pc:sldChg>
      <pc:sldChg chg="addSp modSp mod ord">
        <pc:chgData name="n n" userId="a4a7a1c9883b234f" providerId="LiveId" clId="{EC35380C-2CE6-4F8F-A178-A1734D554D88}" dt="2024-09-10T13:45:57.213" v="9141" actId="1076"/>
        <pc:sldMkLst>
          <pc:docMk/>
          <pc:sldMk cId="1788765571" sldId="260"/>
        </pc:sldMkLst>
        <pc:spChg chg="mod">
          <ac:chgData name="n n" userId="a4a7a1c9883b234f" providerId="LiveId" clId="{EC35380C-2CE6-4F8F-A178-A1734D554D88}" dt="2024-09-10T04:44:47.765" v="2726" actId="20577"/>
          <ac:spMkLst>
            <pc:docMk/>
            <pc:sldMk cId="1788765571" sldId="260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08.757" v="2649"/>
          <ac:spMkLst>
            <pc:docMk/>
            <pc:sldMk cId="1788765571" sldId="260"/>
            <ac:spMk id="7" creationId="{57134454-8F75-1096-2D8F-EE69E541EF0C}"/>
          </ac:spMkLst>
        </pc:spChg>
        <pc:picChg chg="add mod">
          <ac:chgData name="n n" userId="a4a7a1c9883b234f" providerId="LiveId" clId="{EC35380C-2CE6-4F8F-A178-A1734D554D88}" dt="2024-09-10T13:45:57.213" v="9141" actId="1076"/>
          <ac:picMkLst>
            <pc:docMk/>
            <pc:sldMk cId="1788765571" sldId="260"/>
            <ac:picMk id="9" creationId="{D8262653-8AA5-E327-C8AF-8DFF8272CB9B}"/>
          </ac:picMkLst>
        </pc:picChg>
        <pc:cxnChg chg="add mod">
          <ac:chgData name="n n" userId="a4a7a1c9883b234f" providerId="LiveId" clId="{EC35380C-2CE6-4F8F-A178-A1734D554D88}" dt="2024-09-09T13:52:22.990" v="1431" actId="1076"/>
          <ac:cxnSpMkLst>
            <pc:docMk/>
            <pc:sldMk cId="1788765571" sldId="260"/>
            <ac:cxnSpMk id="5" creationId="{DD9CEAEF-1A07-01C1-2E4D-26F20BD36AE2}"/>
          </ac:cxnSpMkLst>
        </pc:cxnChg>
      </pc:sldChg>
      <pc:sldChg chg="addSp delSp modSp add mod ord">
        <pc:chgData name="n n" userId="a4a7a1c9883b234f" providerId="LiveId" clId="{EC35380C-2CE6-4F8F-A178-A1734D554D88}" dt="2024-09-10T13:54:42.715" v="9161" actId="167"/>
        <pc:sldMkLst>
          <pc:docMk/>
          <pc:sldMk cId="1908887155" sldId="261"/>
        </pc:sldMkLst>
        <pc:spChg chg="mod">
          <ac:chgData name="n n" userId="a4a7a1c9883b234f" providerId="LiveId" clId="{EC35380C-2CE6-4F8F-A178-A1734D554D88}" dt="2024-09-09T13:55:53.473" v="1614" actId="115"/>
          <ac:spMkLst>
            <pc:docMk/>
            <pc:sldMk cId="1908887155" sldId="261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10.167" v="2650"/>
          <ac:spMkLst>
            <pc:docMk/>
            <pc:sldMk cId="1908887155" sldId="261"/>
            <ac:spMk id="7" creationId="{14827B41-B0C1-F572-E4BE-AA2837EF9C11}"/>
          </ac:spMkLst>
        </pc:spChg>
        <pc:picChg chg="add del mod">
          <ac:chgData name="n n" userId="a4a7a1c9883b234f" providerId="LiveId" clId="{EC35380C-2CE6-4F8F-A178-A1734D554D88}" dt="2024-09-10T13:50:55.724" v="9149" actId="478"/>
          <ac:picMkLst>
            <pc:docMk/>
            <pc:sldMk cId="1908887155" sldId="261"/>
            <ac:picMk id="9" creationId="{95FA147F-C70D-04FA-5AE1-CF4519A647F8}"/>
          </ac:picMkLst>
        </pc:picChg>
        <pc:picChg chg="add mod ord">
          <ac:chgData name="n n" userId="a4a7a1c9883b234f" providerId="LiveId" clId="{EC35380C-2CE6-4F8F-A178-A1734D554D88}" dt="2024-09-10T13:54:42.715" v="9161" actId="167"/>
          <ac:picMkLst>
            <pc:docMk/>
            <pc:sldMk cId="1908887155" sldId="261"/>
            <ac:picMk id="11" creationId="{867D2802-FFB4-C512-8AB5-5FC3E7EAA214}"/>
          </ac:picMkLst>
        </pc:picChg>
        <pc:cxnChg chg="add mod">
          <ac:chgData name="n n" userId="a4a7a1c9883b234f" providerId="LiveId" clId="{EC35380C-2CE6-4F8F-A178-A1734D554D88}" dt="2024-09-09T13:53:06.954" v="1435" actId="1076"/>
          <ac:cxnSpMkLst>
            <pc:docMk/>
            <pc:sldMk cId="1908887155" sldId="261"/>
            <ac:cxnSpMk id="5" creationId="{057B49B6-5114-0D53-2C3E-39EC2CF9EB91}"/>
          </ac:cxnSpMkLst>
        </pc:cxnChg>
      </pc:sldChg>
      <pc:sldChg chg="addSp delSp modSp add mod ord">
        <pc:chgData name="n n" userId="a4a7a1c9883b234f" providerId="LiveId" clId="{EC35380C-2CE6-4F8F-A178-A1734D554D88}" dt="2024-09-10T13:39:16.368" v="9124" actId="14100"/>
        <pc:sldMkLst>
          <pc:docMk/>
          <pc:sldMk cId="958167442" sldId="262"/>
        </pc:sldMkLst>
        <pc:spChg chg="mod">
          <ac:chgData name="n n" userId="a4a7a1c9883b234f" providerId="LiveId" clId="{EC35380C-2CE6-4F8F-A178-A1734D554D88}" dt="2024-09-09T14:20:06.240" v="2531" actId="20577"/>
          <ac:spMkLst>
            <pc:docMk/>
            <pc:sldMk cId="958167442" sldId="262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3:11:45.680" v="2627" actId="478"/>
          <ac:spMkLst>
            <pc:docMk/>
            <pc:sldMk cId="958167442" sldId="262"/>
            <ac:spMk id="5" creationId="{3213C094-B7D9-B5B6-7B9F-3D64A1FE1E17}"/>
          </ac:spMkLst>
        </pc:spChg>
        <pc:spChg chg="add mod">
          <ac:chgData name="n n" userId="a4a7a1c9883b234f" providerId="LiveId" clId="{EC35380C-2CE6-4F8F-A178-A1734D554D88}" dt="2024-09-10T03:12:52.236" v="2635" actId="1076"/>
          <ac:spMkLst>
            <pc:docMk/>
            <pc:sldMk cId="958167442" sldId="262"/>
            <ac:spMk id="7" creationId="{1FB54981-7BFC-562D-94F3-63D49C198A08}"/>
          </ac:spMkLst>
        </pc:spChg>
        <pc:picChg chg="add del mod">
          <ac:chgData name="n n" userId="a4a7a1c9883b234f" providerId="LiveId" clId="{EC35380C-2CE6-4F8F-A178-A1734D554D88}" dt="2024-09-10T09:19:53.115" v="7065" actId="478"/>
          <ac:picMkLst>
            <pc:docMk/>
            <pc:sldMk cId="958167442" sldId="262"/>
            <ac:picMk id="8" creationId="{3E165F37-8517-2B83-261C-6DD97F56250F}"/>
          </ac:picMkLst>
        </pc:picChg>
        <pc:picChg chg="add mod ord">
          <ac:chgData name="n n" userId="a4a7a1c9883b234f" providerId="LiveId" clId="{EC35380C-2CE6-4F8F-A178-A1734D554D88}" dt="2024-09-10T13:39:16.368" v="9124" actId="14100"/>
          <ac:picMkLst>
            <pc:docMk/>
            <pc:sldMk cId="958167442" sldId="262"/>
            <ac:picMk id="10" creationId="{6BD997FB-5CB5-AF8B-A605-5C0AB71246D0}"/>
          </ac:picMkLst>
        </pc:picChg>
      </pc:sldChg>
      <pc:sldChg chg="addSp delSp modSp add mod">
        <pc:chgData name="n n" userId="a4a7a1c9883b234f" providerId="LiveId" clId="{EC35380C-2CE6-4F8F-A178-A1734D554D88}" dt="2024-09-10T09:32:34.461" v="7099" actId="167"/>
        <pc:sldMkLst>
          <pc:docMk/>
          <pc:sldMk cId="1583061962" sldId="263"/>
        </pc:sldMkLst>
        <pc:spChg chg="mod">
          <ac:chgData name="n n" userId="a4a7a1c9883b234f" providerId="LiveId" clId="{EC35380C-2CE6-4F8F-A178-A1734D554D88}" dt="2024-09-09T14:18:00.384" v="2468" actId="20577"/>
          <ac:spMkLst>
            <pc:docMk/>
            <pc:sldMk cId="1583061962" sldId="263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13.530" v="2651"/>
          <ac:spMkLst>
            <pc:docMk/>
            <pc:sldMk cId="1583061962" sldId="263"/>
            <ac:spMk id="5" creationId="{D0FF55AC-65A6-A96D-A104-5E8BFFB30F65}"/>
          </ac:spMkLst>
        </pc:spChg>
        <pc:picChg chg="add mod ord">
          <ac:chgData name="n n" userId="a4a7a1c9883b234f" providerId="LiveId" clId="{EC35380C-2CE6-4F8F-A178-A1734D554D88}" dt="2024-09-10T09:32:34.461" v="7099" actId="167"/>
          <ac:picMkLst>
            <pc:docMk/>
            <pc:sldMk cId="1583061962" sldId="263"/>
            <ac:picMk id="8" creationId="{9265FE72-135F-8494-A91F-403E63DA8B3F}"/>
          </ac:picMkLst>
        </pc:picChg>
        <pc:cxnChg chg="del">
          <ac:chgData name="n n" userId="a4a7a1c9883b234f" providerId="LiveId" clId="{EC35380C-2CE6-4F8F-A178-A1734D554D88}" dt="2024-09-09T13:57:41.906" v="1771" actId="478"/>
          <ac:cxnSpMkLst>
            <pc:docMk/>
            <pc:sldMk cId="1583061962" sldId="263"/>
            <ac:cxnSpMk id="5" creationId="{057B49B6-5114-0D53-2C3E-39EC2CF9EB91}"/>
          </ac:cxnSpMkLst>
        </pc:cxnChg>
      </pc:sldChg>
      <pc:sldChg chg="add del">
        <pc:chgData name="n n" userId="a4a7a1c9883b234f" providerId="LiveId" clId="{EC35380C-2CE6-4F8F-A178-A1734D554D88}" dt="2024-09-09T13:19:32.524" v="794" actId="2890"/>
        <pc:sldMkLst>
          <pc:docMk/>
          <pc:sldMk cId="1797098675" sldId="263"/>
        </pc:sldMkLst>
      </pc:sldChg>
      <pc:sldChg chg="addSp delSp modSp add mod ord">
        <pc:chgData name="n n" userId="a4a7a1c9883b234f" providerId="LiveId" clId="{EC35380C-2CE6-4F8F-A178-A1734D554D88}" dt="2024-09-10T07:57:16.291" v="3717" actId="20577"/>
        <pc:sldMkLst>
          <pc:docMk/>
          <pc:sldMk cId="232782510" sldId="264"/>
        </pc:sldMkLst>
        <pc:spChg chg="mod">
          <ac:chgData name="n n" userId="a4a7a1c9883b234f" providerId="LiveId" clId="{EC35380C-2CE6-4F8F-A178-A1734D554D88}" dt="2024-09-10T07:57:16.291" v="3717" actId="20577"/>
          <ac:spMkLst>
            <pc:docMk/>
            <pc:sldMk cId="232782510" sldId="264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15.455" v="2652"/>
          <ac:spMkLst>
            <pc:docMk/>
            <pc:sldMk cId="232782510" sldId="264"/>
            <ac:spMk id="5" creationId="{10903193-65CC-1FE4-079A-318804E9FDFD}"/>
          </ac:spMkLst>
        </pc:spChg>
        <pc:cxnChg chg="del mod">
          <ac:chgData name="n n" userId="a4a7a1c9883b234f" providerId="LiveId" clId="{EC35380C-2CE6-4F8F-A178-A1734D554D88}" dt="2024-09-09T14:18:29.636" v="2471" actId="478"/>
          <ac:cxnSpMkLst>
            <pc:docMk/>
            <pc:sldMk cId="232782510" sldId="264"/>
            <ac:cxnSpMk id="5" creationId="{DD9CEAEF-1A07-01C1-2E4D-26F20BD36AE2}"/>
          </ac:cxnSpMkLst>
        </pc:cxnChg>
      </pc:sldChg>
      <pc:sldChg chg="addSp delSp modSp add mod ord">
        <pc:chgData name="n n" userId="a4a7a1c9883b234f" providerId="LiveId" clId="{EC35380C-2CE6-4F8F-A178-A1734D554D88}" dt="2024-09-10T12:39:32.371" v="7213" actId="20577"/>
        <pc:sldMkLst>
          <pc:docMk/>
          <pc:sldMk cId="4065816040" sldId="265"/>
        </pc:sldMkLst>
        <pc:spChg chg="mod">
          <ac:chgData name="n n" userId="a4a7a1c9883b234f" providerId="LiveId" clId="{EC35380C-2CE6-4F8F-A178-A1734D554D88}" dt="2024-09-10T12:39:32.371" v="7213" actId="20577"/>
          <ac:spMkLst>
            <pc:docMk/>
            <pc:sldMk cId="4065816040" sldId="265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3:19:17.020" v="2653"/>
          <ac:spMkLst>
            <pc:docMk/>
            <pc:sldMk cId="4065816040" sldId="265"/>
            <ac:spMk id="5" creationId="{2AEB3A0F-5347-5F3F-4D60-E8FB43670EFE}"/>
          </ac:spMkLst>
        </pc:spChg>
        <pc:spChg chg="add del mod">
          <ac:chgData name="n n" userId="a4a7a1c9883b234f" providerId="LiveId" clId="{EC35380C-2CE6-4F8F-A178-A1734D554D88}" dt="2024-09-10T04:40:40.135" v="2696" actId="478"/>
          <ac:spMkLst>
            <pc:docMk/>
            <pc:sldMk cId="4065816040" sldId="265"/>
            <ac:spMk id="7" creationId="{2F378FB3-6D3D-7B33-0B6F-7C9E03CD3AF5}"/>
          </ac:spMkLst>
        </pc:spChg>
        <pc:spChg chg="add mod">
          <ac:chgData name="n n" userId="a4a7a1c9883b234f" providerId="LiveId" clId="{EC35380C-2CE6-4F8F-A178-A1734D554D88}" dt="2024-09-10T04:40:40.404" v="2697"/>
          <ac:spMkLst>
            <pc:docMk/>
            <pc:sldMk cId="4065816040" sldId="265"/>
            <ac:spMk id="8" creationId="{EDC24763-3BBC-E0A6-58FB-9431D75641C3}"/>
          </ac:spMkLst>
        </pc:spChg>
      </pc:sldChg>
      <pc:sldChg chg="addSp delSp modSp add mod ord">
        <pc:chgData name="n n" userId="a4a7a1c9883b234f" providerId="LiveId" clId="{EC35380C-2CE6-4F8F-A178-A1734D554D88}" dt="2024-09-10T12:39:55.420" v="7215"/>
        <pc:sldMkLst>
          <pc:docMk/>
          <pc:sldMk cId="532823979" sldId="266"/>
        </pc:sldMkLst>
        <pc:spChg chg="mod">
          <ac:chgData name="n n" userId="a4a7a1c9883b234f" providerId="LiveId" clId="{EC35380C-2CE6-4F8F-A178-A1734D554D88}" dt="2024-09-10T12:39:55.420" v="7215"/>
          <ac:spMkLst>
            <pc:docMk/>
            <pc:sldMk cId="532823979" sldId="266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4:40:43.322" v="2698" actId="478"/>
          <ac:spMkLst>
            <pc:docMk/>
            <pc:sldMk cId="532823979" sldId="266"/>
            <ac:spMk id="5" creationId="{29C05BC0-94A5-C103-FC15-9794F2BF4824}"/>
          </ac:spMkLst>
        </pc:spChg>
        <pc:spChg chg="add mod">
          <ac:chgData name="n n" userId="a4a7a1c9883b234f" providerId="LiveId" clId="{EC35380C-2CE6-4F8F-A178-A1734D554D88}" dt="2024-09-10T04:40:43.578" v="2699"/>
          <ac:spMkLst>
            <pc:docMk/>
            <pc:sldMk cId="532823979" sldId="266"/>
            <ac:spMk id="7" creationId="{7A66876D-D2FB-2FD2-55F7-65C3D8CDDCCE}"/>
          </ac:spMkLst>
        </pc:spChg>
      </pc:sldChg>
      <pc:sldChg chg="addSp delSp modSp add mod ord">
        <pc:chgData name="n n" userId="a4a7a1c9883b234f" providerId="LiveId" clId="{EC35380C-2CE6-4F8F-A178-A1734D554D88}" dt="2024-09-10T12:40:00.026" v="7217"/>
        <pc:sldMkLst>
          <pc:docMk/>
          <pc:sldMk cId="2405577478" sldId="267"/>
        </pc:sldMkLst>
        <pc:spChg chg="mod">
          <ac:chgData name="n n" userId="a4a7a1c9883b234f" providerId="LiveId" clId="{EC35380C-2CE6-4F8F-A178-A1734D554D88}" dt="2024-09-10T12:40:00.026" v="7217"/>
          <ac:spMkLst>
            <pc:docMk/>
            <pc:sldMk cId="2405577478" sldId="267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4:40:46.615" v="2700" actId="478"/>
          <ac:spMkLst>
            <pc:docMk/>
            <pc:sldMk cId="2405577478" sldId="267"/>
            <ac:spMk id="5" creationId="{B01E6C87-97A5-93C6-14FF-46575C2AF827}"/>
          </ac:spMkLst>
        </pc:spChg>
        <pc:spChg chg="add mod">
          <ac:chgData name="n n" userId="a4a7a1c9883b234f" providerId="LiveId" clId="{EC35380C-2CE6-4F8F-A178-A1734D554D88}" dt="2024-09-10T04:40:46.857" v="2701"/>
          <ac:spMkLst>
            <pc:docMk/>
            <pc:sldMk cId="2405577478" sldId="267"/>
            <ac:spMk id="7" creationId="{506312CC-1555-9034-E222-C700C9FACFE4}"/>
          </ac:spMkLst>
        </pc:spChg>
      </pc:sldChg>
      <pc:sldChg chg="addSp delSp modSp add mod">
        <pc:chgData name="n n" userId="a4a7a1c9883b234f" providerId="LiveId" clId="{EC35380C-2CE6-4F8F-A178-A1734D554D88}" dt="2024-09-10T03:19:46.453" v="2659" actId="692"/>
        <pc:sldMkLst>
          <pc:docMk/>
          <pc:sldMk cId="46131490" sldId="268"/>
        </pc:sldMkLst>
        <pc:spChg chg="add mod">
          <ac:chgData name="n n" userId="a4a7a1c9883b234f" providerId="LiveId" clId="{EC35380C-2CE6-4F8F-A178-A1734D554D88}" dt="2024-09-10T03:19:46.453" v="2659" actId="692"/>
          <ac:spMkLst>
            <pc:docMk/>
            <pc:sldMk cId="46131490" sldId="268"/>
            <ac:spMk id="3" creationId="{2F7E2A49-6199-8947-DE57-917328F2538A}"/>
          </ac:spMkLst>
        </pc:spChg>
        <pc:spChg chg="del">
          <ac:chgData name="n n" userId="a4a7a1c9883b234f" providerId="LiveId" clId="{EC35380C-2CE6-4F8F-A178-A1734D554D88}" dt="2024-09-09T14:26:57.109" v="2615" actId="478"/>
          <ac:spMkLst>
            <pc:docMk/>
            <pc:sldMk cId="46131490" sldId="268"/>
            <ac:spMk id="3" creationId="{BB592E77-A6BE-B23D-8ED1-6BB073FD4ACE}"/>
          </ac:spMkLst>
        </pc:spChg>
        <pc:spChg chg="add del mod">
          <ac:chgData name="n n" userId="a4a7a1c9883b234f" providerId="LiveId" clId="{EC35380C-2CE6-4F8F-A178-A1734D554D88}" dt="2024-09-10T03:19:35.065" v="2657" actId="478"/>
          <ac:spMkLst>
            <pc:docMk/>
            <pc:sldMk cId="46131490" sldId="268"/>
            <ac:spMk id="5" creationId="{E60350AC-D89B-01EE-C3C2-0F20ED8BC92D}"/>
          </ac:spMkLst>
        </pc:spChg>
        <pc:spChg chg="mod">
          <ac:chgData name="n n" userId="a4a7a1c9883b234f" providerId="LiveId" clId="{EC35380C-2CE6-4F8F-A178-A1734D554D88}" dt="2024-09-09T14:26:50.474" v="2614" actId="1076"/>
          <ac:spMkLst>
            <pc:docMk/>
            <pc:sldMk cId="46131490" sldId="268"/>
            <ac:spMk id="6" creationId="{09A1C9AC-1554-1722-DD68-A11AC4F36542}"/>
          </ac:spMkLst>
        </pc:spChg>
        <pc:cxnChg chg="mod">
          <ac:chgData name="n n" userId="a4a7a1c9883b234f" providerId="LiveId" clId="{EC35380C-2CE6-4F8F-A178-A1734D554D88}" dt="2024-09-09T14:26:43.326" v="2613" actId="208"/>
          <ac:cxnSpMkLst>
            <pc:docMk/>
            <pc:sldMk cId="46131490" sldId="268"/>
            <ac:cxnSpMk id="4" creationId="{E935860F-5604-6F18-CA14-1B6BDD1753C8}"/>
          </ac:cxnSpMkLst>
        </pc:cxnChg>
      </pc:sldChg>
      <pc:sldChg chg="add del">
        <pc:chgData name="n n" userId="a4a7a1c9883b234f" providerId="LiveId" clId="{EC35380C-2CE6-4F8F-A178-A1734D554D88}" dt="2024-09-09T14:23:40.706" v="2578" actId="2890"/>
        <pc:sldMkLst>
          <pc:docMk/>
          <pc:sldMk cId="1257988845" sldId="268"/>
        </pc:sldMkLst>
      </pc:sldChg>
      <pc:sldChg chg="delSp modSp add mod ord">
        <pc:chgData name="n n" userId="a4a7a1c9883b234f" providerId="LiveId" clId="{EC35380C-2CE6-4F8F-A178-A1734D554D88}" dt="2024-09-10T08:30:52.520" v="5236" actId="20577"/>
        <pc:sldMkLst>
          <pc:docMk/>
          <pc:sldMk cId="3584684586" sldId="269"/>
        </pc:sldMkLst>
        <pc:spChg chg="mod">
          <ac:chgData name="n n" userId="a4a7a1c9883b234f" providerId="LiveId" clId="{EC35380C-2CE6-4F8F-A178-A1734D554D88}" dt="2024-09-10T08:30:52.520" v="5236" actId="20577"/>
          <ac:spMkLst>
            <pc:docMk/>
            <pc:sldMk cId="3584684586" sldId="269"/>
            <ac:spMk id="3" creationId="{BB592E77-A6BE-B23D-8ED1-6BB073FD4ACE}"/>
          </ac:spMkLst>
        </pc:spChg>
        <pc:cxnChg chg="del mod">
          <ac:chgData name="n n" userId="a4a7a1c9883b234f" providerId="LiveId" clId="{EC35380C-2CE6-4F8F-A178-A1734D554D88}" dt="2024-09-10T08:07:45.811" v="4416" actId="478"/>
          <ac:cxnSpMkLst>
            <pc:docMk/>
            <pc:sldMk cId="3584684586" sldId="269"/>
            <ac:cxnSpMk id="5" creationId="{DD9CEAEF-1A07-01C1-2E4D-26F20BD36AE2}"/>
          </ac:cxnSpMkLst>
        </pc:cxnChg>
      </pc:sldChg>
      <pc:sldChg chg="addSp delSp modSp add mod ord">
        <pc:chgData name="n n" userId="a4a7a1c9883b234f" providerId="LiveId" clId="{EC35380C-2CE6-4F8F-A178-A1734D554D88}" dt="2024-09-10T08:38:48.659" v="5752" actId="20577"/>
        <pc:sldMkLst>
          <pc:docMk/>
          <pc:sldMk cId="3224784027" sldId="270"/>
        </pc:sldMkLst>
        <pc:spChg chg="mod">
          <ac:chgData name="n n" userId="a4a7a1c9883b234f" providerId="LiveId" clId="{EC35380C-2CE6-4F8F-A178-A1734D554D88}" dt="2024-09-10T08:38:48.659" v="5752" actId="20577"/>
          <ac:spMkLst>
            <pc:docMk/>
            <pc:sldMk cId="3224784027" sldId="270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08:09:33.686" v="4495" actId="20577"/>
          <ac:spMkLst>
            <pc:docMk/>
            <pc:sldMk cId="3224784027" sldId="270"/>
            <ac:spMk id="6" creationId="{09A1C9AC-1554-1722-DD68-A11AC4F36542}"/>
          </ac:spMkLst>
        </pc:spChg>
        <pc:cxnChg chg="add del mod">
          <ac:chgData name="n n" userId="a4a7a1c9883b234f" providerId="LiveId" clId="{EC35380C-2CE6-4F8F-A178-A1734D554D88}" dt="2024-09-10T08:36:22.063" v="5530" actId="478"/>
          <ac:cxnSpMkLst>
            <pc:docMk/>
            <pc:sldMk cId="3224784027" sldId="270"/>
            <ac:cxnSpMk id="7" creationId="{BBAC569A-EB38-1D92-10FC-4C4650FAF831}"/>
          </ac:cxnSpMkLst>
        </pc:cxnChg>
      </pc:sldChg>
      <pc:sldChg chg="delSp modSp add del mod">
        <pc:chgData name="n n" userId="a4a7a1c9883b234f" providerId="LiveId" clId="{EC35380C-2CE6-4F8F-A178-A1734D554D88}" dt="2024-09-10T08:41:04.745" v="5885" actId="47"/>
        <pc:sldMkLst>
          <pc:docMk/>
          <pc:sldMk cId="3793761445" sldId="271"/>
        </pc:sldMkLst>
        <pc:spChg chg="del mod">
          <ac:chgData name="n n" userId="a4a7a1c9883b234f" providerId="LiveId" clId="{EC35380C-2CE6-4F8F-A178-A1734D554D88}" dt="2024-09-10T08:41:02.920" v="5884"/>
          <ac:spMkLst>
            <pc:docMk/>
            <pc:sldMk cId="3793761445" sldId="271"/>
            <ac:spMk id="3" creationId="{BB592E77-A6BE-B23D-8ED1-6BB073FD4ACE}"/>
          </ac:spMkLst>
        </pc:spChg>
        <pc:cxnChg chg="del">
          <ac:chgData name="n n" userId="a4a7a1c9883b234f" providerId="LiveId" clId="{EC35380C-2CE6-4F8F-A178-A1734D554D88}" dt="2024-09-10T08:34:04.461" v="5445" actId="478"/>
          <ac:cxnSpMkLst>
            <pc:docMk/>
            <pc:sldMk cId="3793761445" sldId="271"/>
            <ac:cxnSpMk id="7" creationId="{BBAC569A-EB38-1D92-10FC-4C4650FAF831}"/>
          </ac:cxnSpMkLst>
        </pc:cxnChg>
      </pc:sldChg>
      <pc:sldChg chg="addSp delSp modSp add mod">
        <pc:chgData name="n n" userId="a4a7a1c9883b234f" providerId="LiveId" clId="{EC35380C-2CE6-4F8F-A178-A1734D554D88}" dt="2024-09-10T14:07:37.802" v="9176" actId="1076"/>
        <pc:sldMkLst>
          <pc:docMk/>
          <pc:sldMk cId="1546300008" sldId="272"/>
        </pc:sldMkLst>
        <pc:spChg chg="mod">
          <ac:chgData name="n n" userId="a4a7a1c9883b234f" providerId="LiveId" clId="{EC35380C-2CE6-4F8F-A178-A1734D554D88}" dt="2024-09-10T14:07:37.802" v="9176" actId="1076"/>
          <ac:spMkLst>
            <pc:docMk/>
            <pc:sldMk cId="1546300008" sldId="272"/>
            <ac:spMk id="3" creationId="{BB592E77-A6BE-B23D-8ED1-6BB073FD4ACE}"/>
          </ac:spMkLst>
        </pc:spChg>
        <pc:picChg chg="add del mod">
          <ac:chgData name="n n" userId="a4a7a1c9883b234f" providerId="LiveId" clId="{EC35380C-2CE6-4F8F-A178-A1734D554D88}" dt="2024-09-10T14:06:40.259" v="9163" actId="478"/>
          <ac:picMkLst>
            <pc:docMk/>
            <pc:sldMk cId="1546300008" sldId="272"/>
            <ac:picMk id="7" creationId="{2E1643AC-D42F-0F7C-F79D-7AA00477960A}"/>
          </ac:picMkLst>
        </pc:picChg>
        <pc:picChg chg="add mod">
          <ac:chgData name="n n" userId="a4a7a1c9883b234f" providerId="LiveId" clId="{EC35380C-2CE6-4F8F-A178-A1734D554D88}" dt="2024-09-10T14:07:33.270" v="9175" actId="1076"/>
          <ac:picMkLst>
            <pc:docMk/>
            <pc:sldMk cId="1546300008" sldId="272"/>
            <ac:picMk id="9" creationId="{50255804-81D4-2488-C3E4-195D2A5414FB}"/>
          </ac:picMkLst>
        </pc:picChg>
        <pc:cxnChg chg="del">
          <ac:chgData name="n n" userId="a4a7a1c9883b234f" providerId="LiveId" clId="{EC35380C-2CE6-4F8F-A178-A1734D554D88}" dt="2024-09-10T08:39:48.627" v="5753" actId="478"/>
          <ac:cxnSpMkLst>
            <pc:docMk/>
            <pc:sldMk cId="1546300008" sldId="272"/>
            <ac:cxnSpMk id="7" creationId="{BBAC569A-EB38-1D92-10FC-4C4650FAF831}"/>
          </ac:cxnSpMkLst>
        </pc:cxnChg>
      </pc:sldChg>
      <pc:sldChg chg="modSp add mod ord">
        <pc:chgData name="n n" userId="a4a7a1c9883b234f" providerId="LiveId" clId="{EC35380C-2CE6-4F8F-A178-A1734D554D88}" dt="2024-09-11T05:00:51.183" v="9216" actId="20577"/>
        <pc:sldMkLst>
          <pc:docMk/>
          <pc:sldMk cId="1788337613" sldId="273"/>
        </pc:sldMkLst>
        <pc:spChg chg="mod">
          <ac:chgData name="n n" userId="a4a7a1c9883b234f" providerId="LiveId" clId="{EC35380C-2CE6-4F8F-A178-A1734D554D88}" dt="2024-09-11T05:00:51.183" v="9216" actId="20577"/>
          <ac:spMkLst>
            <pc:docMk/>
            <pc:sldMk cId="1788337613" sldId="273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09:11:33.605" v="7027" actId="20577"/>
          <ac:spMkLst>
            <pc:docMk/>
            <pc:sldMk cId="1788337613" sldId="273"/>
            <ac:spMk id="6" creationId="{09A1C9AC-1554-1722-DD68-A11AC4F36542}"/>
          </ac:spMkLst>
        </pc:spChg>
      </pc:sldChg>
      <pc:sldChg chg="modSp add mod ord">
        <pc:chgData name="n n" userId="a4a7a1c9883b234f" providerId="LiveId" clId="{EC35380C-2CE6-4F8F-A178-A1734D554D88}" dt="2024-09-10T09:11:46.857" v="7058" actId="20577"/>
        <pc:sldMkLst>
          <pc:docMk/>
          <pc:sldMk cId="1994378629" sldId="274"/>
        </pc:sldMkLst>
        <pc:spChg chg="mod">
          <ac:chgData name="n n" userId="a4a7a1c9883b234f" providerId="LiveId" clId="{EC35380C-2CE6-4F8F-A178-A1734D554D88}" dt="2024-09-10T08:56:41.738" v="6950" actId="20577"/>
          <ac:spMkLst>
            <pc:docMk/>
            <pc:sldMk cId="1994378629" sldId="274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09:11:46.857" v="7058" actId="20577"/>
          <ac:spMkLst>
            <pc:docMk/>
            <pc:sldMk cId="1994378629" sldId="274"/>
            <ac:spMk id="6" creationId="{09A1C9AC-1554-1722-DD68-A11AC4F36542}"/>
          </ac:spMkLst>
        </pc:spChg>
      </pc:sldChg>
      <pc:sldChg chg="add del ord">
        <pc:chgData name="n n" userId="a4a7a1c9883b234f" providerId="LiveId" clId="{EC35380C-2CE6-4F8F-A178-A1734D554D88}" dt="2024-09-10T08:57:29.706" v="6954" actId="47"/>
        <pc:sldMkLst>
          <pc:docMk/>
          <pc:sldMk cId="1231846876" sldId="275"/>
        </pc:sldMkLst>
      </pc:sldChg>
      <pc:sldChg chg="addSp delSp modSp add mod ord">
        <pc:chgData name="n n" userId="a4a7a1c9883b234f" providerId="LiveId" clId="{EC35380C-2CE6-4F8F-A178-A1734D554D88}" dt="2024-09-10T09:12:03.756" v="7060" actId="478"/>
        <pc:sldMkLst>
          <pc:docMk/>
          <pc:sldMk cId="2764465936" sldId="275"/>
        </pc:sldMkLst>
        <pc:spChg chg="mod">
          <ac:chgData name="n n" userId="a4a7a1c9883b234f" providerId="LiveId" clId="{EC35380C-2CE6-4F8F-A178-A1734D554D88}" dt="2024-09-10T08:59:38.396" v="6993" actId="1076"/>
          <ac:spMkLst>
            <pc:docMk/>
            <pc:sldMk cId="2764465936" sldId="275"/>
            <ac:spMk id="3" creationId="{BB592E77-A6BE-B23D-8ED1-6BB073FD4ACE}"/>
          </ac:spMkLst>
        </pc:spChg>
        <pc:spChg chg="add mod">
          <ac:chgData name="n n" userId="a4a7a1c9883b234f" providerId="LiveId" clId="{EC35380C-2CE6-4F8F-A178-A1734D554D88}" dt="2024-09-10T08:58:39.341" v="6982"/>
          <ac:spMkLst>
            <pc:docMk/>
            <pc:sldMk cId="2764465936" sldId="275"/>
            <ac:spMk id="5" creationId="{C10528CE-F1C7-05F9-AC4C-135DCAB4802F}"/>
          </ac:spMkLst>
        </pc:spChg>
        <pc:spChg chg="del mod">
          <ac:chgData name="n n" userId="a4a7a1c9883b234f" providerId="LiveId" clId="{EC35380C-2CE6-4F8F-A178-A1734D554D88}" dt="2024-09-10T08:58:17.541" v="6981"/>
          <ac:spMkLst>
            <pc:docMk/>
            <pc:sldMk cId="2764465936" sldId="275"/>
            <ac:spMk id="6" creationId="{09A1C9AC-1554-1722-DD68-A11AC4F36542}"/>
          </ac:spMkLst>
        </pc:spChg>
        <pc:spChg chg="del">
          <ac:chgData name="n n" userId="a4a7a1c9883b234f" providerId="LiveId" clId="{EC35380C-2CE6-4F8F-A178-A1734D554D88}" dt="2024-09-10T08:58:43.888" v="6983" actId="478"/>
          <ac:spMkLst>
            <pc:docMk/>
            <pc:sldMk cId="2764465936" sldId="275"/>
            <ac:spMk id="7" creationId="{3AA5B6B3-EB15-B8D2-C125-DAC9D15E5BFB}"/>
          </ac:spMkLst>
        </pc:spChg>
        <pc:spChg chg="add mod">
          <ac:chgData name="n n" userId="a4a7a1c9883b234f" providerId="LiveId" clId="{EC35380C-2CE6-4F8F-A178-A1734D554D88}" dt="2024-09-10T08:58:39.341" v="6982"/>
          <ac:spMkLst>
            <pc:docMk/>
            <pc:sldMk cId="2764465936" sldId="275"/>
            <ac:spMk id="8" creationId="{B69A4781-D54F-ECBB-219B-30563968C213}"/>
          </ac:spMkLst>
        </pc:spChg>
        <pc:spChg chg="add mod">
          <ac:chgData name="n n" userId="a4a7a1c9883b234f" providerId="LiveId" clId="{EC35380C-2CE6-4F8F-A178-A1734D554D88}" dt="2024-09-10T08:58:45.884" v="6984"/>
          <ac:spMkLst>
            <pc:docMk/>
            <pc:sldMk cId="2764465936" sldId="275"/>
            <ac:spMk id="9" creationId="{881C9FEB-20DC-2A53-5E19-E20BEA1F21E7}"/>
          </ac:spMkLst>
        </pc:spChg>
        <pc:spChg chg="add mod">
          <ac:chgData name="n n" userId="a4a7a1c9883b234f" providerId="LiveId" clId="{EC35380C-2CE6-4F8F-A178-A1734D554D88}" dt="2024-09-10T08:58:45.884" v="6984"/>
          <ac:spMkLst>
            <pc:docMk/>
            <pc:sldMk cId="2764465936" sldId="275"/>
            <ac:spMk id="10" creationId="{E76F0085-C24A-B7C9-D927-28E67C81CAA5}"/>
          </ac:spMkLst>
        </pc:spChg>
        <pc:cxnChg chg="del">
          <ac:chgData name="n n" userId="a4a7a1c9883b234f" providerId="LiveId" clId="{EC35380C-2CE6-4F8F-A178-A1734D554D88}" dt="2024-09-10T08:58:47.737" v="6985" actId="478"/>
          <ac:cxnSpMkLst>
            <pc:docMk/>
            <pc:sldMk cId="2764465936" sldId="275"/>
            <ac:cxnSpMk id="4" creationId="{E935860F-5604-6F18-CA14-1B6BDD1753C8}"/>
          </ac:cxnSpMkLst>
        </pc:cxnChg>
        <pc:cxnChg chg="add del mod">
          <ac:chgData name="n n" userId="a4a7a1c9883b234f" providerId="LiveId" clId="{EC35380C-2CE6-4F8F-A178-A1734D554D88}" dt="2024-09-10T09:12:03.756" v="7060" actId="478"/>
          <ac:cxnSpMkLst>
            <pc:docMk/>
            <pc:sldMk cId="2764465936" sldId="275"/>
            <ac:cxnSpMk id="11" creationId="{64D9F4A6-36E8-C4DB-ACDD-2CB0B9B6E298}"/>
          </ac:cxnSpMkLst>
        </pc:cxnChg>
      </pc:sldChg>
      <pc:sldChg chg="modSp add mod ord">
        <pc:chgData name="n n" userId="a4a7a1c9883b234f" providerId="LiveId" clId="{EC35380C-2CE6-4F8F-A178-A1734D554D88}" dt="2024-09-10T12:40:45.495" v="7222" actId="207"/>
        <pc:sldMkLst>
          <pc:docMk/>
          <pc:sldMk cId="533749911" sldId="276"/>
        </pc:sldMkLst>
        <pc:spChg chg="mod">
          <ac:chgData name="n n" userId="a4a7a1c9883b234f" providerId="LiveId" clId="{EC35380C-2CE6-4F8F-A178-A1734D554D88}" dt="2024-09-10T12:40:45.495" v="7222" actId="207"/>
          <ac:spMkLst>
            <pc:docMk/>
            <pc:sldMk cId="533749911" sldId="276"/>
            <ac:spMk id="3" creationId="{BB592E77-A6BE-B23D-8ED1-6BB073FD4ACE}"/>
          </ac:spMkLst>
        </pc:spChg>
      </pc:sldChg>
      <pc:sldChg chg="modSp add mod ord">
        <pc:chgData name="n n" userId="a4a7a1c9883b234f" providerId="LiveId" clId="{EC35380C-2CE6-4F8F-A178-A1734D554D88}" dt="2024-09-10T14:09:40.640" v="9180" actId="20577"/>
        <pc:sldMkLst>
          <pc:docMk/>
          <pc:sldMk cId="724424653" sldId="277"/>
        </pc:sldMkLst>
        <pc:spChg chg="mod">
          <ac:chgData name="n n" userId="a4a7a1c9883b234f" providerId="LiveId" clId="{EC35380C-2CE6-4F8F-A178-A1734D554D88}" dt="2024-09-10T14:09:40.640" v="9180" actId="20577"/>
          <ac:spMkLst>
            <pc:docMk/>
            <pc:sldMk cId="724424653" sldId="277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12:41:09.288" v="7277" actId="20577"/>
          <ac:spMkLst>
            <pc:docMk/>
            <pc:sldMk cId="724424653" sldId="277"/>
            <ac:spMk id="6" creationId="{09A1C9AC-1554-1722-DD68-A11AC4F36542}"/>
          </ac:spMkLst>
        </pc:spChg>
      </pc:sldChg>
      <pc:sldChg chg="modSp add mod">
        <pc:chgData name="n n" userId="a4a7a1c9883b234f" providerId="LiveId" clId="{EC35380C-2CE6-4F8F-A178-A1734D554D88}" dt="2024-09-10T14:10:08.764" v="9190" actId="20577"/>
        <pc:sldMkLst>
          <pc:docMk/>
          <pc:sldMk cId="979447156" sldId="278"/>
        </pc:sldMkLst>
        <pc:spChg chg="mod">
          <ac:chgData name="n n" userId="a4a7a1c9883b234f" providerId="LiveId" clId="{EC35380C-2CE6-4F8F-A178-A1734D554D88}" dt="2024-09-10T14:10:08.764" v="9190" actId="20577"/>
          <ac:spMkLst>
            <pc:docMk/>
            <pc:sldMk cId="979447156" sldId="278"/>
            <ac:spMk id="3" creationId="{BB592E77-A6BE-B23D-8ED1-6BB073FD4ACE}"/>
          </ac:spMkLst>
        </pc:spChg>
      </pc:sldChg>
      <pc:sldChg chg="addSp delSp modSp add mod ord">
        <pc:chgData name="n n" userId="a4a7a1c9883b234f" providerId="LiveId" clId="{EC35380C-2CE6-4F8F-A178-A1734D554D88}" dt="2024-09-10T13:42:54.032" v="9133"/>
        <pc:sldMkLst>
          <pc:docMk/>
          <pc:sldMk cId="639173843" sldId="279"/>
        </pc:sldMkLst>
        <pc:spChg chg="mod">
          <ac:chgData name="n n" userId="a4a7a1c9883b234f" providerId="LiveId" clId="{EC35380C-2CE6-4F8F-A178-A1734D554D88}" dt="2024-09-10T13:30:45.608" v="9107" actId="1076"/>
          <ac:spMkLst>
            <pc:docMk/>
            <pc:sldMk cId="639173843" sldId="279"/>
            <ac:spMk id="3" creationId="{BB592E77-A6BE-B23D-8ED1-6BB073FD4ACE}"/>
          </ac:spMkLst>
        </pc:spChg>
        <pc:spChg chg="mod">
          <ac:chgData name="n n" userId="a4a7a1c9883b234f" providerId="LiveId" clId="{EC35380C-2CE6-4F8F-A178-A1734D554D88}" dt="2024-09-10T13:24:53.230" v="8862" actId="20577"/>
          <ac:spMkLst>
            <pc:docMk/>
            <pc:sldMk cId="639173843" sldId="279"/>
            <ac:spMk id="6" creationId="{09A1C9AC-1554-1722-DD68-A11AC4F36542}"/>
          </ac:spMkLst>
        </pc:spChg>
        <pc:spChg chg="del">
          <ac:chgData name="n n" userId="a4a7a1c9883b234f" providerId="LiveId" clId="{EC35380C-2CE6-4F8F-A178-A1734D554D88}" dt="2024-09-10T13:42:17.985" v="9132" actId="478"/>
          <ac:spMkLst>
            <pc:docMk/>
            <pc:sldMk cId="639173843" sldId="279"/>
            <ac:spMk id="7" creationId="{3AA5B6B3-EB15-B8D2-C125-DAC9D15E5BFB}"/>
          </ac:spMkLst>
        </pc:spChg>
        <pc:spChg chg="add mod">
          <ac:chgData name="n n" userId="a4a7a1c9883b234f" providerId="LiveId" clId="{EC35380C-2CE6-4F8F-A178-A1734D554D88}" dt="2024-09-10T13:42:54.032" v="9133"/>
          <ac:spMkLst>
            <pc:docMk/>
            <pc:sldMk cId="639173843" sldId="279"/>
            <ac:spMk id="9" creationId="{25EA9738-C499-8793-51AB-85F667870B58}"/>
          </ac:spMkLst>
        </pc:spChg>
        <pc:picChg chg="add mod ord">
          <ac:chgData name="n n" userId="a4a7a1c9883b234f" providerId="LiveId" clId="{EC35380C-2CE6-4F8F-A178-A1734D554D88}" dt="2024-09-10T13:29:10.916" v="9060" actId="167"/>
          <ac:picMkLst>
            <pc:docMk/>
            <pc:sldMk cId="639173843" sldId="279"/>
            <ac:picMk id="8" creationId="{1E20D688-C6AC-5F37-4703-934A6FE170F5}"/>
          </ac:picMkLst>
        </pc:picChg>
      </pc:sldChg>
      <pc:sldChg chg="add del">
        <pc:chgData name="n n" userId="a4a7a1c9883b234f" providerId="LiveId" clId="{EC35380C-2CE6-4F8F-A178-A1734D554D88}" dt="2024-09-10T13:24:38.882" v="8835" actId="2890"/>
        <pc:sldMkLst>
          <pc:docMk/>
          <pc:sldMk cId="1751243288" sldId="279"/>
        </pc:sldMkLst>
      </pc:sldChg>
      <pc:sldMasterChg chg="modSp modSldLayout">
        <pc:chgData name="n n" userId="a4a7a1c9883b234f" providerId="LiveId" clId="{EC35380C-2CE6-4F8F-A178-A1734D554D88}" dt="2024-09-10T09:01:39.697" v="6998" actId="1076"/>
        <pc:sldMasterMkLst>
          <pc:docMk/>
          <pc:sldMasterMk cId="3879343174" sldId="2147483648"/>
        </pc:sldMasterMkLst>
        <pc:spChg chg="mod">
          <ac:chgData name="n n" userId="a4a7a1c9883b234f" providerId="LiveId" clId="{EC35380C-2CE6-4F8F-A178-A1734D554D88}" dt="2024-09-10T09:01:15.512" v="6997" actId="255"/>
          <ac:spMkLst>
            <pc:docMk/>
            <pc:sldMasterMk cId="3879343174" sldId="2147483648"/>
            <ac:spMk id="6" creationId="{EB4A686B-A97C-4976-C890-237041337F28}"/>
          </ac:spMkLst>
        </pc:spChg>
        <pc:sldLayoutChg chg="modSp mod">
          <pc:chgData name="n n" userId="a4a7a1c9883b234f" providerId="LiveId" clId="{EC35380C-2CE6-4F8F-A178-A1734D554D88}" dt="2024-09-10T09:01:39.697" v="6998" actId="1076"/>
          <pc:sldLayoutMkLst>
            <pc:docMk/>
            <pc:sldMasterMk cId="3879343174" sldId="2147483648"/>
            <pc:sldLayoutMk cId="2191670569" sldId="2147483655"/>
          </pc:sldLayoutMkLst>
          <pc:spChg chg="mod">
            <ac:chgData name="n n" userId="a4a7a1c9883b234f" providerId="LiveId" clId="{EC35380C-2CE6-4F8F-A178-A1734D554D88}" dt="2024-09-10T09:01:39.697" v="6998" actId="1076"/>
            <ac:spMkLst>
              <pc:docMk/>
              <pc:sldMasterMk cId="3879343174" sldId="2147483648"/>
              <pc:sldLayoutMk cId="2191670569" sldId="2147483655"/>
              <ac:spMk id="4" creationId="{1D139742-6D3B-99F2-4644-CDC305CDD07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8CB3836-B8E0-D9D1-92F0-8284CC578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4E04DB-D434-5B68-99C2-01A20DFDA8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9FFC45-96E3-8D35-88A2-F6A2FBAF5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A60F5-E2A0-40A9-8895-048EBCEB2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526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7EB80-BE79-4E9F-98DF-83B552731D11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3674-97D8-4071-A7EF-7F239338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8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1BF2AD-EF00-DF7D-022E-A4B1ADBBC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05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BC59BC-8E71-B792-E7EC-C523F2E7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9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A2D375-B73F-7FB4-146F-B74B83C14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0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BA4CD0-D340-9E27-8D6D-BFE5624DC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0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9A9AC2-B898-35ED-CD08-B0D4077CA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78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D29B0-F8AC-FB36-9482-FE3C7D9C5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5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5CDF11-3B8F-7430-B0D9-0F6D19E2A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034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6B08B0-7A4D-958B-2C22-C7C1F4030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672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916B7E-7B35-7E82-20C2-EDF19B899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2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6087E-CF6E-60A8-C72A-1750B897B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380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D0C732-0040-6CEE-4428-6290ADA63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75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30924D-4DF2-77A9-6EFF-224485C41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8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C5F698-3B8B-CC59-2B21-A7CDE6ED9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34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01B8BB-3739-FB5D-BE5E-F89505396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517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1D682C-53C5-F126-7B3D-AC76B3B45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2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00D460-7643-0541-859B-4A0F9BAEE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6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4941CF-AA65-5C3F-494A-0E131F275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46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65F65-BCF9-66AF-DEED-C5F8C0F2F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DCC398-3249-4592-170C-D6B345FF4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0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4913A6-81F7-E227-4511-B92C4667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9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E0EDD1-C53C-1C55-7914-4190B956F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44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35257A-7DEB-BC83-0718-22B3F5F11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2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0537BA-0463-E6BA-4FEE-C52BD97F4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3674-97D8-4071-A7EF-7F23933818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64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733DF-D959-0FED-40E5-086F6274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B840A6-7AA2-2EE8-94B3-8AC691D2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93FA6-5DF3-AA0F-BEE1-C9612266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598A-1268-4BD1-8718-F98057AD64DA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749D6-F49B-A8F1-EEEE-CE1A48F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45D9A1-50B1-E52D-00AC-B7748975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0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BD62F-BA05-AF18-706F-AF2A35F7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AB4C0E-8703-2F14-84E2-F39F6D1D9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9BFF8-88F9-9436-4A93-9A2799A4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3626-E3D0-4980-AC1F-589D557CAFE6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BEAC0-384C-9D86-9987-23AD4BAD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A2A20-A4B4-21AB-F979-7AA25246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494668-E3E8-A0B9-091E-D6FFB5A33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33A852-F31B-2464-1B61-AFFBC634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17A05-772F-634D-BC7A-43221DFB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38E9-7132-4609-B769-8E0B625C57E3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ED695-F494-04D9-2727-D7619AA0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DB8621-2454-ADCC-2E29-96EFD153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2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41CB8-B723-7C6B-6B64-596FE4E4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C11BF-6C8F-F76C-9F18-804F0C59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6E8B1-A22C-AE2F-7029-AE8A8315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52C-AC26-4AD5-8A00-7348958AF14A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EA26D-CEFB-3741-9399-6815E8C7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AD4CB0-53AD-42F0-AA32-04FB1804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1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6F23E-BECD-987F-9232-E445D7DF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86177-7724-0A6C-B9C8-80759A8D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803DD-BDCE-7407-F19C-72235611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5431-781E-43A5-A144-BE9DFD60847C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01C9A-0D55-3951-EC5B-7F71FC67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1C210-473D-B402-6BF5-70444EA4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2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F459A-61F0-8648-F862-BB33927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2ACA8-7FBF-BE0D-DB83-43FD6B8A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6118AA-4A0D-3102-53E1-194C27AA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7B5E6-6A0B-2164-5877-A0A65FE6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CB2E-3929-42B8-8E2D-FAAFB9AB5A0E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8473C-AC01-C2E6-FA52-8EC0E930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C1F1F0-EA5B-A4F8-56EF-6D2FA77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9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DEC52-87D1-105D-2E14-B8B5CD38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FC208A-F11F-E470-E13B-E1FDB694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690F96-8EA0-5C29-4A4D-D076858F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125A94-E456-704F-ACEC-B09CAE4F3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5CB5F8-3DAE-5FF0-CBD4-6D02072A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D46FED-67F4-0115-D6FE-2BEE7F9B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8EC9-4FDF-43CF-9CDC-D4464E414BDC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55DAF5-722D-CF1D-A0BD-F98A950F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FAA9F2-827D-7A8C-A522-1C990C9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DACB4-5734-72C5-784F-046CC60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19DF66-9A6B-DC2B-02C8-0C787A81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BFC9-4D2C-475D-8DDF-45320375BA3B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29A6A9-C0C1-63F5-F03F-574E2F61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C08588-5D8A-13D1-CC73-4F8D8A01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29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C9A3A5-1BFA-BCBA-B327-7DF56421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8FAF-C676-4AE2-ABFA-6732CD590521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60F830-E514-26E0-9A89-137B403D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139742-6D3B-99F2-4644-CDC305CD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8911"/>
            <a:ext cx="2743200" cy="365125"/>
          </a:xfrm>
        </p:spPr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7D0CCA96-65B0-F19B-ADB5-2D28328E8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6" y="0"/>
            <a:ext cx="1282148" cy="12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3E8E1-23C5-C7D6-B16B-C126DAE3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4BE9CF-29D8-4CDF-99FB-EB9D79F9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83A020-9BB9-6180-9377-2F8F2C12F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EEE551-1755-14A9-B256-0367E803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B8A-4C33-45E4-9E27-93EA647D3804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DAA754-A47E-B50D-DAE5-9DAAAF0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54EC1-BE37-6063-4D46-8B08AAC2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29D9C-A501-5B75-2A22-D1684BD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BAE1CD-B830-ECD5-6082-AB0E63643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5C97D-5C53-9F32-9F5A-DF0EEA65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889DA4-A1F4-164B-A1A5-32F28582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CA06-A942-4FE2-BD1C-35AE5EDD5FB5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5804BD-1822-94AA-D1B1-757736B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047EC-9628-EFFA-AAEB-93D19EF6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0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E521BA-A13B-BB77-8386-FD1438B2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2E7402-C03A-6F4D-D1CE-96A5DEB8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DEE3F-6B7B-36E1-1239-736500A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3E2A1-F9D0-4AF9-9122-0C9710E1A396}" type="datetime1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CBEEE-D00B-6D60-598C-E6D3FFFBD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A686B-A97C-4976-C890-23704133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A594DFD9-A55C-4E82-8DAA-CEEC14380E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7934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6B679-AD77-5906-300C-7C1EF144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6" y="3008943"/>
            <a:ext cx="6705601" cy="637618"/>
          </a:xfrm>
          <a:noFill/>
          <a:ln w="1905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spc="600" dirty="0">
                <a:solidFill>
                  <a:schemeClr val="accent5">
                    <a:lumMod val="75000"/>
                  </a:schemeClr>
                </a:solidFill>
              </a:rPr>
              <a:t>部会資料 </a:t>
            </a:r>
            <a:r>
              <a:rPr lang="en-US" altLang="ja-JP" sz="3200" spc="6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ja-JP" altLang="en-US" sz="3200" spc="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ja-JP" altLang="en-US" sz="3200" spc="600" dirty="0">
                <a:solidFill>
                  <a:schemeClr val="accent5">
                    <a:lumMod val="75000"/>
                  </a:schemeClr>
                </a:solidFill>
              </a:rPr>
              <a:t>議事録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4C1FAA-A0AE-972D-2C7B-CFC64FBFA2A6}"/>
              </a:ext>
            </a:extLst>
          </p:cNvPr>
          <p:cNvSpPr txBox="1"/>
          <p:nvPr/>
        </p:nvSpPr>
        <p:spPr>
          <a:xfrm>
            <a:off x="3543296" y="3654144"/>
            <a:ext cx="5105399" cy="15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ja-JP" sz="2800" dirty="0">
                <a:solidFill>
                  <a:schemeClr val="accent5">
                    <a:lumMod val="75000"/>
                  </a:schemeClr>
                </a:solidFill>
              </a:rPr>
              <a:t>2024 / 9 / 13</a:t>
            </a:r>
          </a:p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書記：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G^2 R6</a:t>
            </a:r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部長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原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kumimoji="1"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EE1B908-FC51-0749-FD8F-F089CB97706E}"/>
              </a:ext>
            </a:extLst>
          </p:cNvPr>
          <p:cNvCxnSpPr>
            <a:cxnSpLocks/>
          </p:cNvCxnSpPr>
          <p:nvPr/>
        </p:nvCxnSpPr>
        <p:spPr>
          <a:xfrm>
            <a:off x="3227614" y="3654144"/>
            <a:ext cx="5736772" cy="0"/>
          </a:xfrm>
          <a:prstGeom prst="line">
            <a:avLst/>
          </a:prstGeom>
          <a:ln>
            <a:headEnd type="diamond" w="lg" len="lg"/>
            <a:tailEnd type="diamond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40655B-BC05-FDCA-E32A-82A59806F9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 descr="ロゴ&#10;&#10;自動的に生成された説明">
            <a:extLst>
              <a:ext uri="{FF2B5EF4-FFF2-40B4-BE49-F238E27FC236}">
                <a16:creationId xmlns:a16="http://schemas.microsoft.com/office/drawing/2014/main" id="{0E6B4549-1704-940F-24EE-D92E9528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34" y="1203463"/>
            <a:ext cx="1740532" cy="1740532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CDD21DB-C6D2-BADB-C7D1-2C6E1B68878B}"/>
              </a:ext>
            </a:extLst>
          </p:cNvPr>
          <p:cNvSpPr/>
          <p:nvPr/>
        </p:nvSpPr>
        <p:spPr>
          <a:xfrm>
            <a:off x="304797" y="317500"/>
            <a:ext cx="11582400" cy="6223000"/>
          </a:xfrm>
          <a:prstGeom prst="rect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2092777" y="998719"/>
            <a:ext cx="8006443" cy="5008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ja-JP" altLang="en-US" sz="2400" b="1" u="sng" spc="300" dirty="0">
                <a:solidFill>
                  <a:schemeClr val="accent5">
                    <a:lumMod val="75000"/>
                  </a:schemeClr>
                </a:solidFill>
              </a:rPr>
              <a:t>⑤ 部会が雑</a:t>
            </a:r>
            <a:endParaRPr lang="en-US" altLang="ja-JP" sz="2400" b="1" u="sng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手探り状態で申し訳ない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全体でやることがあまりない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現状制作用の時間的な感じになっている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？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方式としての代替案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① 制作の時間　　② 会議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話し合い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③ 勉強会　　④ 進捗報告会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前期の反省 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903193-65CC-1FE4-079A-318804E9FDFD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78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2092777" y="998719"/>
            <a:ext cx="8006443" cy="5302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ja-JP" altLang="en-US" sz="2400" b="1" u="sng" spc="300" dirty="0">
                <a:solidFill>
                  <a:schemeClr val="accent5">
                    <a:lumMod val="75000"/>
                  </a:schemeClr>
                </a:solidFill>
              </a:rPr>
              <a:t>⑥ プロジェクトについて</a:t>
            </a:r>
            <a:endParaRPr lang="en-US" altLang="ja-JP" sz="2400" b="1" u="sng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 進行が遅い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というか思ったより大規模だった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新入部員の大半が学習から始まるため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制作中のゲームのミニゲームとかで参加してもらった方が良い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？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プログラムの初学者以外なら普通に参加できるかも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300" normalizeH="0" baseline="0" noProof="0" dirty="0">
                <a:ln>
                  <a:noFill/>
                </a:ln>
                <a:solidFill>
                  <a:srgbClr val="A02B93">
                    <a:lumMod val="75000"/>
                  </a:srgbClr>
                </a:solidFill>
                <a:effectLst/>
                <a:uLnTx/>
                <a:uFillTx/>
                <a:latin typeface="Times New Roman" panose="02020603050405020304"/>
                <a:ea typeface="ＭＳ Ｐ明朝" panose="02020600040205080304" pitchFamily="18" charset="-128"/>
                <a:cs typeface="+mn-cs"/>
              </a:rPr>
              <a:t>※</a:t>
            </a:r>
            <a:r>
              <a:rPr lang="ja-JP" altLang="en-US" b="1" spc="300" dirty="0">
                <a:solidFill>
                  <a:srgbClr val="A02B93">
                    <a:lumMod val="75000"/>
                  </a:srgbClr>
                </a:solidFill>
                <a:latin typeface="Times New Roman" panose="02020603050405020304"/>
                <a:ea typeface="ＭＳ Ｐ明朝" panose="02020600040205080304" pitchFamily="18" charset="-128"/>
              </a:rPr>
              <a:t>ミニゲーム制作</a:t>
            </a:r>
            <a:r>
              <a:rPr kumimoji="1" lang="ja-JP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A02B93">
                    <a:lumMod val="75000"/>
                  </a:srgbClr>
                </a:solidFill>
                <a:effectLst/>
                <a:uLnTx/>
                <a:uFillTx/>
                <a:latin typeface="Times New Roman" panose="02020603050405020304"/>
                <a:ea typeface="ＭＳ Ｐ明朝" panose="02020600040205080304" pitchFamily="18" charset="-128"/>
                <a:cs typeface="+mn-cs"/>
              </a:rPr>
              <a:t>は得能正太郎氏作の漫画「</a:t>
            </a:r>
            <a:r>
              <a:rPr kumimoji="1" lang="en-US" altLang="ja-JP" sz="1800" b="1" i="0" u="none" strike="noStrike" kern="1200" cap="none" spc="300" normalizeH="0" baseline="0" noProof="0" dirty="0">
                <a:ln>
                  <a:noFill/>
                </a:ln>
                <a:solidFill>
                  <a:srgbClr val="A02B93">
                    <a:lumMod val="75000"/>
                  </a:srgbClr>
                </a:solidFill>
                <a:effectLst/>
                <a:uLnTx/>
                <a:uFillTx/>
                <a:latin typeface="Times New Roman" panose="02020603050405020304"/>
                <a:ea typeface="ＭＳ Ｐ明朝" panose="02020600040205080304" pitchFamily="18" charset="-128"/>
                <a:cs typeface="+mn-cs"/>
              </a:rPr>
              <a:t>NEW GAME!</a:t>
            </a:r>
            <a:r>
              <a:rPr kumimoji="1" lang="ja-JP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A02B93">
                    <a:lumMod val="75000"/>
                  </a:srgbClr>
                </a:solidFill>
                <a:effectLst/>
                <a:uLnTx/>
                <a:uFillTx/>
                <a:latin typeface="Times New Roman" panose="02020603050405020304"/>
                <a:ea typeface="ＭＳ Ｐ明朝" panose="02020600040205080304" pitchFamily="18" charset="-128"/>
                <a:cs typeface="+mn-cs"/>
              </a:rPr>
              <a:t>」の</a:t>
            </a:r>
            <a:r>
              <a:rPr kumimoji="1" lang="en-US" altLang="ja-JP" sz="1800" b="1" i="0" u="none" strike="noStrike" kern="1200" cap="none" spc="300" normalizeH="0" baseline="0" noProof="0" dirty="0">
                <a:ln>
                  <a:noFill/>
                </a:ln>
                <a:solidFill>
                  <a:srgbClr val="A02B93">
                    <a:lumMod val="75000"/>
                  </a:srgbClr>
                </a:solidFill>
                <a:effectLst/>
                <a:uLnTx/>
                <a:uFillTx/>
                <a:latin typeface="Times New Roman" panose="02020603050405020304"/>
                <a:ea typeface="ＭＳ Ｐ明朝" panose="02020600040205080304" pitchFamily="18" charset="-128"/>
                <a:cs typeface="+mn-cs"/>
              </a:rPr>
              <a:t>『PECO』</a:t>
            </a:r>
            <a:r>
              <a:rPr lang="ja-JP" altLang="en-US" b="1" spc="300" dirty="0">
                <a:solidFill>
                  <a:srgbClr val="A02B93">
                    <a:lumMod val="75000"/>
                  </a:srgbClr>
                </a:solidFill>
                <a:latin typeface="Times New Roman" panose="02020603050405020304"/>
                <a:ea typeface="ＭＳ Ｐ明朝" panose="02020600040205080304" pitchFamily="18" charset="-128"/>
              </a:rPr>
              <a:t>編でやっていた</a:t>
            </a:r>
            <a:endParaRPr kumimoji="1" lang="en-US" altLang="ja-JP" sz="1800" b="1" i="0" u="none" strike="noStrike" kern="1200" cap="none" spc="300" normalizeH="0" baseline="0" noProof="0" dirty="0">
              <a:ln>
                <a:noFill/>
              </a:ln>
              <a:solidFill>
                <a:srgbClr val="A02B93">
                  <a:lumMod val="75000"/>
                </a:srgbClr>
              </a:solidFill>
              <a:effectLst/>
              <a:uLnTx/>
              <a:uFillTx/>
              <a:latin typeface="Times New Roman" panose="02020603050405020304"/>
              <a:ea typeface="ＭＳ Ｐ明朝" panose="02020600040205080304" pitchFamily="18" charset="-128"/>
              <a:cs typeface="+mn-cs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前期の反省 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134454-8F75-1096-2D8F-EE69E541EF0C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468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2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前期の反省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運営関係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後期の予定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一次納品について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二次納品後について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今後の部会について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C24763-3BBC-E0A6-58FB-9431D75641C3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58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1230894"/>
            <a:ext cx="8274914" cy="5008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～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月末：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- 1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次納品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プロトタイプ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月～：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- 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対面再開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～梨甲祭：　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- 2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次納品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(α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版完成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ja-JP" altLang="en-US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	- 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HP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制作完成・公開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～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月末：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- 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打ち上げ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～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月末：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- 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役職などの引継ぎ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～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月末：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- 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卒業生の抱えているプロジェクトなどあれ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ば引継ぎ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～？：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	- 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ER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」「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SS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」を完成させるか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要相談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後期の予定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78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4455905"/>
            <a:ext cx="8274914" cy="556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300" b="1" spc="300" dirty="0">
                <a:solidFill>
                  <a:schemeClr val="accent5">
                    <a:lumMod val="75000"/>
                  </a:schemeClr>
                </a:solidFill>
              </a:rPr>
              <a:t>加えて，広報</a:t>
            </a:r>
            <a:r>
              <a:rPr lang="en-US" altLang="ja-JP" sz="2300" b="1" spc="300" dirty="0">
                <a:solidFill>
                  <a:schemeClr val="accent5">
                    <a:lumMod val="75000"/>
                  </a:schemeClr>
                </a:solidFill>
              </a:rPr>
              <a:t>(X</a:t>
            </a:r>
            <a:r>
              <a:rPr lang="ja-JP" altLang="en-US" sz="2300" b="1" spc="300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ja-JP" sz="2300" b="1" spc="300" dirty="0">
                <a:solidFill>
                  <a:schemeClr val="accent5">
                    <a:lumMod val="75000"/>
                  </a:schemeClr>
                </a:solidFill>
              </a:rPr>
              <a:t>YouTube</a:t>
            </a:r>
            <a:r>
              <a:rPr lang="ja-JP" altLang="en-US" sz="2300" b="1" spc="300" dirty="0">
                <a:solidFill>
                  <a:schemeClr val="accent5">
                    <a:lumMod val="75000"/>
                  </a:schemeClr>
                </a:solidFill>
              </a:rPr>
              <a:t>の投稿</a:t>
            </a:r>
            <a:r>
              <a:rPr lang="en-US" altLang="ja-JP" sz="23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ja-JP" altLang="en-US" sz="2300" b="1" spc="300" dirty="0">
                <a:solidFill>
                  <a:schemeClr val="accent5">
                    <a:lumMod val="75000"/>
                  </a:schemeClr>
                </a:solidFill>
              </a:rPr>
              <a:t>を積極的に行っていく</a:t>
            </a:r>
            <a:endParaRPr lang="en-US" altLang="ja-JP" sz="23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後期の予定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0255804-81D4-2488-C3E4-195D2A541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24" y="2311134"/>
            <a:ext cx="2070550" cy="1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0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前期の反省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運営関係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後期の予定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一次納品について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二次納品後について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今後の部会について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66876D-D2FB-2FD2-55F7-65C3D8CDDCCE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282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1230894"/>
            <a:ext cx="8274914" cy="4235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月末日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(30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日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までに以下のものを一度納品すること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今回の目的は進捗の確認のため，途中でも構わない</a:t>
            </a: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ja-JP" sz="1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・ウェスタンチャレンジャー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・タワーディフェンス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Escape Room</a:t>
            </a: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Slash Shooting</a:t>
            </a:r>
          </a:p>
          <a:p>
            <a:pPr algn="just">
              <a:lnSpc>
                <a:spcPct val="150000"/>
              </a:lnSpc>
            </a:pPr>
            <a:endParaRPr lang="en-US" altLang="ja-JP" sz="1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※</a:t>
            </a: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提出方法はなんでも構わない</a:t>
            </a: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ビルドするかどうかも問わない</a:t>
            </a: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一次納品について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33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前期の反省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運営関係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後期の予定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一次納品について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二次納品後について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今後の部会について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6312CC-1555-9034-E222-C700C9FACFE4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57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1230894"/>
            <a:ext cx="8274914" cy="3346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今回の「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ER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」「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SS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」に関しては学習用のつもりだったが，思ったよりも大規模になった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二次納品後完成まで作るか，販売するか，またその場合いつまでに作るか，あるいは新しいプロジェクトを立ち上げるか，などは任せる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二次納品後について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437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前期の反省 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運営関係</a:t>
            </a:r>
            <a:r>
              <a:rPr lang="en-US" altLang="ja-JP" sz="2800" b="1" spc="3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後期の予定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一次納品について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二次納品後について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今後の部会について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6312CC-1555-9034-E222-C700C9FACFE4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374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スーツを着た男性&#10;&#10;自動的に生成された説明">
            <a:extLst>
              <a:ext uri="{FF2B5EF4-FFF2-40B4-BE49-F238E27FC236}">
                <a16:creationId xmlns:a16="http://schemas.microsoft.com/office/drawing/2014/main" id="{1E20D688-C6AC-5F37-4703-934A6FE1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1594" y="591513"/>
            <a:ext cx="9396794" cy="6266487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5422446" y="2346173"/>
            <a:ext cx="6376307" cy="2757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議事録としてのスライドでもあるため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不本意ながらスライドにしては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文字多めになっている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3600" b="1" spc="300" dirty="0">
                <a:solidFill>
                  <a:schemeClr val="accent5">
                    <a:lumMod val="75000"/>
                  </a:schemeClr>
                </a:solidFill>
              </a:rPr>
              <a:t>ごめん</a:t>
            </a:r>
            <a:r>
              <a:rPr lang="en-US" altLang="ja-JP" sz="3600" b="1" spc="3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  <a:r>
              <a:rPr lang="ja-JP" altLang="en-US" sz="3600" b="1" spc="300" dirty="0">
                <a:solidFill>
                  <a:schemeClr val="accent5">
                    <a:lumMod val="75000"/>
                  </a:schemeClr>
                </a:solidFill>
              </a:rPr>
              <a:t>！</a:t>
            </a:r>
            <a:endParaRPr lang="en-US" altLang="ja-JP" sz="36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はじめに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EA9738-C499-8793-51AB-85F667870B58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917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1230894"/>
            <a:ext cx="8274914" cy="4396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・ゆるーくやりたい</a:t>
            </a: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➡ 今まで通りな感じで制作に充てる</a:t>
            </a: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など</a:t>
            </a: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・割とちゃんとやった方が良い</a:t>
            </a: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➡ 「ユーザーストーリー」などを作成して，それから毎週の到達目標</a:t>
            </a:r>
            <a:r>
              <a:rPr lang="en-US" altLang="ja-JP" sz="21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ノルマ</a:t>
            </a:r>
            <a:r>
              <a:rPr lang="en-US" altLang="ja-JP" sz="21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を設定</a:t>
            </a: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➡ 部会中に設定されたノルマを完了させる</a:t>
            </a: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など</a:t>
            </a: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今後の部会について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2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1503037"/>
            <a:ext cx="8274914" cy="4027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ちなみに「ユーザーストーリー」とか，その他ソフトウェア開発に関する用語は，</a:t>
            </a:r>
            <a:r>
              <a:rPr lang="en-US" altLang="ja-JP" sz="2100" b="1" spc="300" dirty="0">
                <a:solidFill>
                  <a:schemeClr val="accent5">
                    <a:lumMod val="75000"/>
                  </a:schemeClr>
                </a:solidFill>
              </a:rPr>
              <a:t>CS</a:t>
            </a:r>
            <a:r>
              <a:rPr lang="ja-JP" altLang="en-US" sz="2100" b="1" spc="300" dirty="0">
                <a:solidFill>
                  <a:schemeClr val="accent5">
                    <a:lumMod val="75000"/>
                  </a:schemeClr>
                </a:solidFill>
              </a:rPr>
              <a:t>なら後々大学で学習すると思う</a:t>
            </a:r>
            <a:endParaRPr lang="en-US" altLang="ja-JP" sz="2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spc="300" dirty="0">
                <a:solidFill>
                  <a:schemeClr val="accent5">
                    <a:lumMod val="75000"/>
                  </a:schemeClr>
                </a:solidFill>
              </a:rPr>
              <a:t>改定で確証はないけれど</a:t>
            </a:r>
            <a:r>
              <a:rPr lang="en-US" altLang="ja-JP" b="1" spc="300" dirty="0">
                <a:solidFill>
                  <a:schemeClr val="accent5">
                    <a:lumMod val="75000"/>
                  </a:schemeClr>
                </a:solidFill>
              </a:rPr>
              <a:t>……)</a:t>
            </a:r>
          </a:p>
          <a:p>
            <a:pPr algn="just">
              <a:lnSpc>
                <a:spcPct val="150000"/>
              </a:lnSpc>
            </a:pPr>
            <a:endParaRPr lang="en-US" altLang="ja-JP" sz="1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1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でも普通に</a:t>
            </a: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つの手段として役立つから自分で学んでみると良いかも</a:t>
            </a:r>
            <a:endParaRPr lang="en-US" altLang="ja-JP" sz="20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11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※</a:t>
            </a: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現在</a:t>
            </a: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G^2</a:t>
            </a: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で使っているのはアジャイル開発</a:t>
            </a: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のはず</a:t>
            </a: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  <a:r>
              <a:rPr lang="ja-JP" altLang="en-US" sz="2000" b="1" spc="300" dirty="0">
                <a:solidFill>
                  <a:schemeClr val="accent5">
                    <a:lumMod val="75000"/>
                  </a:schemeClr>
                </a:solidFill>
              </a:rPr>
              <a:t>機能してないけれど</a:t>
            </a:r>
            <a:r>
              <a:rPr lang="en-US" altLang="ja-JP" sz="20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今後の部会について</a:t>
            </a:r>
            <a:endParaRPr lang="en-US" altLang="ja-JP" sz="32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944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5596614" y="3098725"/>
            <a:ext cx="998766" cy="65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以上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1C9FEB-20DC-2A53-5E19-E20BEA1F21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6F0085-C24A-B7C9-D927-28E67C81CAA5}"/>
              </a:ext>
            </a:extLst>
          </p:cNvPr>
          <p:cNvSpPr/>
          <p:nvPr/>
        </p:nvSpPr>
        <p:spPr>
          <a:xfrm>
            <a:off x="304797" y="317500"/>
            <a:ext cx="11582400" cy="6223000"/>
          </a:xfrm>
          <a:prstGeom prst="rect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46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22</a:t>
            </a:fld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0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2">
                    <a:lumMod val="75000"/>
                  </a:schemeClr>
                </a:solidFill>
              </a:rPr>
              <a:t>部会中の記録</a:t>
            </a:r>
            <a:endParaRPr kumimoji="1" lang="ja-JP" altLang="en-US" sz="3200" b="1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F7E2A49-6199-8947-DE57-917328F2538A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13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前期の反省 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後期の予定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一次納品について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二次納品後について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今後の部会について</a:t>
            </a:r>
            <a:endParaRPr lang="en-US" altLang="ja-JP" sz="28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A5B6B3-EB15-B8D2-C125-DAC9D15E5BFB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1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3782785" y="1583494"/>
            <a:ext cx="4626428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・ 前期の反省 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8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28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後期の予定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一次納品について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二次納品後について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800" b="1" spc="300" dirty="0">
                <a:solidFill>
                  <a:schemeClr val="bg1">
                    <a:lumMod val="65000"/>
                  </a:schemeClr>
                </a:solidFill>
              </a:rPr>
              <a:t>・ 今後の部会について</a:t>
            </a:r>
            <a:endParaRPr lang="en-US" altLang="ja-JP" sz="2800" b="1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6FF862-C060-B066-B15B-D2E75A8E10BB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127000" cmpd="thickThin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1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黒い服を着ている男性&#10;&#10;低い精度で自動的に生成された説明">
            <a:extLst>
              <a:ext uri="{FF2B5EF4-FFF2-40B4-BE49-F238E27FC236}">
                <a16:creationId xmlns:a16="http://schemas.microsoft.com/office/drawing/2014/main" id="{6BD997FB-5CB5-AF8B-A605-5C0AB712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6" y="2822885"/>
            <a:ext cx="6056459" cy="403511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2171699" y="1455251"/>
            <a:ext cx="8006443" cy="4411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① 役職の明確化を行った成果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② 引継ぎ不足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特にプロジェクトと予算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③ 部室の環境がよろしくない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暑い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④ 広報が少ない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⑤ 部会が雑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⑥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プロジェクトについて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前期の反省 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54981-7BFC-562D-94F3-63D49C198A08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6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1958542" y="998719"/>
            <a:ext cx="8274914" cy="36694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ja-JP" altLang="en-US" sz="2400" b="1" u="sng" spc="300" dirty="0">
                <a:solidFill>
                  <a:schemeClr val="accent5">
                    <a:lumMod val="75000"/>
                  </a:schemeClr>
                </a:solidFill>
              </a:rPr>
              <a:t>① 役職の明確化を行った</a:t>
            </a:r>
            <a:endParaRPr lang="en-US" altLang="ja-JP" sz="2400" b="1" u="sng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権力と権限の分散がしたかった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明確化はしたが，機能はしていない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そもそもどの役職もやることが少ない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今後，各役職やれることを探して活発に動いてほしい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前期の反省 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EA8B36-4B43-66C0-185E-FB0AFC683C62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65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2092777" y="998719"/>
            <a:ext cx="8006443" cy="445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ja-JP" altLang="en-US" sz="2400" b="1" u="sng" spc="300" dirty="0">
                <a:solidFill>
                  <a:schemeClr val="accent5">
                    <a:lumMod val="75000"/>
                  </a:schemeClr>
                </a:solidFill>
              </a:rPr>
              <a:t>② 引継ぎ不足があった</a:t>
            </a:r>
            <a:endParaRPr lang="en-US" altLang="ja-JP" sz="2400" b="1" u="sng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 プロジェクトが引き継げていない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「海上の防衛隊」「ウェスタンチャレンジャー」を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完成させる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あるいは後代に継承する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3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 予算管理などが杜撰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予算に関しては再度整理する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前期の反省 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D9CEAEF-1A07-01C1-2E4D-26F20BD36AE2}"/>
              </a:ext>
            </a:extLst>
          </p:cNvPr>
          <p:cNvCxnSpPr>
            <a:cxnSpLocks/>
          </p:cNvCxnSpPr>
          <p:nvPr/>
        </p:nvCxnSpPr>
        <p:spPr>
          <a:xfrm>
            <a:off x="2092777" y="4000644"/>
            <a:ext cx="80064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134454-8F75-1096-2D8F-EE69E541EF0C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 descr="テレビ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D8262653-8AA5-E327-C8AF-8DFF8272C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02" y="4591608"/>
            <a:ext cx="2296917" cy="17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6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ネクタイを締めた男性&#10;&#10;自動的に生成された説明">
            <a:extLst>
              <a:ext uri="{FF2B5EF4-FFF2-40B4-BE49-F238E27FC236}">
                <a16:creationId xmlns:a16="http://schemas.microsoft.com/office/drawing/2014/main" id="{867D2802-FFB4-C512-8AB5-5FC3E7EAA2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72" y="3899840"/>
            <a:ext cx="4440015" cy="295816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2092778" y="998719"/>
            <a:ext cx="8006443" cy="2838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ja-JP" altLang="en-US" sz="2400" b="1" u="sng" spc="300" dirty="0">
                <a:solidFill>
                  <a:schemeClr val="accent5">
                    <a:lumMod val="75000"/>
                  </a:schemeClr>
                </a:solidFill>
              </a:rPr>
              <a:t>③ 部室の環境がよろしくない</a:t>
            </a:r>
            <a:endParaRPr lang="en-US" altLang="ja-JP" sz="2400" b="1" u="sng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 とりあえず大掃除をしよう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30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・ 暑い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どうしようか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前期の反省 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7B49B6-5114-0D53-2C3E-39EC2CF9EB91}"/>
              </a:ext>
            </a:extLst>
          </p:cNvPr>
          <p:cNvCxnSpPr>
            <a:cxnSpLocks/>
          </p:cNvCxnSpPr>
          <p:nvPr/>
        </p:nvCxnSpPr>
        <p:spPr>
          <a:xfrm>
            <a:off x="2092778" y="3096877"/>
            <a:ext cx="80064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827B41-B0C1-F572-E4BE-AA2837EF9C11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88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265FE72-135F-8494-A91F-403E63DA8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00" y="4048900"/>
            <a:ext cx="3996000" cy="29970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27D67-1D08-1080-CB96-43445F1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FD9-A55C-4E82-8DAA-CEEC14380E0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592E77-A6BE-B23D-8ED1-6BB073FD4ACE}"/>
              </a:ext>
            </a:extLst>
          </p:cNvPr>
          <p:cNvSpPr txBox="1"/>
          <p:nvPr/>
        </p:nvSpPr>
        <p:spPr>
          <a:xfrm>
            <a:off x="2092778" y="998719"/>
            <a:ext cx="8006443" cy="3963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ja-JP" altLang="en-US" sz="2400" b="1" u="sng" spc="300" dirty="0">
                <a:solidFill>
                  <a:schemeClr val="accent5">
                    <a:lumMod val="75000"/>
                  </a:schemeClr>
                </a:solidFill>
              </a:rPr>
              <a:t>④ 広報が少ない</a:t>
            </a:r>
            <a:endParaRPr lang="en-US" altLang="ja-JP" sz="2400" b="1" u="sng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YouTube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Booth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Pixiv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など色々あるけど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</a:p>
          <a:p>
            <a:pPr algn="just">
              <a:lnSpc>
                <a:spcPct val="150000"/>
              </a:lnSpc>
            </a:pP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➡ とりあえず最低限 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ja-JP" sz="2400" b="1" spc="300" dirty="0">
                <a:solidFill>
                  <a:schemeClr val="accent5">
                    <a:lumMod val="75000"/>
                  </a:schemeClr>
                </a:solidFill>
              </a:rPr>
              <a:t>YouTube</a:t>
            </a:r>
            <a:r>
              <a:rPr lang="ja-JP" altLang="en-US" sz="2400" b="1" spc="300" dirty="0">
                <a:solidFill>
                  <a:schemeClr val="accent5">
                    <a:lumMod val="75000"/>
                  </a:schemeClr>
                </a:solidFill>
              </a:rPr>
              <a:t>，公式ホームページを動かそう</a:t>
            </a: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ja-JP" sz="2400" b="1" spc="3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ja-JP" b="1" spc="300" dirty="0">
                <a:solidFill>
                  <a:schemeClr val="accent5">
                    <a:lumMod val="75000"/>
                  </a:schemeClr>
                </a:solidFill>
              </a:rPr>
              <a:t>※</a:t>
            </a:r>
            <a:r>
              <a:rPr lang="ja-JP" altLang="en-US" b="1" spc="300" dirty="0">
                <a:solidFill>
                  <a:schemeClr val="accent5">
                    <a:lumMod val="75000"/>
                  </a:schemeClr>
                </a:solidFill>
              </a:rPr>
              <a:t>後述するけれど，公式</a:t>
            </a:r>
            <a:r>
              <a:rPr lang="en-US" altLang="ja-JP" b="1" spc="300" dirty="0">
                <a:solidFill>
                  <a:schemeClr val="accent5">
                    <a:lumMod val="75000"/>
                  </a:schemeClr>
                </a:solidFill>
              </a:rPr>
              <a:t>HP</a:t>
            </a:r>
            <a:r>
              <a:rPr lang="ja-JP" altLang="en-US" b="1" spc="300" dirty="0">
                <a:solidFill>
                  <a:schemeClr val="accent5">
                    <a:lumMod val="75000"/>
                  </a:schemeClr>
                </a:solidFill>
              </a:rPr>
              <a:t>は梨甲祭を最終納品期限とする</a:t>
            </a:r>
            <a:endParaRPr lang="en-US" altLang="ja-JP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35860F-5604-6F18-CA14-1B6BDD1753C8}"/>
              </a:ext>
            </a:extLst>
          </p:cNvPr>
          <p:cNvCxnSpPr>
            <a:cxnSpLocks/>
          </p:cNvCxnSpPr>
          <p:nvPr/>
        </p:nvCxnSpPr>
        <p:spPr>
          <a:xfrm>
            <a:off x="2092778" y="998719"/>
            <a:ext cx="80064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A1C9AC-1554-1722-DD68-A11AC4F36542}"/>
              </a:ext>
            </a:extLst>
          </p:cNvPr>
          <p:cNvSpPr txBox="1"/>
          <p:nvPr/>
        </p:nvSpPr>
        <p:spPr>
          <a:xfrm>
            <a:off x="-1" y="413944"/>
            <a:ext cx="121920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前期の反省 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sz="3200" b="1" spc="300" dirty="0">
                <a:solidFill>
                  <a:schemeClr val="accent5">
                    <a:lumMod val="75000"/>
                  </a:schemeClr>
                </a:solidFill>
              </a:rPr>
              <a:t>運営関係</a:t>
            </a:r>
            <a:r>
              <a:rPr lang="en-US" altLang="ja-JP" sz="3200" b="1" spc="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FF55AC-65A6-A96D-A104-5E8BFFB30F65}"/>
              </a:ext>
            </a:extLst>
          </p:cNvPr>
          <p:cNvSpPr/>
          <p:nvPr/>
        </p:nvSpPr>
        <p:spPr>
          <a:xfrm>
            <a:off x="225879" y="181769"/>
            <a:ext cx="11740241" cy="6494462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306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1018</Words>
  <Application>Microsoft Office PowerPoint</Application>
  <PresentationFormat>ワイド画面</PresentationFormat>
  <Paragraphs>180</Paragraphs>
  <Slides>23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Arial</vt:lpstr>
      <vt:lpstr>Times New Roman</vt:lpstr>
      <vt:lpstr>Office テーマ</vt:lpstr>
      <vt:lpstr>部会資料 / 議事録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t22cs040</dc:creator>
  <cp:lastModifiedBy>n n</cp:lastModifiedBy>
  <cp:revision>1</cp:revision>
  <cp:lastPrinted>2024-09-11T08:27:15Z</cp:lastPrinted>
  <dcterms:created xsi:type="dcterms:W3CDTF">2024-09-09T08:06:01Z</dcterms:created>
  <dcterms:modified xsi:type="dcterms:W3CDTF">2024-09-11T08:27:59Z</dcterms:modified>
</cp:coreProperties>
</file>