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TITULO DE LA DIAPOSITIVA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SU NOMBRE – CODIGO – CODIGO DE GRUPO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44703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DIAPOSITIVA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04089" y="2142067"/>
            <a:ext cx="4913137" cy="3649133"/>
          </a:xfrm>
        </p:spPr>
        <p:txBody>
          <a:bodyPr/>
          <a:lstStyle/>
          <a:p>
            <a:pPr marL="0" indent="0">
              <a:buNone/>
            </a:pPr>
            <a:r>
              <a:rPr lang="es-CO" dirty="0" err="1" smtClean="0"/>
              <a:t>Lorem</a:t>
            </a:r>
            <a:r>
              <a:rPr lang="es-CO" dirty="0" smtClean="0"/>
              <a:t> </a:t>
            </a:r>
            <a:r>
              <a:rPr lang="es-CO" dirty="0" err="1" smtClean="0"/>
              <a:t>ipsum</a:t>
            </a:r>
            <a:r>
              <a:rPr lang="es-CO" dirty="0" smtClean="0"/>
              <a:t> </a:t>
            </a:r>
            <a:r>
              <a:rPr lang="es-CO" dirty="0"/>
              <a:t>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, </a:t>
            </a:r>
            <a:r>
              <a:rPr lang="es-CO" dirty="0" err="1"/>
              <a:t>consectetur</a:t>
            </a:r>
            <a:r>
              <a:rPr lang="es-CO" dirty="0"/>
              <a:t> </a:t>
            </a:r>
            <a:r>
              <a:rPr lang="es-CO" dirty="0" err="1"/>
              <a:t>adipiscing</a:t>
            </a:r>
            <a:r>
              <a:rPr lang="es-CO" dirty="0"/>
              <a:t> </a:t>
            </a:r>
            <a:r>
              <a:rPr lang="es-CO" dirty="0" err="1"/>
              <a:t>elit</a:t>
            </a:r>
            <a:r>
              <a:rPr lang="es-CO" dirty="0"/>
              <a:t>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nec</a:t>
            </a:r>
            <a:r>
              <a:rPr lang="es-CO" dirty="0"/>
              <a:t> </a:t>
            </a:r>
            <a:r>
              <a:rPr lang="es-CO" dirty="0" err="1"/>
              <a:t>massa</a:t>
            </a:r>
            <a:r>
              <a:rPr lang="es-CO" dirty="0"/>
              <a:t> at leo </a:t>
            </a:r>
            <a:r>
              <a:rPr lang="es-CO" dirty="0" err="1" smtClean="0"/>
              <a:t>fermentum</a:t>
            </a:r>
            <a:r>
              <a:rPr lang="es-CO" dirty="0" smtClean="0"/>
              <a:t> </a:t>
            </a:r>
            <a:r>
              <a:rPr lang="es-CO" dirty="0" err="1" smtClean="0"/>
              <a:t>sollicitudin</a:t>
            </a:r>
            <a:r>
              <a:rPr lang="es-CO" dirty="0"/>
              <a:t>. Sed </a:t>
            </a:r>
            <a:r>
              <a:rPr lang="es-CO" dirty="0" err="1"/>
              <a:t>condimentum</a:t>
            </a:r>
            <a:r>
              <a:rPr lang="es-CO" dirty="0"/>
              <a:t> </a:t>
            </a:r>
            <a:r>
              <a:rPr lang="es-CO" dirty="0" err="1"/>
              <a:t>auctor</a:t>
            </a:r>
            <a:r>
              <a:rPr lang="es-CO" dirty="0"/>
              <a:t> </a:t>
            </a:r>
            <a:r>
              <a:rPr lang="es-CO" dirty="0" err="1"/>
              <a:t>nisi</a:t>
            </a:r>
            <a:r>
              <a:rPr lang="es-CO" dirty="0"/>
              <a:t>, </a:t>
            </a:r>
            <a:r>
              <a:rPr lang="es-CO" dirty="0" err="1"/>
              <a:t>vulputate</a:t>
            </a:r>
            <a:r>
              <a:rPr lang="es-CO" dirty="0"/>
              <a:t> </a:t>
            </a:r>
            <a:r>
              <a:rPr lang="es-CO" dirty="0" err="1"/>
              <a:t>mollis</a:t>
            </a:r>
            <a:r>
              <a:rPr lang="es-CO" dirty="0"/>
              <a:t> mi </a:t>
            </a:r>
            <a:r>
              <a:rPr lang="es-CO" dirty="0" err="1"/>
              <a:t>ultricies</a:t>
            </a:r>
            <a:r>
              <a:rPr lang="es-CO" dirty="0"/>
              <a:t> a.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sollicitudin</a:t>
            </a:r>
            <a:r>
              <a:rPr lang="es-CO" dirty="0"/>
              <a:t> </a:t>
            </a:r>
            <a:r>
              <a:rPr lang="es-CO" dirty="0" err="1"/>
              <a:t>mattis</a:t>
            </a:r>
            <a:r>
              <a:rPr lang="es-CO" dirty="0"/>
              <a:t> </a:t>
            </a:r>
            <a:r>
              <a:rPr lang="es-CO" dirty="0" err="1"/>
              <a:t>orci</a:t>
            </a:r>
            <a:r>
              <a:rPr lang="es-CO" dirty="0"/>
              <a:t>, a </a:t>
            </a:r>
            <a:r>
              <a:rPr lang="es-CO" dirty="0" err="1"/>
              <a:t>molestie</a:t>
            </a:r>
            <a:r>
              <a:rPr lang="es-CO" dirty="0"/>
              <a:t> </a:t>
            </a:r>
            <a:r>
              <a:rPr lang="es-CO" dirty="0" err="1"/>
              <a:t>metus</a:t>
            </a:r>
            <a:r>
              <a:rPr lang="es-CO" dirty="0"/>
              <a:t> </a:t>
            </a:r>
            <a:r>
              <a:rPr lang="es-CO" dirty="0" err="1"/>
              <a:t>malesuada</a:t>
            </a:r>
            <a:r>
              <a:rPr lang="es-CO" dirty="0"/>
              <a:t> vitae. </a:t>
            </a:r>
            <a:r>
              <a:rPr lang="es-CO" dirty="0" err="1"/>
              <a:t>Suspendisse</a:t>
            </a:r>
            <a:r>
              <a:rPr lang="es-CO" dirty="0"/>
              <a:t> </a:t>
            </a:r>
            <a:r>
              <a:rPr lang="es-CO" dirty="0" err="1"/>
              <a:t>cursus</a:t>
            </a:r>
            <a:r>
              <a:rPr lang="es-CO" dirty="0"/>
              <a:t> </a:t>
            </a:r>
            <a:r>
              <a:rPr lang="es-CO" dirty="0" err="1"/>
              <a:t>eleifend</a:t>
            </a:r>
            <a:r>
              <a:rPr lang="es-CO" dirty="0"/>
              <a:t> </a:t>
            </a:r>
            <a:r>
              <a:rPr lang="es-CO" dirty="0" err="1"/>
              <a:t>purus</a:t>
            </a:r>
            <a:r>
              <a:rPr lang="es-CO" dirty="0"/>
              <a:t>, non </a:t>
            </a:r>
            <a:r>
              <a:rPr lang="es-CO" dirty="0" err="1"/>
              <a:t>venenatis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</a:t>
            </a:r>
            <a:r>
              <a:rPr lang="es-CO" dirty="0" err="1"/>
              <a:t>pellentesque</a:t>
            </a:r>
            <a:r>
              <a:rPr lang="es-CO" dirty="0"/>
              <a:t>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eleifend</a:t>
            </a:r>
            <a:r>
              <a:rPr lang="es-CO" dirty="0"/>
              <a:t> </a:t>
            </a:r>
            <a:r>
              <a:rPr lang="es-CO" dirty="0" err="1"/>
              <a:t>quis</a:t>
            </a:r>
            <a:r>
              <a:rPr lang="es-CO" dirty="0"/>
              <a:t> </a:t>
            </a:r>
            <a:r>
              <a:rPr lang="es-CO" dirty="0" err="1"/>
              <a:t>enim</a:t>
            </a:r>
            <a:r>
              <a:rPr lang="es-CO" dirty="0"/>
              <a:t> </a:t>
            </a:r>
            <a:r>
              <a:rPr lang="es-CO" dirty="0" err="1"/>
              <a:t>ac</a:t>
            </a:r>
            <a:r>
              <a:rPr lang="es-CO" dirty="0"/>
              <a:t> </a:t>
            </a:r>
            <a:r>
              <a:rPr lang="es-CO" dirty="0" err="1"/>
              <a:t>cursus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28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Diapositiva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09044"/>
          </a:xfrm>
        </p:spPr>
        <p:txBody>
          <a:bodyPr/>
          <a:lstStyle/>
          <a:p>
            <a:pPr marL="0" indent="0">
              <a:buNone/>
            </a:pP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, </a:t>
            </a:r>
            <a:r>
              <a:rPr lang="es-CO" dirty="0" err="1"/>
              <a:t>consectetur</a:t>
            </a:r>
            <a:r>
              <a:rPr lang="es-CO" dirty="0"/>
              <a:t> </a:t>
            </a:r>
            <a:r>
              <a:rPr lang="es-CO" dirty="0" err="1"/>
              <a:t>adipiscing</a:t>
            </a:r>
            <a:r>
              <a:rPr lang="es-CO" dirty="0"/>
              <a:t> </a:t>
            </a:r>
            <a:r>
              <a:rPr lang="es-CO" dirty="0" err="1"/>
              <a:t>elit</a:t>
            </a:r>
            <a:r>
              <a:rPr lang="es-CO" dirty="0"/>
              <a:t>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nec</a:t>
            </a:r>
            <a:r>
              <a:rPr lang="es-CO" dirty="0"/>
              <a:t> </a:t>
            </a:r>
            <a:r>
              <a:rPr lang="es-CO" dirty="0" err="1"/>
              <a:t>massa</a:t>
            </a:r>
            <a:r>
              <a:rPr lang="es-CO" dirty="0"/>
              <a:t> at leo </a:t>
            </a:r>
            <a:r>
              <a:rPr lang="es-CO" dirty="0" err="1"/>
              <a:t>fermentum</a:t>
            </a:r>
            <a:r>
              <a:rPr lang="es-CO" dirty="0"/>
              <a:t> </a:t>
            </a:r>
            <a:r>
              <a:rPr lang="es-CO" dirty="0" err="1"/>
              <a:t>sollicitudin</a:t>
            </a:r>
            <a:r>
              <a:rPr lang="es-CO" dirty="0"/>
              <a:t>. Sed </a:t>
            </a:r>
            <a:r>
              <a:rPr lang="es-CO" dirty="0" err="1"/>
              <a:t>condimentum</a:t>
            </a:r>
            <a:r>
              <a:rPr lang="es-CO" dirty="0"/>
              <a:t> </a:t>
            </a:r>
            <a:r>
              <a:rPr lang="es-CO" dirty="0" err="1"/>
              <a:t>auctor</a:t>
            </a:r>
            <a:r>
              <a:rPr lang="es-CO" dirty="0"/>
              <a:t> </a:t>
            </a:r>
            <a:r>
              <a:rPr lang="es-CO" dirty="0" err="1"/>
              <a:t>nisi</a:t>
            </a:r>
            <a:r>
              <a:rPr lang="es-CO" dirty="0"/>
              <a:t>, </a:t>
            </a:r>
            <a:r>
              <a:rPr lang="es-CO" dirty="0" err="1"/>
              <a:t>vulputate</a:t>
            </a:r>
            <a:r>
              <a:rPr lang="es-CO" dirty="0"/>
              <a:t> </a:t>
            </a:r>
            <a:r>
              <a:rPr lang="es-CO" dirty="0" err="1"/>
              <a:t>mollis</a:t>
            </a:r>
            <a:r>
              <a:rPr lang="es-CO" dirty="0"/>
              <a:t> mi </a:t>
            </a:r>
            <a:r>
              <a:rPr lang="es-CO" dirty="0" err="1"/>
              <a:t>ultricies</a:t>
            </a:r>
            <a:r>
              <a:rPr lang="es-CO" dirty="0"/>
              <a:t> a.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sollicitudin</a:t>
            </a:r>
            <a:r>
              <a:rPr lang="es-CO" dirty="0"/>
              <a:t> </a:t>
            </a:r>
            <a:r>
              <a:rPr lang="es-CO" dirty="0" err="1"/>
              <a:t>mattis</a:t>
            </a:r>
            <a:r>
              <a:rPr lang="es-CO" dirty="0"/>
              <a:t> </a:t>
            </a:r>
            <a:r>
              <a:rPr lang="es-CO" dirty="0" err="1"/>
              <a:t>orci</a:t>
            </a:r>
            <a:r>
              <a:rPr lang="es-CO" dirty="0"/>
              <a:t>, a </a:t>
            </a:r>
            <a:r>
              <a:rPr lang="es-CO" dirty="0" err="1"/>
              <a:t>molestie</a:t>
            </a:r>
            <a:r>
              <a:rPr lang="es-CO" dirty="0"/>
              <a:t> </a:t>
            </a:r>
            <a:r>
              <a:rPr lang="es-CO" dirty="0" err="1"/>
              <a:t>metus</a:t>
            </a:r>
            <a:r>
              <a:rPr lang="es-CO" dirty="0"/>
              <a:t> </a:t>
            </a:r>
            <a:r>
              <a:rPr lang="es-CO" dirty="0" err="1"/>
              <a:t>malesuada</a:t>
            </a:r>
            <a:r>
              <a:rPr lang="es-CO" dirty="0"/>
              <a:t> vitae. </a:t>
            </a:r>
            <a:r>
              <a:rPr lang="es-CO" dirty="0" err="1"/>
              <a:t>Suspendisse</a:t>
            </a:r>
            <a:r>
              <a:rPr lang="es-CO" dirty="0"/>
              <a:t> </a:t>
            </a:r>
            <a:r>
              <a:rPr lang="es-CO" dirty="0" err="1"/>
              <a:t>cursus</a:t>
            </a:r>
            <a:r>
              <a:rPr lang="es-CO" dirty="0"/>
              <a:t> </a:t>
            </a:r>
            <a:r>
              <a:rPr lang="es-CO" dirty="0" err="1"/>
              <a:t>eleifend</a:t>
            </a:r>
            <a:r>
              <a:rPr lang="es-CO" dirty="0"/>
              <a:t> </a:t>
            </a:r>
            <a:r>
              <a:rPr lang="es-CO" dirty="0" err="1"/>
              <a:t>purus</a:t>
            </a:r>
            <a:r>
              <a:rPr lang="es-CO" dirty="0"/>
              <a:t>, non </a:t>
            </a:r>
            <a:r>
              <a:rPr lang="es-CO" dirty="0" err="1"/>
              <a:t>venenatis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</a:t>
            </a:r>
            <a:r>
              <a:rPr lang="es-CO" dirty="0" err="1"/>
              <a:t>pellentesque</a:t>
            </a:r>
            <a:r>
              <a:rPr lang="es-CO" dirty="0"/>
              <a:t>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eleifend</a:t>
            </a:r>
            <a:r>
              <a:rPr lang="es-CO" dirty="0"/>
              <a:t> </a:t>
            </a:r>
            <a:r>
              <a:rPr lang="es-CO" dirty="0" err="1"/>
              <a:t>quis</a:t>
            </a:r>
            <a:r>
              <a:rPr lang="es-CO" dirty="0"/>
              <a:t> </a:t>
            </a:r>
            <a:r>
              <a:rPr lang="es-CO" dirty="0" err="1"/>
              <a:t>enim</a:t>
            </a:r>
            <a:r>
              <a:rPr lang="es-CO" dirty="0"/>
              <a:t> </a:t>
            </a:r>
            <a:r>
              <a:rPr lang="es-CO" dirty="0" err="1"/>
              <a:t>ac</a:t>
            </a:r>
            <a:r>
              <a:rPr lang="es-CO" dirty="0"/>
              <a:t> </a:t>
            </a:r>
            <a:r>
              <a:rPr lang="es-CO" dirty="0" err="1"/>
              <a:t>cursus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5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Diapositiva 3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4721577" cy="3649133"/>
          </a:xfrm>
        </p:spPr>
        <p:txBody>
          <a:bodyPr/>
          <a:lstStyle/>
          <a:p>
            <a:pPr marL="0" indent="0">
              <a:buNone/>
            </a:pP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, </a:t>
            </a:r>
            <a:r>
              <a:rPr lang="es-CO" dirty="0" err="1"/>
              <a:t>consectetur</a:t>
            </a:r>
            <a:r>
              <a:rPr lang="es-CO" dirty="0"/>
              <a:t> </a:t>
            </a:r>
            <a:r>
              <a:rPr lang="es-CO" dirty="0" err="1"/>
              <a:t>adipiscing</a:t>
            </a:r>
            <a:r>
              <a:rPr lang="es-CO" dirty="0"/>
              <a:t> </a:t>
            </a:r>
            <a:r>
              <a:rPr lang="es-CO" dirty="0" err="1"/>
              <a:t>elit</a:t>
            </a:r>
            <a:r>
              <a:rPr lang="es-CO" dirty="0"/>
              <a:t>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nec</a:t>
            </a:r>
            <a:r>
              <a:rPr lang="es-CO" dirty="0"/>
              <a:t> </a:t>
            </a:r>
            <a:r>
              <a:rPr lang="es-CO" dirty="0" err="1"/>
              <a:t>massa</a:t>
            </a:r>
            <a:r>
              <a:rPr lang="es-CO" dirty="0"/>
              <a:t> at leo </a:t>
            </a:r>
            <a:r>
              <a:rPr lang="es-CO" dirty="0" err="1"/>
              <a:t>fermentum</a:t>
            </a:r>
            <a:r>
              <a:rPr lang="es-CO" dirty="0"/>
              <a:t> </a:t>
            </a:r>
            <a:r>
              <a:rPr lang="es-CO" dirty="0" err="1"/>
              <a:t>sollicitudin</a:t>
            </a:r>
            <a:r>
              <a:rPr lang="es-CO" dirty="0"/>
              <a:t>. Sed </a:t>
            </a:r>
            <a:r>
              <a:rPr lang="es-CO" dirty="0" err="1"/>
              <a:t>condimentum</a:t>
            </a:r>
            <a:r>
              <a:rPr lang="es-CO" dirty="0"/>
              <a:t> </a:t>
            </a:r>
            <a:r>
              <a:rPr lang="es-CO" dirty="0" err="1"/>
              <a:t>auctor</a:t>
            </a:r>
            <a:r>
              <a:rPr lang="es-CO" dirty="0"/>
              <a:t> </a:t>
            </a:r>
            <a:r>
              <a:rPr lang="es-CO" dirty="0" err="1"/>
              <a:t>nisi</a:t>
            </a:r>
            <a:r>
              <a:rPr lang="es-CO" dirty="0"/>
              <a:t>, </a:t>
            </a:r>
            <a:r>
              <a:rPr lang="es-CO" dirty="0" err="1"/>
              <a:t>vulputate</a:t>
            </a:r>
            <a:r>
              <a:rPr lang="es-CO" dirty="0"/>
              <a:t> </a:t>
            </a:r>
            <a:r>
              <a:rPr lang="es-CO" dirty="0" err="1"/>
              <a:t>mollis</a:t>
            </a:r>
            <a:r>
              <a:rPr lang="es-CO" dirty="0"/>
              <a:t> mi </a:t>
            </a:r>
            <a:r>
              <a:rPr lang="es-CO" dirty="0" err="1"/>
              <a:t>ultricies</a:t>
            </a:r>
            <a:r>
              <a:rPr lang="es-CO" dirty="0"/>
              <a:t> a.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sollicitudin</a:t>
            </a:r>
            <a:r>
              <a:rPr lang="es-CO" dirty="0"/>
              <a:t> </a:t>
            </a:r>
            <a:r>
              <a:rPr lang="es-CO" dirty="0" err="1"/>
              <a:t>mattis</a:t>
            </a:r>
            <a:r>
              <a:rPr lang="es-CO" dirty="0"/>
              <a:t> </a:t>
            </a:r>
            <a:r>
              <a:rPr lang="es-CO" dirty="0" err="1"/>
              <a:t>orci</a:t>
            </a:r>
            <a:r>
              <a:rPr lang="es-CO" dirty="0"/>
              <a:t>, a </a:t>
            </a:r>
            <a:r>
              <a:rPr lang="es-CO" dirty="0" err="1"/>
              <a:t>molestie</a:t>
            </a:r>
            <a:r>
              <a:rPr lang="es-CO" dirty="0"/>
              <a:t> </a:t>
            </a:r>
            <a:r>
              <a:rPr lang="es-CO" dirty="0" err="1"/>
              <a:t>metus</a:t>
            </a:r>
            <a:r>
              <a:rPr lang="es-CO" dirty="0"/>
              <a:t> </a:t>
            </a:r>
            <a:r>
              <a:rPr lang="es-CO" dirty="0" err="1"/>
              <a:t>malesuada</a:t>
            </a:r>
            <a:r>
              <a:rPr lang="es-CO" dirty="0"/>
              <a:t> vitae. </a:t>
            </a:r>
            <a:r>
              <a:rPr lang="es-CO" dirty="0" err="1"/>
              <a:t>Suspendisse</a:t>
            </a:r>
            <a:r>
              <a:rPr lang="es-CO" dirty="0"/>
              <a:t> </a:t>
            </a:r>
            <a:r>
              <a:rPr lang="es-CO" dirty="0" err="1"/>
              <a:t>cursus</a:t>
            </a:r>
            <a:r>
              <a:rPr lang="es-CO" dirty="0"/>
              <a:t> </a:t>
            </a:r>
            <a:r>
              <a:rPr lang="es-CO" dirty="0" err="1"/>
              <a:t>eleifend</a:t>
            </a:r>
            <a:r>
              <a:rPr lang="es-CO" dirty="0"/>
              <a:t> </a:t>
            </a:r>
            <a:r>
              <a:rPr lang="es-CO" dirty="0" err="1"/>
              <a:t>purus</a:t>
            </a:r>
            <a:r>
              <a:rPr lang="es-CO" dirty="0"/>
              <a:t>, non </a:t>
            </a:r>
            <a:r>
              <a:rPr lang="es-CO" dirty="0" err="1"/>
              <a:t>venenatis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</a:t>
            </a:r>
            <a:r>
              <a:rPr lang="es-CO" dirty="0" err="1"/>
              <a:t>pellentesque</a:t>
            </a:r>
            <a:r>
              <a:rPr lang="es-CO" dirty="0"/>
              <a:t>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eleifend</a:t>
            </a:r>
            <a:r>
              <a:rPr lang="es-CO" dirty="0"/>
              <a:t> </a:t>
            </a:r>
            <a:r>
              <a:rPr lang="es-CO" dirty="0" err="1"/>
              <a:t>quis</a:t>
            </a:r>
            <a:r>
              <a:rPr lang="es-CO" dirty="0"/>
              <a:t> </a:t>
            </a:r>
            <a:r>
              <a:rPr lang="es-CO" dirty="0" err="1"/>
              <a:t>enim</a:t>
            </a:r>
            <a:r>
              <a:rPr lang="es-CO" dirty="0"/>
              <a:t> </a:t>
            </a:r>
            <a:r>
              <a:rPr lang="es-CO" dirty="0" err="1"/>
              <a:t>ac</a:t>
            </a:r>
            <a:r>
              <a:rPr lang="es-CO" dirty="0"/>
              <a:t> </a:t>
            </a:r>
            <a:r>
              <a:rPr lang="es-CO" dirty="0" err="1"/>
              <a:t>cursus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15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Diapositiva 4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86311" y="2142067"/>
            <a:ext cx="4630915" cy="3649133"/>
          </a:xfrm>
        </p:spPr>
        <p:txBody>
          <a:bodyPr/>
          <a:lstStyle/>
          <a:p>
            <a:pPr marL="0" indent="0">
              <a:buNone/>
            </a:pP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, </a:t>
            </a:r>
            <a:r>
              <a:rPr lang="es-CO" dirty="0" err="1"/>
              <a:t>consectetur</a:t>
            </a:r>
            <a:r>
              <a:rPr lang="es-CO" dirty="0"/>
              <a:t> </a:t>
            </a:r>
            <a:r>
              <a:rPr lang="es-CO" dirty="0" err="1"/>
              <a:t>adipiscing</a:t>
            </a:r>
            <a:r>
              <a:rPr lang="es-CO" dirty="0"/>
              <a:t> </a:t>
            </a:r>
            <a:r>
              <a:rPr lang="es-CO" dirty="0" err="1"/>
              <a:t>elit</a:t>
            </a:r>
            <a:r>
              <a:rPr lang="es-CO" dirty="0"/>
              <a:t>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nec</a:t>
            </a:r>
            <a:r>
              <a:rPr lang="es-CO" dirty="0"/>
              <a:t> </a:t>
            </a:r>
            <a:r>
              <a:rPr lang="es-CO" dirty="0" err="1"/>
              <a:t>massa</a:t>
            </a:r>
            <a:r>
              <a:rPr lang="es-CO" dirty="0"/>
              <a:t> at leo </a:t>
            </a:r>
            <a:r>
              <a:rPr lang="es-CO" dirty="0" err="1"/>
              <a:t>fermentum</a:t>
            </a:r>
            <a:r>
              <a:rPr lang="es-CO" dirty="0"/>
              <a:t> </a:t>
            </a:r>
            <a:r>
              <a:rPr lang="es-CO" dirty="0" err="1"/>
              <a:t>sollicitudin</a:t>
            </a:r>
            <a:r>
              <a:rPr lang="es-CO" dirty="0"/>
              <a:t>. Sed </a:t>
            </a:r>
            <a:r>
              <a:rPr lang="es-CO" dirty="0" err="1"/>
              <a:t>condimentum</a:t>
            </a:r>
            <a:r>
              <a:rPr lang="es-CO" dirty="0"/>
              <a:t> </a:t>
            </a:r>
            <a:r>
              <a:rPr lang="es-CO" dirty="0" err="1"/>
              <a:t>auctor</a:t>
            </a:r>
            <a:r>
              <a:rPr lang="es-CO" dirty="0"/>
              <a:t> </a:t>
            </a:r>
            <a:r>
              <a:rPr lang="es-CO" dirty="0" err="1"/>
              <a:t>nisi</a:t>
            </a:r>
            <a:r>
              <a:rPr lang="es-CO" dirty="0"/>
              <a:t>, </a:t>
            </a:r>
            <a:r>
              <a:rPr lang="es-CO" dirty="0" err="1"/>
              <a:t>vulputate</a:t>
            </a:r>
            <a:r>
              <a:rPr lang="es-CO" dirty="0"/>
              <a:t> </a:t>
            </a:r>
            <a:r>
              <a:rPr lang="es-CO" dirty="0" err="1"/>
              <a:t>mollis</a:t>
            </a:r>
            <a:r>
              <a:rPr lang="es-CO" dirty="0"/>
              <a:t> mi </a:t>
            </a:r>
            <a:r>
              <a:rPr lang="es-CO" dirty="0" err="1"/>
              <a:t>ultricies</a:t>
            </a:r>
            <a:r>
              <a:rPr lang="es-CO" dirty="0"/>
              <a:t> a.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sollicitudin</a:t>
            </a:r>
            <a:r>
              <a:rPr lang="es-CO" dirty="0"/>
              <a:t> </a:t>
            </a:r>
            <a:r>
              <a:rPr lang="es-CO" dirty="0" err="1"/>
              <a:t>mattis</a:t>
            </a:r>
            <a:r>
              <a:rPr lang="es-CO" dirty="0"/>
              <a:t> </a:t>
            </a:r>
            <a:r>
              <a:rPr lang="es-CO" dirty="0" err="1"/>
              <a:t>orci</a:t>
            </a:r>
            <a:r>
              <a:rPr lang="es-CO" dirty="0"/>
              <a:t>, a </a:t>
            </a:r>
            <a:r>
              <a:rPr lang="es-CO" dirty="0" err="1"/>
              <a:t>molestie</a:t>
            </a:r>
            <a:r>
              <a:rPr lang="es-CO" dirty="0"/>
              <a:t> </a:t>
            </a:r>
            <a:r>
              <a:rPr lang="es-CO" dirty="0" err="1"/>
              <a:t>metus</a:t>
            </a:r>
            <a:r>
              <a:rPr lang="es-CO" dirty="0"/>
              <a:t> </a:t>
            </a:r>
            <a:r>
              <a:rPr lang="es-CO" dirty="0" err="1"/>
              <a:t>malesuada</a:t>
            </a:r>
            <a:r>
              <a:rPr lang="es-CO" dirty="0"/>
              <a:t> vitae. </a:t>
            </a:r>
            <a:r>
              <a:rPr lang="es-CO" dirty="0" err="1"/>
              <a:t>Suspendisse</a:t>
            </a:r>
            <a:r>
              <a:rPr lang="es-CO" dirty="0"/>
              <a:t> </a:t>
            </a:r>
            <a:r>
              <a:rPr lang="es-CO" dirty="0" err="1"/>
              <a:t>cursus</a:t>
            </a:r>
            <a:r>
              <a:rPr lang="es-CO" dirty="0"/>
              <a:t> </a:t>
            </a:r>
            <a:r>
              <a:rPr lang="es-CO" dirty="0" err="1"/>
              <a:t>eleifend</a:t>
            </a:r>
            <a:r>
              <a:rPr lang="es-CO" dirty="0"/>
              <a:t> </a:t>
            </a:r>
            <a:r>
              <a:rPr lang="es-CO" dirty="0" err="1"/>
              <a:t>purus</a:t>
            </a:r>
            <a:r>
              <a:rPr lang="es-CO" dirty="0"/>
              <a:t>, non </a:t>
            </a:r>
            <a:r>
              <a:rPr lang="es-CO" dirty="0" err="1"/>
              <a:t>venenatis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</a:t>
            </a:r>
            <a:r>
              <a:rPr lang="es-CO" dirty="0" err="1"/>
              <a:t>pellentesque</a:t>
            </a:r>
            <a:r>
              <a:rPr lang="es-CO" dirty="0"/>
              <a:t>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. </a:t>
            </a:r>
            <a:r>
              <a:rPr lang="es-CO" dirty="0" err="1"/>
              <a:t>Aliquam</a:t>
            </a:r>
            <a:r>
              <a:rPr lang="es-CO" dirty="0"/>
              <a:t> </a:t>
            </a:r>
            <a:r>
              <a:rPr lang="es-CO" dirty="0" err="1"/>
              <a:t>eleifend</a:t>
            </a:r>
            <a:r>
              <a:rPr lang="es-CO" dirty="0"/>
              <a:t> </a:t>
            </a:r>
            <a:r>
              <a:rPr lang="es-CO" dirty="0" err="1"/>
              <a:t>quis</a:t>
            </a:r>
            <a:r>
              <a:rPr lang="es-CO" dirty="0"/>
              <a:t> </a:t>
            </a:r>
            <a:r>
              <a:rPr lang="es-CO" dirty="0" err="1"/>
              <a:t>enim</a:t>
            </a:r>
            <a:r>
              <a:rPr lang="es-CO" dirty="0"/>
              <a:t> </a:t>
            </a:r>
            <a:r>
              <a:rPr lang="es-CO" dirty="0" err="1"/>
              <a:t>ac</a:t>
            </a:r>
            <a:r>
              <a:rPr lang="es-CO" dirty="0"/>
              <a:t> </a:t>
            </a:r>
            <a:r>
              <a:rPr lang="es-CO" dirty="0" err="1"/>
              <a:t>cursus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Agradecimientos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77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</TotalTime>
  <Words>257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TITULO DE LA DIAPOSITIVA</vt:lpstr>
      <vt:lpstr>DIAPOSITIVA 1</vt:lpstr>
      <vt:lpstr>Diapositiva 2</vt:lpstr>
      <vt:lpstr>Diapositiva 3</vt:lpstr>
      <vt:lpstr>Diapositiva 4</vt:lpstr>
      <vt:lpstr>Agradecimientos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DIAPOSITIVA</dc:title>
  <dc:creator>Ricardo Agredo Trujillo</dc:creator>
  <cp:lastModifiedBy>Ricardo Agredo Trujillo</cp:lastModifiedBy>
  <cp:revision>1</cp:revision>
  <dcterms:created xsi:type="dcterms:W3CDTF">2019-04-09T22:42:05Z</dcterms:created>
  <dcterms:modified xsi:type="dcterms:W3CDTF">2019-04-09T22:45:09Z</dcterms:modified>
</cp:coreProperties>
</file>