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41" r:id="rId2"/>
    <p:sldId id="342" r:id="rId3"/>
    <p:sldId id="316" r:id="rId4"/>
    <p:sldId id="355" r:id="rId5"/>
    <p:sldId id="356" r:id="rId6"/>
    <p:sldId id="335" r:id="rId7"/>
    <p:sldId id="336" r:id="rId8"/>
    <p:sldId id="344" r:id="rId9"/>
    <p:sldId id="345" r:id="rId10"/>
    <p:sldId id="30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4" autoAdjust="0"/>
  </p:normalViewPr>
  <p:slideViewPr>
    <p:cSldViewPr>
      <p:cViewPr varScale="1">
        <p:scale>
          <a:sx n="75" d="100"/>
          <a:sy n="75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25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94A047-46DB-4C66-8BA6-0AC41D369E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7D980-1FF9-49C4-B48A-0B77F0121F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52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1295400"/>
            <a:ext cx="6934200" cy="211613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33600" y="34290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962E348F-E656-4DED-BCFC-5512493B1523}" type="datetime1">
              <a:rPr lang="en-US" smtClean="0"/>
              <a:t>26-Jan-22</a:t>
            </a:fld>
            <a:endParaRPr lang="en-US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No. </a:t>
            </a:r>
            <a:fld id="{92BA6209-F6B7-4075-A2ED-023ED9B0C1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 userDrawn="1"/>
        </p:nvSpPr>
        <p:spPr bwMode="auto">
          <a:xfrm>
            <a:off x="0" y="0"/>
            <a:ext cx="1752600" cy="68580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 userDrawn="1"/>
        </p:nvSpPr>
        <p:spPr bwMode="auto">
          <a:xfrm>
            <a:off x="1676400" y="0"/>
            <a:ext cx="76200" cy="68580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6F1B0-6E40-473B-AC61-A2389689EE7E}" type="datetime1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39EAA77D-103C-4844-843E-31BF96FE5A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3E15D-22DF-4C4A-A2D8-F5344F8517FE}" type="datetime1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BF9B799E-60CA-4DE6-A6F0-7CEF3FA9BE8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3053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05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4008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9BE8EC60-D7C0-459A-A0AB-5DC6C11C56FA}" type="datetime1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286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11420255-0F54-4066-AB01-402E4E89A3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305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305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305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867400" y="63246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573971A-38EF-4EB1-8C25-1CDA693CFFFF}" type="datetime1">
              <a:rPr lang="en-US" smtClean="0"/>
              <a:t>26-Jan-22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4572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FF"/>
                </a:solidFill>
              </a:rPr>
              <a:t>MUT - </a:t>
            </a:r>
            <a:r>
              <a:rPr lang="en-US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286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E62141BB-36D1-4B2F-AB94-FD06BA69E83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24600"/>
            <a:ext cx="990600" cy="457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fld id="{E076E37B-E10B-41A6-8255-662F91ED157E}" type="datetime1">
              <a:rPr lang="en-US" smtClean="0"/>
              <a:t>26-Jan-22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3200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FF"/>
                </a:solidFill>
              </a:rPr>
              <a:t>MUT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 Slide # </a:t>
            </a:r>
            <a:fld id="{8A56D610-06C6-493A-93F1-D40931F354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B7E72-4451-468C-9B26-3327C5616A91}" type="datetime1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24600"/>
            <a:ext cx="4724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FF"/>
                </a:solidFill>
              </a:rPr>
              <a:t>MUT - </a:t>
            </a:r>
            <a:r>
              <a:rPr lang="en-US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06DCDCE5-04DA-4FC6-8525-D69FE3AFCA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305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05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D30D3-55AE-4382-98FA-F0B3021A4E09}" type="datetime1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24600"/>
            <a:ext cx="4953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FF"/>
                </a:solidFill>
              </a:rPr>
              <a:t>MUT - </a:t>
            </a:r>
            <a:r>
              <a:rPr lang="en-US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21136960-6A3E-4C13-B1D2-432E76CE9E0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4F4A9-E600-4456-9B18-CAEF4E11DDFC}" type="datetime1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66908886-371A-499E-AA9F-7A88F183AFB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6725E1-01E6-49B7-A223-782009A1D8EA}" type="datetime1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21838F59-EE79-48C1-AC84-B5E879CFEEF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9B86C-FDBD-4F25-85B7-609CC56F05BF}" type="datetime1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1F7DD532-BBCB-4456-9385-C5488906F7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34F7-F50F-4292-8151-2B180F9E293E}" type="datetime1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DDF528EA-24F2-4312-93F2-EADBA5006A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FE692-EDE7-4884-9BB3-924A3D469121}" type="datetime1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410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MUT - 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Slide # </a:t>
            </a:r>
            <a:fld id="{9D5843E1-39E8-48F2-B31E-CA3A90B017E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1" descr="C:\Users\user\Documents\2016 MRUC Documents\NEW LOGO\MUT Logo Final Design.jpg"/>
          <p:cNvPicPr>
            <a:picLocks noChangeAspect="1" noChangeArrowheads="1"/>
          </p:cNvPicPr>
          <p:nvPr userDrawn="1"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86" name="Rectangle 14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80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CE4A65A4-81BC-4951-8E14-788D089B978A}" type="datetime1">
              <a:rPr lang="en-US" smtClean="0"/>
              <a:t>26-Jan-22</a:t>
            </a:fld>
            <a:endParaRPr lang="en-US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58674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MUT - </a:t>
            </a:r>
            <a:r>
              <a:rPr lang="en-US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2286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 Slide # </a:t>
            </a:r>
            <a:fld id="{6783A1FA-AD9E-42F0-B158-82FAB432F66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Symbol" pitchFamily="18" charset="2"/>
        <a:buBlip>
          <a:blip r:embed="rId15"/>
        </a:buBlip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Blip>
          <a:blip r:embed="rId16"/>
        </a:buBlip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Blip>
          <a:blip r:embed="rId17"/>
        </a:buBlip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Blip>
          <a:blip r:embed="rId18"/>
        </a:buBlip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019300" y="1028700"/>
            <a:ext cx="6781800" cy="756138"/>
          </a:xfrm>
          <a:noFill/>
          <a:ln/>
        </p:spPr>
        <p:txBody>
          <a:bodyPr/>
          <a:lstStyle/>
          <a:p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600" dirty="0"/>
              <a:t>Murang’a University of Technology</a:t>
            </a:r>
            <a:br>
              <a:rPr lang="en-US" sz="1600" dirty="0"/>
            </a:br>
            <a:r>
              <a:rPr lang="en-US" sz="1600" b="1" i="1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Innovation for Prosperity</a:t>
            </a:r>
          </a:p>
        </p:txBody>
      </p:sp>
      <p:sp>
        <p:nvSpPr>
          <p:cNvPr id="33895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1905000"/>
            <a:ext cx="7467600" cy="4953000"/>
          </a:xfrm>
        </p:spPr>
        <p:txBody>
          <a:bodyPr/>
          <a:lstStyle/>
          <a:p>
            <a:pPr algn="l"/>
            <a:endParaRPr lang="en-US" sz="24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 sz="2400" i="1" dirty="0">
              <a:latin typeface="Frutiger-Cn" charset="0"/>
            </a:endParaRPr>
          </a:p>
        </p:txBody>
      </p:sp>
      <p:pic>
        <p:nvPicPr>
          <p:cNvPr id="1032193" name="Picture 1" descr="C:\Users\user\Documents\2016 MRUC Documents\NEW LOGO\MUT Logo Final Design.jpg"/>
          <p:cNvPicPr>
            <a:picLocks noChangeAspect="1" noChangeArrowheads="1"/>
          </p:cNvPicPr>
          <p:nvPr/>
        </p:nvPicPr>
        <p:blipFill>
          <a:blip r:embed="rId2" cstate="print"/>
          <a:srcRect l="13043" t="4348" r="8696" b="17391"/>
          <a:stretch>
            <a:fillRect/>
          </a:stretch>
        </p:blipFill>
        <p:spPr bwMode="auto">
          <a:xfrm>
            <a:off x="4876800" y="228600"/>
            <a:ext cx="9906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6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200" y="3048000"/>
            <a:ext cx="7205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THANK 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YOU ALL.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</a:t>
            </a:r>
            <a:r>
              <a:rPr lang="en-US" b="1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9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53000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9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53000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8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953000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14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953000"/>
          </a:xfrm>
        </p:spPr>
        <p:txBody>
          <a:bodyPr/>
          <a:lstStyle/>
          <a:p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0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2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MUT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-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Innovation for Prosperity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14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PS319">
  <a:themeElements>
    <a:clrScheme name="CMPS319 4">
      <a:dk1>
        <a:srgbClr val="330000"/>
      </a:dk1>
      <a:lt1>
        <a:srgbClr val="FFFFCC"/>
      </a:lt1>
      <a:dk2>
        <a:srgbClr val="000000"/>
      </a:dk2>
      <a:lt2>
        <a:srgbClr val="FFCC00"/>
      </a:lt2>
      <a:accent1>
        <a:srgbClr val="FF9900"/>
      </a:accent1>
      <a:accent2>
        <a:srgbClr val="330099"/>
      </a:accent2>
      <a:accent3>
        <a:srgbClr val="AAAAAA"/>
      </a:accent3>
      <a:accent4>
        <a:srgbClr val="DADAAE"/>
      </a:accent4>
      <a:accent5>
        <a:srgbClr val="FFCAAA"/>
      </a:accent5>
      <a:accent6>
        <a:srgbClr val="2D008A"/>
      </a:accent6>
      <a:hlink>
        <a:srgbClr val="FF6633"/>
      </a:hlink>
      <a:folHlink>
        <a:srgbClr val="669900"/>
      </a:folHlink>
    </a:clrScheme>
    <a:fontScheme name="CMPS3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MPS319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PS319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S319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S319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PS319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PS319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10400</TotalTime>
  <Words>51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Frutiger-Cn</vt:lpstr>
      <vt:lpstr>Symbol</vt:lpstr>
      <vt:lpstr>Times New Roman</vt:lpstr>
      <vt:lpstr>Wingdings</vt:lpstr>
      <vt:lpstr>CMPS319</vt:lpstr>
      <vt:lpstr>  Murang’a University of Technology  Innovation for Prosperity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END </vt:lpstr>
    </vt:vector>
  </TitlesOfParts>
  <Company>Southeastern Louisiana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Security Chapter 2</dc:title>
  <dc:subject>Information Assurance</dc:subject>
  <dc:creator>Herbert J. Mattord</dc:creator>
  <dc:description>Bill Leach Jr. edited slides and added graphics.</dc:description>
  <cp:lastModifiedBy>User</cp:lastModifiedBy>
  <cp:revision>317</cp:revision>
  <dcterms:created xsi:type="dcterms:W3CDTF">2002-10-25T14:15:37Z</dcterms:created>
  <dcterms:modified xsi:type="dcterms:W3CDTF">2022-01-25T21:04:42Z</dcterms:modified>
</cp:coreProperties>
</file>