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696d53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e696d53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e696d53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e696d53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e696d53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e696d53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696d53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e696d53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e696d53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e696d5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BARBERSHOP BOOKING WEB-BASED APPLICATION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presentation showcases some of the screenshots from the design User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6800" y="198925"/>
            <a:ext cx="7505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Login form page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5" y="817000"/>
            <a:ext cx="8745350" cy="38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0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Registration Form Page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0" y="1263225"/>
            <a:ext cx="8290700" cy="3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5200" y="206200"/>
            <a:ext cx="7505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SECTION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648200" y="1990725"/>
            <a:ext cx="611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00" y="888025"/>
            <a:ext cx="6116800" cy="40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982550" y="46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BARBERS AVAILABLE TO CHOOSE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1697925"/>
            <a:ext cx="8731175" cy="3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90200" y="355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			The Database System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3" y="902275"/>
            <a:ext cx="7840976" cy="38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