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30/07/2020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30/07/2020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30/07/2020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30/07/2020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30/07/2020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30/07/2020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30/07/2020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30/07/2020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30/07/2020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30/07/2020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30/07/2020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30/07/2020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026" y="1946611"/>
            <a:ext cx="9001462" cy="2387600"/>
          </a:xfrm>
        </p:spPr>
        <p:txBody>
          <a:bodyPr>
            <a:normAutofit fontScale="90000"/>
          </a:bodyPr>
          <a:lstStyle/>
          <a:p>
            <a:r>
              <a:rPr lang="en-US" dirty="0"/>
              <a:t> </a:t>
            </a:r>
            <a:r>
              <a:rPr lang="en-US" b="0" dirty="0">
                <a:latin typeface="Algerian" panose="04020705040A02060702" pitchFamily="82" charset="0"/>
              </a:rPr>
              <a:t>Capstone Project – The Battle of Neighborhoods Finding a Better Place in Scarborough, Toronto </a:t>
            </a:r>
          </a:p>
        </p:txBody>
      </p:sp>
    </p:spTree>
    <p:extLst>
      <p:ext uri="{BB962C8B-B14F-4D97-AF65-F5344CB8AC3E}">
        <p14:creationId xmlns:p14="http://schemas.microsoft.com/office/powerpoint/2010/main" val="312358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t>
            </a:r>
            <a:r>
              <a:rPr lang="en-US" dirty="0" smtClean="0"/>
              <a:t>Section</a:t>
            </a:r>
            <a:br>
              <a:rPr lang="en-US" dirty="0" smtClean="0"/>
            </a:br>
            <a:r>
              <a:rPr lang="en-US" dirty="0" smtClean="0"/>
              <a:t> </a:t>
            </a:r>
            <a:r>
              <a:rPr lang="en-US" dirty="0"/>
              <a:t>Map of Clusters in Scarborough </a:t>
            </a:r>
          </a:p>
        </p:txBody>
      </p:sp>
      <p:pic>
        <p:nvPicPr>
          <p:cNvPr id="4" name="Content Placeholder 3"/>
          <p:cNvPicPr>
            <a:picLocks noGrp="1" noChangeAspect="1"/>
          </p:cNvPicPr>
          <p:nvPr>
            <p:ph idx="1"/>
          </p:nvPr>
        </p:nvPicPr>
        <p:blipFill>
          <a:blip r:embed="rId2"/>
          <a:stretch>
            <a:fillRect/>
          </a:stretch>
        </p:blipFill>
        <p:spPr>
          <a:xfrm>
            <a:off x="1725769" y="2073499"/>
            <a:ext cx="8397025" cy="4468969"/>
          </a:xfrm>
          <a:prstGeom prst="rect">
            <a:avLst/>
          </a:prstGeom>
        </p:spPr>
      </p:pic>
    </p:spTree>
    <p:extLst>
      <p:ext uri="{BB962C8B-B14F-4D97-AF65-F5344CB8AC3E}">
        <p14:creationId xmlns:p14="http://schemas.microsoft.com/office/powerpoint/2010/main" val="368144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Housing Price by Clusters in Scarborough </a:t>
            </a:r>
          </a:p>
        </p:txBody>
      </p:sp>
      <p:pic>
        <p:nvPicPr>
          <p:cNvPr id="4" name="Content Placeholder 3"/>
          <p:cNvPicPr>
            <a:picLocks noGrp="1" noChangeAspect="1"/>
          </p:cNvPicPr>
          <p:nvPr>
            <p:ph idx="1"/>
          </p:nvPr>
        </p:nvPicPr>
        <p:blipFill>
          <a:blip r:embed="rId2"/>
          <a:stretch>
            <a:fillRect/>
          </a:stretch>
        </p:blipFill>
        <p:spPr>
          <a:xfrm>
            <a:off x="1107583" y="2095500"/>
            <a:ext cx="9697792" cy="4124996"/>
          </a:xfrm>
          <a:prstGeom prst="rect">
            <a:avLst/>
          </a:prstGeom>
        </p:spPr>
      </p:pic>
    </p:spTree>
    <p:extLst>
      <p:ext uri="{BB962C8B-B14F-4D97-AF65-F5344CB8AC3E}">
        <p14:creationId xmlns:p14="http://schemas.microsoft.com/office/powerpoint/2010/main" val="108417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School Ratings by Clusters in Scarborough</a:t>
            </a:r>
            <a:endParaRPr lang="en-US" dirty="0"/>
          </a:p>
        </p:txBody>
      </p:sp>
      <p:pic>
        <p:nvPicPr>
          <p:cNvPr id="4" name="Content Placeholder 3"/>
          <p:cNvPicPr>
            <a:picLocks noGrp="1" noChangeAspect="1"/>
          </p:cNvPicPr>
          <p:nvPr>
            <p:ph idx="1"/>
          </p:nvPr>
        </p:nvPicPr>
        <p:blipFill>
          <a:blip r:embed="rId2"/>
          <a:stretch>
            <a:fillRect/>
          </a:stretch>
        </p:blipFill>
        <p:spPr>
          <a:xfrm>
            <a:off x="1841679" y="2095499"/>
            <a:ext cx="8615966" cy="4137875"/>
          </a:xfrm>
          <a:prstGeom prst="rect">
            <a:avLst/>
          </a:prstGeom>
        </p:spPr>
      </p:pic>
    </p:spTree>
    <p:extLst>
      <p:ext uri="{BB962C8B-B14F-4D97-AF65-F5344CB8AC3E}">
        <p14:creationId xmlns:p14="http://schemas.microsoft.com/office/powerpoint/2010/main" val="364246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Discussion Section </a:t>
            </a:r>
          </a:p>
        </p:txBody>
      </p:sp>
      <p:sp>
        <p:nvSpPr>
          <p:cNvPr id="3" name="Content Placeholder 2"/>
          <p:cNvSpPr>
            <a:spLocks noGrp="1"/>
          </p:cNvSpPr>
          <p:nvPr>
            <p:ph idx="1"/>
          </p:nvPr>
        </p:nvSpPr>
        <p:spPr/>
        <p:txBody>
          <a:bodyPr/>
          <a:lstStyle/>
          <a:p>
            <a:r>
              <a:rPr lang="en-US" dirty="0"/>
              <a:t>The major purpose of this project, is to suggest a better neighborhood in a new city for the person who are shifting there. Social presence in society in terms of like minded people. Connectivity to the airport, bus stand, city center, markets and other daily needs things nearby. </a:t>
            </a:r>
          </a:p>
          <a:p>
            <a:r>
              <a:rPr lang="en-US" dirty="0"/>
              <a:t> Sorted list of house in terms of housing prices in a ascending or descending order  Sorted list of schools in terms of location, fees, rating and reviews </a:t>
            </a:r>
          </a:p>
        </p:txBody>
      </p:sp>
    </p:spTree>
    <p:extLst>
      <p:ext uri="{BB962C8B-B14F-4D97-AF65-F5344CB8AC3E}">
        <p14:creationId xmlns:p14="http://schemas.microsoft.com/office/powerpoint/2010/main" val="90949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Conclusion Section</a:t>
            </a:r>
          </a:p>
        </p:txBody>
      </p:sp>
      <p:sp>
        <p:nvSpPr>
          <p:cNvPr id="3" name="Content Placeholder 2"/>
          <p:cNvSpPr>
            <a:spLocks noGrp="1"/>
          </p:cNvSpPr>
          <p:nvPr>
            <p:ph idx="1"/>
          </p:nvPr>
        </p:nvSpPr>
        <p:spPr/>
        <p:txBody>
          <a:bodyPr/>
          <a:lstStyle/>
          <a:p>
            <a:r>
              <a:rPr lang="en-US" dirty="0"/>
              <a:t>In this Capstone project, using k-means cluster algorithm I separated the neighborhood into 10(Ten) different clusters and for 103 different </a:t>
            </a:r>
            <a:r>
              <a:rPr lang="en-US" dirty="0" err="1"/>
              <a:t>lattitude</a:t>
            </a:r>
            <a:r>
              <a:rPr lang="en-US" dirty="0"/>
              <a:t> and longitude from dataset, which have very-similar neighborhoods around them. Using the charts above results presented to a particular neighborhood based on average house prices and school rating have been made. </a:t>
            </a:r>
          </a:p>
        </p:txBody>
      </p:sp>
    </p:spTree>
    <p:extLst>
      <p:ext uri="{BB962C8B-B14F-4D97-AF65-F5344CB8AC3E}">
        <p14:creationId xmlns:p14="http://schemas.microsoft.com/office/powerpoint/2010/main" val="2962061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Works</a:t>
            </a:r>
          </a:p>
        </p:txBody>
      </p:sp>
      <p:sp>
        <p:nvSpPr>
          <p:cNvPr id="3" name="Content Placeholder 2"/>
          <p:cNvSpPr>
            <a:spLocks noGrp="1"/>
          </p:cNvSpPr>
          <p:nvPr>
            <p:ph idx="1"/>
          </p:nvPr>
        </p:nvSpPr>
        <p:spPr>
          <a:xfrm>
            <a:off x="913795" y="2804402"/>
            <a:ext cx="10353762" cy="3695136"/>
          </a:xfrm>
        </p:spPr>
        <p:txBody>
          <a:bodyPr/>
          <a:lstStyle/>
          <a:p>
            <a:pPr marL="0" indent="0">
              <a:buNone/>
            </a:pPr>
            <a:r>
              <a:rPr lang="en-US" dirty="0" smtClean="0"/>
              <a:t>	This </a:t>
            </a:r>
            <a:r>
              <a:rPr lang="en-US" dirty="0"/>
              <a:t>Capstone project can be continued for making it more precise in terms to find best house in Scarborough. Best means on the basis of all required things(daily needs or things we need to live a better life) around and also in terms of cost effective. </a:t>
            </a:r>
          </a:p>
        </p:txBody>
      </p:sp>
    </p:spTree>
    <p:extLst>
      <p:ext uri="{BB962C8B-B14F-4D97-AF65-F5344CB8AC3E}">
        <p14:creationId xmlns:p14="http://schemas.microsoft.com/office/powerpoint/2010/main" val="286463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The purpose of this Project is to help people in exploring better facilities around their neighborhood. It will help people making smart and efficient decision on selecting great neighborhood out of numbers of other neighborhoods in Scarborough, </a:t>
            </a:r>
            <a:r>
              <a:rPr lang="en-US" dirty="0" err="1"/>
              <a:t>Toranto</a:t>
            </a:r>
            <a:r>
              <a:rPr lang="en-US" dirty="0"/>
              <a:t>. </a:t>
            </a:r>
          </a:p>
          <a:p>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 </a:t>
            </a:r>
          </a:p>
        </p:txBody>
      </p:sp>
    </p:spTree>
    <p:extLst>
      <p:ext uri="{BB962C8B-B14F-4D97-AF65-F5344CB8AC3E}">
        <p14:creationId xmlns:p14="http://schemas.microsoft.com/office/powerpoint/2010/main" val="163208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1184856"/>
            <a:ext cx="10353762" cy="4606344"/>
          </a:xfrm>
        </p:spPr>
        <p:txBody>
          <a:bodyPr/>
          <a:lstStyle/>
          <a:p>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t>freash</a:t>
            </a:r>
            <a:r>
              <a:rPr lang="en-US" dirty="0"/>
              <a:t> and waste water and excrement conveyed in sewers and recreational facilities. </a:t>
            </a:r>
          </a:p>
          <a:p>
            <a:r>
              <a:rPr lang="en-US" dirty="0"/>
              <a:t>It will help people to get awareness of the area and neighborhood before moving to a new city, state, country or place for their work or to start a new fresh life. </a:t>
            </a:r>
          </a:p>
        </p:txBody>
      </p:sp>
    </p:spTree>
    <p:extLst>
      <p:ext uri="{BB962C8B-B14F-4D97-AF65-F5344CB8AC3E}">
        <p14:creationId xmlns:p14="http://schemas.microsoft.com/office/powerpoint/2010/main" val="150557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Data Section </a:t>
            </a:r>
          </a:p>
        </p:txBody>
      </p:sp>
      <p:sp>
        <p:nvSpPr>
          <p:cNvPr id="3" name="Content Placeholder 2"/>
          <p:cNvSpPr>
            <a:spLocks noGrp="1"/>
          </p:cNvSpPr>
          <p:nvPr>
            <p:ph idx="1"/>
          </p:nvPr>
        </p:nvSpPr>
        <p:spPr/>
        <p:txBody>
          <a:bodyPr/>
          <a:lstStyle/>
          <a:p>
            <a:r>
              <a:rPr lang="en-US" dirty="0"/>
              <a:t>Data Link: https://en.wikipedia.org/wiki/List_of_postal_codes_of_Canada:_M </a:t>
            </a:r>
          </a:p>
          <a:p>
            <a:r>
              <a:rPr lang="en-US" dirty="0"/>
              <a:t>Will use Scarborough dataset which we scrapped from </a:t>
            </a:r>
            <a:r>
              <a:rPr lang="en-US" dirty="0" err="1"/>
              <a:t>wikipedia</a:t>
            </a:r>
            <a:r>
              <a:rPr lang="en-US" dirty="0"/>
              <a:t> on Week 3. Dataset consisting of latitude and longitude, zip codes. </a:t>
            </a:r>
          </a:p>
        </p:txBody>
      </p:sp>
    </p:spTree>
    <p:extLst>
      <p:ext uri="{BB962C8B-B14F-4D97-AF65-F5344CB8AC3E}">
        <p14:creationId xmlns:p14="http://schemas.microsoft.com/office/powerpoint/2010/main" val="171643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Data: </a:t>
            </a:r>
          </a:p>
        </p:txBody>
      </p:sp>
      <p:sp>
        <p:nvSpPr>
          <p:cNvPr id="3" name="Content Placeholder 2"/>
          <p:cNvSpPr>
            <a:spLocks noGrp="1"/>
          </p:cNvSpPr>
          <p:nvPr>
            <p:ph idx="1"/>
          </p:nvPr>
        </p:nvSpPr>
        <p:spPr>
          <a:xfrm>
            <a:off x="913795" y="1815921"/>
            <a:ext cx="10353762" cy="3975279"/>
          </a:xfrm>
        </p:spPr>
        <p:txBody>
          <a:bodyPr>
            <a:normAutofit lnSpcReduction="10000"/>
          </a:bodyPr>
          <a:lstStyle/>
          <a:p>
            <a:r>
              <a:rPr lang="en-US" dirty="0"/>
              <a:t>We will need data about different venues in different neighborhoods of that specific borough. In order to gain that information we will use "Foursquare" </a:t>
            </a:r>
          </a:p>
          <a:p>
            <a:r>
              <a:rPr lang="en-US" dirty="0"/>
              <a:t>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 </a:t>
            </a:r>
            <a:endParaRPr lang="en-US" dirty="0" smtClean="0"/>
          </a:p>
          <a:p>
            <a:r>
              <a:rPr lang="en-US" dirty="0"/>
              <a:t>After finding the list of neighborhoods, we then connect to the Foursquare API to gather information about venues inside each and every neighborhood. For each neighborhood, we have chosen the radius to be 100 meter. </a:t>
            </a:r>
          </a:p>
        </p:txBody>
      </p:sp>
    </p:spTree>
    <p:extLst>
      <p:ext uri="{BB962C8B-B14F-4D97-AF65-F5344CB8AC3E}">
        <p14:creationId xmlns:p14="http://schemas.microsoft.com/office/powerpoint/2010/main" val="236172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888642"/>
            <a:ext cx="10353762" cy="4902558"/>
          </a:xfrm>
        </p:spPr>
        <p:txBody>
          <a:bodyPr>
            <a:normAutofit fontScale="92500" lnSpcReduction="10000"/>
          </a:bodyPr>
          <a:lstStyle/>
          <a:p>
            <a:r>
              <a:rPr lang="en-US" dirty="0"/>
              <a:t>The data retrieved from Foursquare contained information of venues within a specified distance of the longitude and latitude of the postcodes. The information obtained per venue as follows: </a:t>
            </a:r>
          </a:p>
          <a:p>
            <a:r>
              <a:rPr lang="en-US" dirty="0"/>
              <a:t>1. Neighborhood </a:t>
            </a:r>
          </a:p>
          <a:p>
            <a:r>
              <a:rPr lang="en-US" dirty="0"/>
              <a:t>2. Neighborhood Latitude </a:t>
            </a:r>
          </a:p>
          <a:p>
            <a:r>
              <a:rPr lang="en-US" dirty="0"/>
              <a:t>3. Neighborhood Longitude </a:t>
            </a:r>
          </a:p>
          <a:p>
            <a:r>
              <a:rPr lang="en-US" dirty="0"/>
              <a:t>4. Venue </a:t>
            </a:r>
          </a:p>
          <a:p>
            <a:r>
              <a:rPr lang="en-US" dirty="0"/>
              <a:t>5. Name of the venue e.g. the name of a store or restaurant </a:t>
            </a:r>
          </a:p>
          <a:p>
            <a:r>
              <a:rPr lang="en-US" dirty="0"/>
              <a:t>6. Venue Latitude </a:t>
            </a:r>
          </a:p>
          <a:p>
            <a:r>
              <a:rPr lang="en-US" dirty="0"/>
              <a:t>7. Venue Longitude </a:t>
            </a:r>
          </a:p>
          <a:p>
            <a:r>
              <a:rPr lang="en-US" dirty="0"/>
              <a:t>8. Venue Category </a:t>
            </a:r>
          </a:p>
        </p:txBody>
      </p:sp>
    </p:spTree>
    <p:extLst>
      <p:ext uri="{BB962C8B-B14F-4D97-AF65-F5344CB8AC3E}">
        <p14:creationId xmlns:p14="http://schemas.microsoft.com/office/powerpoint/2010/main" val="164743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of Scarborough </a:t>
            </a:r>
          </a:p>
        </p:txBody>
      </p:sp>
      <p:pic>
        <p:nvPicPr>
          <p:cNvPr id="4" name="Content Placeholder 3"/>
          <p:cNvPicPr>
            <a:picLocks noGrp="1" noChangeAspect="1"/>
          </p:cNvPicPr>
          <p:nvPr>
            <p:ph idx="1"/>
          </p:nvPr>
        </p:nvPicPr>
        <p:blipFill>
          <a:blip r:embed="rId2"/>
          <a:stretch>
            <a:fillRect/>
          </a:stretch>
        </p:blipFill>
        <p:spPr>
          <a:xfrm>
            <a:off x="1867437" y="1828800"/>
            <a:ext cx="8358388" cy="4778061"/>
          </a:xfrm>
          <a:prstGeom prst="rect">
            <a:avLst/>
          </a:prstGeom>
        </p:spPr>
      </p:pic>
    </p:spTree>
    <p:extLst>
      <p:ext uri="{BB962C8B-B14F-4D97-AF65-F5344CB8AC3E}">
        <p14:creationId xmlns:p14="http://schemas.microsoft.com/office/powerpoint/2010/main" val="128117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Methodology Section </a:t>
            </a:r>
          </a:p>
        </p:txBody>
      </p:sp>
      <p:sp>
        <p:nvSpPr>
          <p:cNvPr id="3" name="Content Placeholder 2"/>
          <p:cNvSpPr>
            <a:spLocks noGrp="1"/>
          </p:cNvSpPr>
          <p:nvPr>
            <p:ph idx="1"/>
          </p:nvPr>
        </p:nvSpPr>
        <p:spPr/>
        <p:txBody>
          <a:bodyPr/>
          <a:lstStyle/>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 </a:t>
            </a:r>
          </a:p>
        </p:txBody>
      </p:sp>
    </p:spTree>
    <p:extLst>
      <p:ext uri="{BB962C8B-B14F-4D97-AF65-F5344CB8AC3E}">
        <p14:creationId xmlns:p14="http://schemas.microsoft.com/office/powerpoint/2010/main" val="370090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Venues near Neighborhood | Using Clustering </a:t>
            </a:r>
          </a:p>
        </p:txBody>
      </p:sp>
      <p:pic>
        <p:nvPicPr>
          <p:cNvPr id="4" name="Content Placeholder 3"/>
          <p:cNvPicPr>
            <a:picLocks noGrp="1" noChangeAspect="1"/>
          </p:cNvPicPr>
          <p:nvPr>
            <p:ph idx="1"/>
          </p:nvPr>
        </p:nvPicPr>
        <p:blipFill>
          <a:blip r:embed="rId2"/>
          <a:stretch>
            <a:fillRect/>
          </a:stretch>
        </p:blipFill>
        <p:spPr>
          <a:xfrm>
            <a:off x="2382592" y="2233612"/>
            <a:ext cx="7379594" cy="4244461"/>
          </a:xfrm>
          <a:prstGeom prst="rect">
            <a:avLst/>
          </a:prstGeom>
        </p:spPr>
      </p:pic>
    </p:spTree>
    <p:extLst>
      <p:ext uri="{BB962C8B-B14F-4D97-AF65-F5344CB8AC3E}">
        <p14:creationId xmlns:p14="http://schemas.microsoft.com/office/powerpoint/2010/main" val="2041586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108</TotalTime>
  <Words>718</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Bookman Old Style</vt:lpstr>
      <vt:lpstr>Rockwell</vt:lpstr>
      <vt:lpstr>Damask</vt:lpstr>
      <vt:lpstr> Capstone Project – The Battle of Neighborhoods Finding a Better Place in Scarborough, Toronto </vt:lpstr>
      <vt:lpstr>INTRODUCTION</vt:lpstr>
      <vt:lpstr>PowerPoint Presentation</vt:lpstr>
      <vt:lpstr> Data Section </vt:lpstr>
      <vt:lpstr>Foursquare API Data: </vt:lpstr>
      <vt:lpstr>PowerPoint Presentation</vt:lpstr>
      <vt:lpstr>Map of Scarborough </vt:lpstr>
      <vt:lpstr> Methodology Section </vt:lpstr>
      <vt:lpstr>Most Common Venues near Neighborhood | Using Clustering </vt:lpstr>
      <vt:lpstr> Results Section  Map of Clusters in Scarborough </vt:lpstr>
      <vt:lpstr>Average Housing Price by Clusters in Scarborough </vt:lpstr>
      <vt:lpstr>School Ratings by Clusters in Scarborough</vt:lpstr>
      <vt:lpstr> Discussion Section </vt:lpstr>
      <vt:lpstr> Conclusion Section</vt:lpstr>
      <vt:lpstr>Future 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Finding a Better Place in Scarborough, Toronto</dc:title>
  <dc:creator>Sakthi</dc:creator>
  <cp:lastModifiedBy>Sakthi</cp:lastModifiedBy>
  <cp:revision>2</cp:revision>
  <dcterms:created xsi:type="dcterms:W3CDTF">2020-07-30T08:00:48Z</dcterms:created>
  <dcterms:modified xsi:type="dcterms:W3CDTF">2020-07-30T09:49:26Z</dcterms:modified>
</cp:coreProperties>
</file>