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64" r:id="rId7"/>
    <p:sldId id="265" r:id="rId8"/>
    <p:sldId id="276" r:id="rId9"/>
    <p:sldId id="259" r:id="rId10"/>
    <p:sldId id="266" r:id="rId11"/>
    <p:sldId id="267" r:id="rId12"/>
    <p:sldId id="268" r:id="rId13"/>
    <p:sldId id="269" r:id="rId14"/>
    <p:sldId id="262" r:id="rId15"/>
    <p:sldId id="263" r:id="rId16"/>
    <p:sldId id="270"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DA7CC-9E1D-4F59-B6CB-BEB7E2C154DD}" v="5" dt="2022-04-17T11:17:0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snapToGrid="0">
      <p:cViewPr varScale="1">
        <p:scale>
          <a:sx n="83" d="100"/>
          <a:sy n="83"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kumar varshney" userId="cf80fb800fff2a07" providerId="LiveId" clId="{A9ADA7CC-9E1D-4F59-B6CB-BEB7E2C154DD}"/>
    <pc:docChg chg="undo custSel addSld delSld modSld sldOrd">
      <pc:chgData name="anmol kumar varshney" userId="cf80fb800fff2a07" providerId="LiveId" clId="{A9ADA7CC-9E1D-4F59-B6CB-BEB7E2C154DD}" dt="2022-04-17T11:30:15.967" v="319"/>
      <pc:docMkLst>
        <pc:docMk/>
      </pc:docMkLst>
      <pc:sldChg chg="addSp delSp modSp mod setBg setClrOvrMap">
        <pc:chgData name="anmol kumar varshney" userId="cf80fb800fff2a07" providerId="LiveId" clId="{A9ADA7CC-9E1D-4F59-B6CB-BEB7E2C154DD}" dt="2022-04-17T11:19:51.780" v="315" actId="255"/>
        <pc:sldMkLst>
          <pc:docMk/>
          <pc:sldMk cId="3685224296" sldId="256"/>
        </pc:sldMkLst>
        <pc:spChg chg="del mod">
          <ac:chgData name="anmol kumar varshney" userId="cf80fb800fff2a07" providerId="LiveId" clId="{A9ADA7CC-9E1D-4F59-B6CB-BEB7E2C154DD}" dt="2022-04-16T20:59:22.648" v="156" actId="478"/>
          <ac:spMkLst>
            <pc:docMk/>
            <pc:sldMk cId="3685224296" sldId="256"/>
            <ac:spMk id="2" creationId="{75C51368-48A4-4AA3-B0F1-9E7379A3A4D2}"/>
          </ac:spMkLst>
        </pc:spChg>
        <pc:spChg chg="add mod">
          <ac:chgData name="anmol kumar varshney" userId="cf80fb800fff2a07" providerId="LiveId" clId="{A9ADA7CC-9E1D-4F59-B6CB-BEB7E2C154DD}" dt="2022-04-17T11:19:51.780" v="315" actId="255"/>
          <ac:spMkLst>
            <pc:docMk/>
            <pc:sldMk cId="3685224296" sldId="256"/>
            <ac:spMk id="2" creationId="{BD2E19BA-73FB-45F4-8F40-8FDF36AC5AAD}"/>
          </ac:spMkLst>
        </pc:spChg>
        <pc:spChg chg="mod ord">
          <ac:chgData name="anmol kumar varshney" userId="cf80fb800fff2a07" providerId="LiveId" clId="{A9ADA7CC-9E1D-4F59-B6CB-BEB7E2C154DD}" dt="2022-04-17T11:19:35.813" v="312" actId="1076"/>
          <ac:spMkLst>
            <pc:docMk/>
            <pc:sldMk cId="3685224296" sldId="256"/>
            <ac:spMk id="3" creationId="{99D2ECC7-57CD-46A3-8844-213A72C25B07}"/>
          </ac:spMkLst>
        </pc:spChg>
        <pc:spChg chg="add del mod ord">
          <ac:chgData name="anmol kumar varshney" userId="cf80fb800fff2a07" providerId="LiveId" clId="{A9ADA7CC-9E1D-4F59-B6CB-BEB7E2C154DD}" dt="2022-04-17T11:16:26.072" v="298" actId="478"/>
          <ac:spMkLst>
            <pc:docMk/>
            <pc:sldMk cId="3685224296" sldId="256"/>
            <ac:spMk id="4" creationId="{229CE4FC-511B-47EB-986E-B83785890827}"/>
          </ac:spMkLst>
        </pc:spChg>
        <pc:spChg chg="add del">
          <ac:chgData name="anmol kumar varshney" userId="cf80fb800fff2a07" providerId="LiveId" clId="{A9ADA7CC-9E1D-4F59-B6CB-BEB7E2C154DD}" dt="2022-04-17T10:44:19.685" v="184" actId="26606"/>
          <ac:spMkLst>
            <pc:docMk/>
            <pc:sldMk cId="3685224296" sldId="256"/>
            <ac:spMk id="13" creationId="{09C946AC-2072-4946-A2B8-39F09D0944EE}"/>
          </ac:spMkLst>
        </pc:spChg>
        <pc:spChg chg="add del">
          <ac:chgData name="anmol kumar varshney" userId="cf80fb800fff2a07" providerId="LiveId" clId="{A9ADA7CC-9E1D-4F59-B6CB-BEB7E2C154DD}" dt="2022-04-17T10:44:19.685" v="184" actId="26606"/>
          <ac:spMkLst>
            <pc:docMk/>
            <pc:sldMk cId="3685224296" sldId="256"/>
            <ac:spMk id="14" creationId="{559FD8B5-8CC4-4CFE-BD2A-1216B1F2C3DB}"/>
          </ac:spMkLst>
        </pc:spChg>
        <pc:spChg chg="add del">
          <ac:chgData name="anmol kumar varshney" userId="cf80fb800fff2a07" providerId="LiveId" clId="{A9ADA7CC-9E1D-4F59-B6CB-BEB7E2C154DD}" dt="2022-04-17T10:44:19.685" v="184" actId="26606"/>
          <ac:spMkLst>
            <pc:docMk/>
            <pc:sldMk cId="3685224296" sldId="256"/>
            <ac:spMk id="16" creationId="{9ECF13F4-3D2A-4F2E-9BBD-3038670D21ED}"/>
          </ac:spMkLst>
        </pc:spChg>
        <pc:grpChg chg="add del">
          <ac:chgData name="anmol kumar varshney" userId="cf80fb800fff2a07" providerId="LiveId" clId="{A9ADA7CC-9E1D-4F59-B6CB-BEB7E2C154DD}" dt="2022-04-17T10:44:19.685" v="184" actId="26606"/>
          <ac:grpSpMkLst>
            <pc:docMk/>
            <pc:sldMk cId="3685224296" sldId="256"/>
            <ac:grpSpMk id="18" creationId="{19660E16-DCC0-4B6C-8E84-4C292580059F}"/>
          </ac:grpSpMkLst>
        </pc:grpChg>
        <pc:picChg chg="add mod ord">
          <ac:chgData name="anmol kumar varshney" userId="cf80fb800fff2a07" providerId="LiveId" clId="{A9ADA7CC-9E1D-4F59-B6CB-BEB7E2C154DD}" dt="2022-04-17T11:19:30.438" v="311" actId="1076"/>
          <ac:picMkLst>
            <pc:docMk/>
            <pc:sldMk cId="3685224296" sldId="256"/>
            <ac:picMk id="5" creationId="{BE4DEE80-242C-4B48-92B2-9183DBED9CAD}"/>
          </ac:picMkLst>
        </pc:picChg>
        <pc:picChg chg="add del">
          <ac:chgData name="anmol kumar varshney" userId="cf80fb800fff2a07" providerId="LiveId" clId="{A9ADA7CC-9E1D-4F59-B6CB-BEB7E2C154DD}" dt="2022-04-17T10:44:08.341" v="181" actId="26606"/>
          <ac:picMkLst>
            <pc:docMk/>
            <pc:sldMk cId="3685224296" sldId="256"/>
            <ac:picMk id="10" creationId="{A53ED3FC-3BE8-4F1F-BEF1-74B1C721718A}"/>
          </ac:picMkLst>
        </pc:picChg>
        <pc:picChg chg="add del">
          <ac:chgData name="anmol kumar varshney" userId="cf80fb800fff2a07" providerId="LiveId" clId="{A9ADA7CC-9E1D-4F59-B6CB-BEB7E2C154DD}" dt="2022-04-17T10:44:19.685" v="184" actId="26606"/>
          <ac:picMkLst>
            <pc:docMk/>
            <pc:sldMk cId="3685224296" sldId="256"/>
            <ac:picMk id="12" creationId="{A748C8C8-F348-4D00-852A-26DD9EBCC24C}"/>
          </ac:picMkLst>
        </pc:picChg>
        <pc:picChg chg="add del">
          <ac:chgData name="anmol kumar varshney" userId="cf80fb800fff2a07" providerId="LiveId" clId="{A9ADA7CC-9E1D-4F59-B6CB-BEB7E2C154DD}" dt="2022-04-17T10:44:23.860" v="186" actId="26606"/>
          <ac:picMkLst>
            <pc:docMk/>
            <pc:sldMk cId="3685224296" sldId="256"/>
            <ac:picMk id="98" creationId="{DF6A9299-1D12-47E2-9DD4-03342553C4AA}"/>
          </ac:picMkLst>
        </pc:picChg>
        <pc:picChg chg="add del">
          <ac:chgData name="anmol kumar varshney" userId="cf80fb800fff2a07" providerId="LiveId" clId="{A9ADA7CC-9E1D-4F59-B6CB-BEB7E2C154DD}" dt="2022-04-17T10:44:39.929" v="188" actId="26606"/>
          <ac:picMkLst>
            <pc:docMk/>
            <pc:sldMk cId="3685224296" sldId="256"/>
            <ac:picMk id="100" creationId="{DF6A9299-1D12-47E2-9DD4-03342553C4AA}"/>
          </ac:picMkLst>
        </pc:picChg>
        <pc:picChg chg="add del">
          <ac:chgData name="anmol kumar varshney" userId="cf80fb800fff2a07" providerId="LiveId" clId="{A9ADA7CC-9E1D-4F59-B6CB-BEB7E2C154DD}" dt="2022-04-17T10:45:59.180" v="203" actId="26606"/>
          <ac:picMkLst>
            <pc:docMk/>
            <pc:sldMk cId="3685224296" sldId="256"/>
            <ac:picMk id="102" creationId="{98BF0107-3463-486E-B9EE-5A5727B4F7FB}"/>
          </ac:picMkLst>
        </pc:picChg>
        <pc:picChg chg="add del">
          <ac:chgData name="anmol kumar varshney" userId="cf80fb800fff2a07" providerId="LiveId" clId="{A9ADA7CC-9E1D-4F59-B6CB-BEB7E2C154DD}" dt="2022-04-17T10:45:50.250" v="199" actId="26606"/>
          <ac:picMkLst>
            <pc:docMk/>
            <pc:sldMk cId="3685224296" sldId="256"/>
            <ac:picMk id="107" creationId="{A53ED3FC-3BE8-4F1F-BEF1-74B1C721718A}"/>
          </ac:picMkLst>
        </pc:picChg>
      </pc:sldChg>
      <pc:sldChg chg="modSp mod">
        <pc:chgData name="anmol kumar varshney" userId="cf80fb800fff2a07" providerId="LiveId" clId="{A9ADA7CC-9E1D-4F59-B6CB-BEB7E2C154DD}" dt="2022-04-17T11:14:21.976" v="282" actId="207"/>
        <pc:sldMkLst>
          <pc:docMk/>
          <pc:sldMk cId="148459980" sldId="257"/>
        </pc:sldMkLst>
        <pc:spChg chg="mod">
          <ac:chgData name="anmol kumar varshney" userId="cf80fb800fff2a07" providerId="LiveId" clId="{A9ADA7CC-9E1D-4F59-B6CB-BEB7E2C154DD}" dt="2022-04-16T14:27:13.553" v="66" actId="1076"/>
          <ac:spMkLst>
            <pc:docMk/>
            <pc:sldMk cId="148459980" sldId="257"/>
            <ac:spMk id="2" creationId="{10C86E4F-1F9B-4FC9-9AA6-AAF22A7EC569}"/>
          </ac:spMkLst>
        </pc:spChg>
        <pc:spChg chg="mod">
          <ac:chgData name="anmol kumar varshney" userId="cf80fb800fff2a07" providerId="LiveId" clId="{A9ADA7CC-9E1D-4F59-B6CB-BEB7E2C154DD}" dt="2022-04-17T11:14:21.976" v="282" actId="207"/>
          <ac:spMkLst>
            <pc:docMk/>
            <pc:sldMk cId="148459980" sldId="257"/>
            <ac:spMk id="3" creationId="{89E1FD3D-179A-454F-95D0-A934F73F2E57}"/>
          </ac:spMkLst>
        </pc:spChg>
      </pc:sldChg>
      <pc:sldChg chg="modSp mod">
        <pc:chgData name="anmol kumar varshney" userId="cf80fb800fff2a07" providerId="LiveId" clId="{A9ADA7CC-9E1D-4F59-B6CB-BEB7E2C154DD}" dt="2022-04-17T11:14:26.587" v="283" actId="207"/>
        <pc:sldMkLst>
          <pc:docMk/>
          <pc:sldMk cId="2196201450" sldId="258"/>
        </pc:sldMkLst>
        <pc:spChg chg="mod">
          <ac:chgData name="anmol kumar varshney" userId="cf80fb800fff2a07" providerId="LiveId" clId="{A9ADA7CC-9E1D-4F59-B6CB-BEB7E2C154DD}" dt="2022-04-17T11:14:26.587" v="283" actId="207"/>
          <ac:spMkLst>
            <pc:docMk/>
            <pc:sldMk cId="2196201450" sldId="258"/>
            <ac:spMk id="3" creationId="{BCA4D422-5B28-4F13-95EA-B79435279996}"/>
          </ac:spMkLst>
        </pc:spChg>
      </pc:sldChg>
      <pc:sldChg chg="modSp mod ord">
        <pc:chgData name="anmol kumar varshney" userId="cf80fb800fff2a07" providerId="LiveId" clId="{A9ADA7CC-9E1D-4F59-B6CB-BEB7E2C154DD}" dt="2022-04-17T11:30:15.967" v="319"/>
        <pc:sldMkLst>
          <pc:docMk/>
          <pc:sldMk cId="1707564252" sldId="259"/>
        </pc:sldMkLst>
        <pc:graphicFrameChg chg="mod">
          <ac:chgData name="anmol kumar varshney" userId="cf80fb800fff2a07" providerId="LiveId" clId="{A9ADA7CC-9E1D-4F59-B6CB-BEB7E2C154DD}" dt="2022-04-16T14:31:27.984" v="88" actId="1076"/>
          <ac:graphicFrameMkLst>
            <pc:docMk/>
            <pc:sldMk cId="1707564252" sldId="259"/>
            <ac:graphicFrameMk id="4" creationId="{A8B86F5F-F462-4E33-AEEB-F98FE630F082}"/>
          </ac:graphicFrameMkLst>
        </pc:graphicFrameChg>
      </pc:sldChg>
      <pc:sldChg chg="modSp mod">
        <pc:chgData name="anmol kumar varshney" userId="cf80fb800fff2a07" providerId="LiveId" clId="{A9ADA7CC-9E1D-4F59-B6CB-BEB7E2C154DD}" dt="2022-04-17T11:14:16.302" v="281" actId="207"/>
        <pc:sldMkLst>
          <pc:docMk/>
          <pc:sldMk cId="547788729" sldId="260"/>
        </pc:sldMkLst>
        <pc:spChg chg="mod">
          <ac:chgData name="anmol kumar varshney" userId="cf80fb800fff2a07" providerId="LiveId" clId="{A9ADA7CC-9E1D-4F59-B6CB-BEB7E2C154DD}" dt="2022-04-17T11:14:16.302" v="281" actId="207"/>
          <ac:spMkLst>
            <pc:docMk/>
            <pc:sldMk cId="547788729" sldId="260"/>
            <ac:spMk id="3" creationId="{D441EFE4-2E73-45E2-99C9-1B14F49BB008}"/>
          </ac:spMkLst>
        </pc:spChg>
      </pc:sldChg>
      <pc:sldChg chg="modSp mod">
        <pc:chgData name="anmol kumar varshney" userId="cf80fb800fff2a07" providerId="LiveId" clId="{A9ADA7CC-9E1D-4F59-B6CB-BEB7E2C154DD}" dt="2022-04-17T11:14:32.944" v="284" actId="207"/>
        <pc:sldMkLst>
          <pc:docMk/>
          <pc:sldMk cId="3291886287" sldId="261"/>
        </pc:sldMkLst>
        <pc:spChg chg="mod">
          <ac:chgData name="anmol kumar varshney" userId="cf80fb800fff2a07" providerId="LiveId" clId="{A9ADA7CC-9E1D-4F59-B6CB-BEB7E2C154DD}" dt="2022-04-16T14:30:44.049" v="84" actId="2711"/>
          <ac:spMkLst>
            <pc:docMk/>
            <pc:sldMk cId="3291886287" sldId="261"/>
            <ac:spMk id="2" creationId="{E6F2412C-2086-4D4F-914E-20B39B012D8F}"/>
          </ac:spMkLst>
        </pc:spChg>
        <pc:spChg chg="mod">
          <ac:chgData name="anmol kumar varshney" userId="cf80fb800fff2a07" providerId="LiveId" clId="{A9ADA7CC-9E1D-4F59-B6CB-BEB7E2C154DD}" dt="2022-04-17T11:14:32.944" v="284" actId="207"/>
          <ac:spMkLst>
            <pc:docMk/>
            <pc:sldMk cId="3291886287" sldId="261"/>
            <ac:spMk id="3" creationId="{EF245F96-F158-4816-8B0D-63CC5A81D4F3}"/>
          </ac:spMkLst>
        </pc:spChg>
      </pc:sldChg>
      <pc:sldChg chg="modSp mod">
        <pc:chgData name="anmol kumar varshney" userId="cf80fb800fff2a07" providerId="LiveId" clId="{A9ADA7CC-9E1D-4F59-B6CB-BEB7E2C154DD}" dt="2022-04-17T11:06:53.791" v="280" actId="20577"/>
        <pc:sldMkLst>
          <pc:docMk/>
          <pc:sldMk cId="4256993565" sldId="262"/>
        </pc:sldMkLst>
        <pc:spChg chg="mod">
          <ac:chgData name="anmol kumar varshney" userId="cf80fb800fff2a07" providerId="LiveId" clId="{A9ADA7CC-9E1D-4F59-B6CB-BEB7E2C154DD}" dt="2022-04-17T11:06:53.791" v="280" actId="20577"/>
          <ac:spMkLst>
            <pc:docMk/>
            <pc:sldMk cId="4256993565" sldId="262"/>
            <ac:spMk id="2" creationId="{16CA6A16-DFA2-48E1-850C-4F1379FC3DF9}"/>
          </ac:spMkLst>
        </pc:spChg>
      </pc:sldChg>
      <pc:sldChg chg="modSp mod">
        <pc:chgData name="anmol kumar varshney" userId="cf80fb800fff2a07" providerId="LiveId" clId="{A9ADA7CC-9E1D-4F59-B6CB-BEB7E2C154DD}" dt="2022-04-17T11:14:38.037" v="285" actId="207"/>
        <pc:sldMkLst>
          <pc:docMk/>
          <pc:sldMk cId="2281049350" sldId="264"/>
        </pc:sldMkLst>
        <pc:spChg chg="mod">
          <ac:chgData name="anmol kumar varshney" userId="cf80fb800fff2a07" providerId="LiveId" clId="{A9ADA7CC-9E1D-4F59-B6CB-BEB7E2C154DD}" dt="2022-04-17T11:14:38.037" v="285" actId="207"/>
          <ac:spMkLst>
            <pc:docMk/>
            <pc:sldMk cId="2281049350" sldId="264"/>
            <ac:spMk id="3" creationId="{677FF011-D409-4EEF-8D9C-CBA4A2177720}"/>
          </ac:spMkLst>
        </pc:spChg>
      </pc:sldChg>
      <pc:sldChg chg="modSp mod">
        <pc:chgData name="anmol kumar varshney" userId="cf80fb800fff2a07" providerId="LiveId" clId="{A9ADA7CC-9E1D-4F59-B6CB-BEB7E2C154DD}" dt="2022-04-17T11:14:43.204" v="286" actId="207"/>
        <pc:sldMkLst>
          <pc:docMk/>
          <pc:sldMk cId="1213152423" sldId="265"/>
        </pc:sldMkLst>
        <pc:spChg chg="mod">
          <ac:chgData name="anmol kumar varshney" userId="cf80fb800fff2a07" providerId="LiveId" clId="{A9ADA7CC-9E1D-4F59-B6CB-BEB7E2C154DD}" dt="2022-04-17T11:14:43.204" v="286" actId="207"/>
          <ac:spMkLst>
            <pc:docMk/>
            <pc:sldMk cId="1213152423" sldId="265"/>
            <ac:spMk id="3" creationId="{F997249C-A517-4BCE-A943-40E7E7DB0FE4}"/>
          </ac:spMkLst>
        </pc:spChg>
      </pc:sldChg>
      <pc:sldChg chg="modSp mod">
        <pc:chgData name="anmol kumar varshney" userId="cf80fb800fff2a07" providerId="LiveId" clId="{A9ADA7CC-9E1D-4F59-B6CB-BEB7E2C154DD}" dt="2022-04-17T11:06:29.834" v="267" actId="20577"/>
        <pc:sldMkLst>
          <pc:docMk/>
          <pc:sldMk cId="267734775" sldId="270"/>
        </pc:sldMkLst>
        <pc:spChg chg="mod">
          <ac:chgData name="anmol kumar varshney" userId="cf80fb800fff2a07" providerId="LiveId" clId="{A9ADA7CC-9E1D-4F59-B6CB-BEB7E2C154DD}" dt="2022-04-17T11:06:29.834" v="267" actId="20577"/>
          <ac:spMkLst>
            <pc:docMk/>
            <pc:sldMk cId="267734775" sldId="270"/>
            <ac:spMk id="2" creationId="{78BA3942-B9AD-4363-9C67-AB011DE362A0}"/>
          </ac:spMkLst>
        </pc:spChg>
      </pc:sldChg>
      <pc:sldChg chg="modSp mod">
        <pc:chgData name="anmol kumar varshney" userId="cf80fb800fff2a07" providerId="LiveId" clId="{A9ADA7CC-9E1D-4F59-B6CB-BEB7E2C154DD}" dt="2022-04-17T11:06:04.503" v="247" actId="20577"/>
        <pc:sldMkLst>
          <pc:docMk/>
          <pc:sldMk cId="1352063653" sldId="271"/>
        </pc:sldMkLst>
        <pc:spChg chg="mod">
          <ac:chgData name="anmol kumar varshney" userId="cf80fb800fff2a07" providerId="LiveId" clId="{A9ADA7CC-9E1D-4F59-B6CB-BEB7E2C154DD}" dt="2022-04-17T11:06:04.503" v="247" actId="20577"/>
          <ac:spMkLst>
            <pc:docMk/>
            <pc:sldMk cId="1352063653" sldId="271"/>
            <ac:spMk id="2" creationId="{FBF2220D-FDB0-4B9D-9C84-F26583018FB8}"/>
          </ac:spMkLst>
        </pc:spChg>
      </pc:sldChg>
      <pc:sldChg chg="addSp delSp modSp mod setBg setClrOvrMap">
        <pc:chgData name="anmol kumar varshney" userId="cf80fb800fff2a07" providerId="LiveId" clId="{A9ADA7CC-9E1D-4F59-B6CB-BEB7E2C154DD}" dt="2022-04-17T08:28:34.690" v="176" actId="1076"/>
        <pc:sldMkLst>
          <pc:docMk/>
          <pc:sldMk cId="1389587788" sldId="272"/>
        </pc:sldMkLst>
        <pc:spChg chg="mod">
          <ac:chgData name="anmol kumar varshney" userId="cf80fb800fff2a07" providerId="LiveId" clId="{A9ADA7CC-9E1D-4F59-B6CB-BEB7E2C154DD}" dt="2022-04-17T08:28:34.690" v="176" actId="1076"/>
          <ac:spMkLst>
            <pc:docMk/>
            <pc:sldMk cId="1389587788" sldId="272"/>
            <ac:spMk id="2" creationId="{97DD27FB-CFE3-480A-9AC3-2FC3EBC9A183}"/>
          </ac:spMkLst>
        </pc:spChg>
        <pc:spChg chg="del">
          <ac:chgData name="anmol kumar varshney" userId="cf80fb800fff2a07" providerId="LiveId" clId="{A9ADA7CC-9E1D-4F59-B6CB-BEB7E2C154DD}" dt="2022-04-17T08:28:09.937" v="166" actId="26606"/>
          <ac:spMkLst>
            <pc:docMk/>
            <pc:sldMk cId="1389587788" sldId="272"/>
            <ac:spMk id="12" creationId="{09C946AC-2072-4946-A2B8-39F09D0944EE}"/>
          </ac:spMkLst>
        </pc:spChg>
        <pc:spChg chg="del">
          <ac:chgData name="anmol kumar varshney" userId="cf80fb800fff2a07" providerId="LiveId" clId="{A9ADA7CC-9E1D-4F59-B6CB-BEB7E2C154DD}" dt="2022-04-17T08:28:09.937" v="166" actId="26606"/>
          <ac:spMkLst>
            <pc:docMk/>
            <pc:sldMk cId="1389587788" sldId="272"/>
            <ac:spMk id="16" creationId="{559FD8B5-8CC4-4CFE-BD2A-1216B1F2C3DB}"/>
          </ac:spMkLst>
        </pc:spChg>
        <pc:spChg chg="del">
          <ac:chgData name="anmol kumar varshney" userId="cf80fb800fff2a07" providerId="LiveId" clId="{A9ADA7CC-9E1D-4F59-B6CB-BEB7E2C154DD}" dt="2022-04-17T08:28:09.937" v="166" actId="26606"/>
          <ac:spMkLst>
            <pc:docMk/>
            <pc:sldMk cId="1389587788" sldId="272"/>
            <ac:spMk id="18" creationId="{9ECF13F4-3D2A-4F2E-9BBD-3038670D21ED}"/>
          </ac:spMkLst>
        </pc:spChg>
        <pc:grpChg chg="del">
          <ac:chgData name="anmol kumar varshney" userId="cf80fb800fff2a07" providerId="LiveId" clId="{A9ADA7CC-9E1D-4F59-B6CB-BEB7E2C154DD}" dt="2022-04-17T08:28:09.937" v="166" actId="26606"/>
          <ac:grpSpMkLst>
            <pc:docMk/>
            <pc:sldMk cId="1389587788" sldId="272"/>
            <ac:grpSpMk id="20" creationId="{19660E16-DCC0-4B6C-8E84-4C292580059F}"/>
          </ac:grpSpMkLst>
        </pc:grpChg>
        <pc:picChg chg="del">
          <ac:chgData name="anmol kumar varshney" userId="cf80fb800fff2a07" providerId="LiveId" clId="{A9ADA7CC-9E1D-4F59-B6CB-BEB7E2C154DD}" dt="2022-04-17T08:27:55.023" v="164" actId="21"/>
          <ac:picMkLst>
            <pc:docMk/>
            <pc:sldMk cId="1389587788" sldId="272"/>
            <ac:picMk id="5" creationId="{F68D860E-2D16-4C97-B89C-3CA6993ADB2F}"/>
          </ac:picMkLst>
        </pc:picChg>
        <pc:picChg chg="del">
          <ac:chgData name="anmol kumar varshney" userId="cf80fb800fff2a07" providerId="LiveId" clId="{A9ADA7CC-9E1D-4F59-B6CB-BEB7E2C154DD}" dt="2022-04-17T08:28:09.937" v="166" actId="26606"/>
          <ac:picMkLst>
            <pc:docMk/>
            <pc:sldMk cId="1389587788" sldId="272"/>
            <ac:picMk id="10" creationId="{6AF6706C-CF07-43A1-BCC4-CBA5D33820DA}"/>
          </ac:picMkLst>
        </pc:picChg>
        <pc:picChg chg="del">
          <ac:chgData name="anmol kumar varshney" userId="cf80fb800fff2a07" providerId="LiveId" clId="{A9ADA7CC-9E1D-4F59-B6CB-BEB7E2C154DD}" dt="2022-04-17T08:28:09.937" v="166" actId="26606"/>
          <ac:picMkLst>
            <pc:docMk/>
            <pc:sldMk cId="1389587788" sldId="272"/>
            <ac:picMk id="14" creationId="{A748C8C8-F348-4D00-852A-26DD9EBCC24C}"/>
          </ac:picMkLst>
        </pc:picChg>
        <pc:picChg chg="add mod">
          <ac:chgData name="anmol kumar varshney" userId="cf80fb800fff2a07" providerId="LiveId" clId="{A9ADA7CC-9E1D-4F59-B6CB-BEB7E2C154DD}" dt="2022-04-17T08:28:31.225" v="175" actId="1076"/>
          <ac:picMkLst>
            <pc:docMk/>
            <pc:sldMk cId="1389587788" sldId="272"/>
            <ac:picMk id="99" creationId="{6880BEC8-1404-4774-878A-C2C92B00727F}"/>
          </ac:picMkLst>
        </pc:picChg>
        <pc:picChg chg="add">
          <ac:chgData name="anmol kumar varshney" userId="cf80fb800fff2a07" providerId="LiveId" clId="{A9ADA7CC-9E1D-4F59-B6CB-BEB7E2C154DD}" dt="2022-04-17T08:28:09.937" v="166" actId="26606"/>
          <ac:picMkLst>
            <pc:docMk/>
            <pc:sldMk cId="1389587788" sldId="272"/>
            <ac:picMk id="104" creationId="{6AF6706C-CF07-43A1-BCC4-CBA5D33820DA}"/>
          </ac:picMkLst>
        </pc:picChg>
      </pc:sldChg>
      <pc:sldChg chg="modSp mod">
        <pc:chgData name="anmol kumar varshney" userId="cf80fb800fff2a07" providerId="LiveId" clId="{A9ADA7CC-9E1D-4F59-B6CB-BEB7E2C154DD}" dt="2022-04-17T11:05:48.625" v="245" actId="27636"/>
        <pc:sldMkLst>
          <pc:docMk/>
          <pc:sldMk cId="2758651779" sldId="273"/>
        </pc:sldMkLst>
        <pc:spChg chg="mod">
          <ac:chgData name="anmol kumar varshney" userId="cf80fb800fff2a07" providerId="LiveId" clId="{A9ADA7CC-9E1D-4F59-B6CB-BEB7E2C154DD}" dt="2022-04-17T11:05:48.625" v="245" actId="27636"/>
          <ac:spMkLst>
            <pc:docMk/>
            <pc:sldMk cId="2758651779" sldId="273"/>
            <ac:spMk id="2" creationId="{E8AB5E13-BAC5-4460-9165-61C3E4503E6F}"/>
          </ac:spMkLst>
        </pc:spChg>
      </pc:sldChg>
      <pc:sldChg chg="modSp new mod">
        <pc:chgData name="anmol kumar varshney" userId="cf80fb800fff2a07" providerId="LiveId" clId="{A9ADA7CC-9E1D-4F59-B6CB-BEB7E2C154DD}" dt="2022-04-17T11:14:48.201" v="287" actId="207"/>
        <pc:sldMkLst>
          <pc:docMk/>
          <pc:sldMk cId="1134282626" sldId="276"/>
        </pc:sldMkLst>
        <pc:spChg chg="mod">
          <ac:chgData name="anmol kumar varshney" userId="cf80fb800fff2a07" providerId="LiveId" clId="{A9ADA7CC-9E1D-4F59-B6CB-BEB7E2C154DD}" dt="2022-04-16T15:28:55.222" v="114" actId="14100"/>
          <ac:spMkLst>
            <pc:docMk/>
            <pc:sldMk cId="1134282626" sldId="276"/>
            <ac:spMk id="2" creationId="{3F65194D-FB08-43DD-9FD5-8716E79DC95D}"/>
          </ac:spMkLst>
        </pc:spChg>
        <pc:spChg chg="mod">
          <ac:chgData name="anmol kumar varshney" userId="cf80fb800fff2a07" providerId="LiveId" clId="{A9ADA7CC-9E1D-4F59-B6CB-BEB7E2C154DD}" dt="2022-04-17T11:14:48.201" v="287" actId="207"/>
          <ac:spMkLst>
            <pc:docMk/>
            <pc:sldMk cId="1134282626" sldId="276"/>
            <ac:spMk id="3" creationId="{748D8CE0-D98F-4C0F-B82E-1CAA2FDE06F1}"/>
          </ac:spMkLst>
        </pc:spChg>
      </pc:sldChg>
      <pc:sldChg chg="addSp delSp modSp new mod setBg">
        <pc:chgData name="anmol kumar varshney" userId="cf80fb800fff2a07" providerId="LiveId" clId="{A9ADA7CC-9E1D-4F59-B6CB-BEB7E2C154DD}" dt="2022-04-16T14:35:10.082" v="99" actId="1440"/>
        <pc:sldMkLst>
          <pc:docMk/>
          <pc:sldMk cId="4266078802" sldId="277"/>
        </pc:sldMkLst>
        <pc:spChg chg="del">
          <ac:chgData name="anmol kumar varshney" userId="cf80fb800fff2a07" providerId="LiveId" clId="{A9ADA7CC-9E1D-4F59-B6CB-BEB7E2C154DD}" dt="2022-04-16T14:31:52.663" v="90" actId="478"/>
          <ac:spMkLst>
            <pc:docMk/>
            <pc:sldMk cId="4266078802" sldId="277"/>
            <ac:spMk id="2" creationId="{4A9DEB8E-A8E1-41BF-BA2D-9E1395FF0611}"/>
          </ac:spMkLst>
        </pc:spChg>
        <pc:spChg chg="del">
          <ac:chgData name="anmol kumar varshney" userId="cf80fb800fff2a07" providerId="LiveId" clId="{A9ADA7CC-9E1D-4F59-B6CB-BEB7E2C154DD}" dt="2022-04-16T14:33:47.931" v="91" actId="22"/>
          <ac:spMkLst>
            <pc:docMk/>
            <pc:sldMk cId="4266078802" sldId="277"/>
            <ac:spMk id="3" creationId="{BB8AE7A0-15BF-4697-A084-4AE6046459F7}"/>
          </ac:spMkLst>
        </pc:spChg>
        <pc:spChg chg="add del">
          <ac:chgData name="anmol kumar varshney" userId="cf80fb800fff2a07" providerId="LiveId" clId="{A9ADA7CC-9E1D-4F59-B6CB-BEB7E2C154DD}" dt="2022-04-16T14:34:48.233" v="93" actId="26606"/>
          <ac:spMkLst>
            <pc:docMk/>
            <pc:sldMk cId="4266078802" sldId="277"/>
            <ac:spMk id="9" creationId="{BD1CEC29-EB2B-0464-8314-A8510BDD0DCB}"/>
          </ac:spMkLst>
        </pc:spChg>
        <pc:spChg chg="add del">
          <ac:chgData name="anmol kumar varshney" userId="cf80fb800fff2a07" providerId="LiveId" clId="{A9ADA7CC-9E1D-4F59-B6CB-BEB7E2C154DD}" dt="2022-04-16T14:34:48.233" v="93" actId="26606"/>
          <ac:spMkLst>
            <pc:docMk/>
            <pc:sldMk cId="4266078802" sldId="277"/>
            <ac:spMk id="12" creationId="{CBD94887-6A10-4F62-8EE1-B2BCFA1F380F}"/>
          </ac:spMkLst>
        </pc:spChg>
        <pc:picChg chg="add mod ord">
          <ac:chgData name="anmol kumar varshney" userId="cf80fb800fff2a07" providerId="LiveId" clId="{A9ADA7CC-9E1D-4F59-B6CB-BEB7E2C154DD}" dt="2022-04-16T14:35:10.082" v="99" actId="1440"/>
          <ac:picMkLst>
            <pc:docMk/>
            <pc:sldMk cId="4266078802" sldId="277"/>
            <ac:picMk id="5" creationId="{8761B8A8-40A0-47B9-A904-1B3D863EF4E6}"/>
          </ac:picMkLst>
        </pc:picChg>
        <pc:picChg chg="add del">
          <ac:chgData name="anmol kumar varshney" userId="cf80fb800fff2a07" providerId="LiveId" clId="{A9ADA7CC-9E1D-4F59-B6CB-BEB7E2C154DD}" dt="2022-04-16T14:34:48.233" v="93" actId="26606"/>
          <ac:picMkLst>
            <pc:docMk/>
            <pc:sldMk cId="4266078802" sldId="277"/>
            <ac:picMk id="14" creationId="{A3D512BA-228A-4979-9312-ACD246E1099D}"/>
          </ac:picMkLst>
        </pc:picChg>
      </pc:sldChg>
      <pc:sldChg chg="addSp delSp modSp new del mod">
        <pc:chgData name="anmol kumar varshney" userId="cf80fb800fff2a07" providerId="LiveId" clId="{A9ADA7CC-9E1D-4F59-B6CB-BEB7E2C154DD}" dt="2022-04-16T15:28:07.953" v="110" actId="47"/>
        <pc:sldMkLst>
          <pc:docMk/>
          <pc:sldMk cId="3289318963" sldId="278"/>
        </pc:sldMkLst>
        <pc:spChg chg="del">
          <ac:chgData name="anmol kumar varshney" userId="cf80fb800fff2a07" providerId="LiveId" clId="{A9ADA7CC-9E1D-4F59-B6CB-BEB7E2C154DD}" dt="2022-04-16T15:26:43.497" v="101" actId="478"/>
          <ac:spMkLst>
            <pc:docMk/>
            <pc:sldMk cId="3289318963" sldId="278"/>
            <ac:spMk id="2" creationId="{1E4B6178-FC47-4746-9339-67A3DE1A5262}"/>
          </ac:spMkLst>
        </pc:spChg>
        <pc:spChg chg="del mod">
          <ac:chgData name="anmol kumar varshney" userId="cf80fb800fff2a07" providerId="LiveId" clId="{A9ADA7CC-9E1D-4F59-B6CB-BEB7E2C154DD}" dt="2022-04-16T15:27:59.532" v="108" actId="478"/>
          <ac:spMkLst>
            <pc:docMk/>
            <pc:sldMk cId="3289318963" sldId="278"/>
            <ac:spMk id="3" creationId="{CB8696E4-7F15-4713-AACB-ED6827E1388B}"/>
          </ac:spMkLst>
        </pc:spChg>
        <pc:spChg chg="add del mod">
          <ac:chgData name="anmol kumar varshney" userId="cf80fb800fff2a07" providerId="LiveId" clId="{A9ADA7CC-9E1D-4F59-B6CB-BEB7E2C154DD}" dt="2022-04-16T15:28:01.093" v="109" actId="478"/>
          <ac:spMkLst>
            <pc:docMk/>
            <pc:sldMk cId="3289318963" sldId="278"/>
            <ac:spMk id="5" creationId="{4235E5CF-6D89-43E6-9F6D-AAE3A356AED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D4DC79-8537-4ECB-9633-5574F790AFE2}"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E213F5BD-77D4-4C9D-B1C7-4BA33225E86B}">
      <dgm:prSet phldrT="[Text]" custT="1"/>
      <dgm:spPr/>
      <dgm:t>
        <a:bodyPr/>
        <a:lstStyle/>
        <a:p>
          <a:r>
            <a:rPr lang="en-US" sz="1600" dirty="0"/>
            <a:t>MEDICAL EMERGENCY APP</a:t>
          </a:r>
        </a:p>
      </dgm:t>
    </dgm:pt>
    <dgm:pt modelId="{C66B7215-9451-4CDD-A162-076B0E313B7F}" type="parTrans" cxnId="{38BEAF8F-FA41-46FB-832B-182B9CBCE3EF}">
      <dgm:prSet/>
      <dgm:spPr/>
      <dgm:t>
        <a:bodyPr/>
        <a:lstStyle/>
        <a:p>
          <a:endParaRPr lang="en-US"/>
        </a:p>
      </dgm:t>
    </dgm:pt>
    <dgm:pt modelId="{10885BA2-E7C8-4EEF-84C5-AA7AECCA0326}" type="sibTrans" cxnId="{38BEAF8F-FA41-46FB-832B-182B9CBCE3EF}">
      <dgm:prSet/>
      <dgm:spPr/>
      <dgm:t>
        <a:bodyPr/>
        <a:lstStyle/>
        <a:p>
          <a:endParaRPr lang="en-US"/>
        </a:p>
      </dgm:t>
    </dgm:pt>
    <dgm:pt modelId="{186C2B20-59E8-4966-B870-A7031E3F230D}">
      <dgm:prSet phldrT="[Text]" custT="1"/>
      <dgm:spPr/>
      <dgm:t>
        <a:bodyPr/>
        <a:lstStyle/>
        <a:p>
          <a:r>
            <a:rPr lang="en-US" sz="1600" dirty="0"/>
            <a:t>GENERATES UNIQUE IDENTIFICATION NUMBER</a:t>
          </a:r>
        </a:p>
      </dgm:t>
    </dgm:pt>
    <dgm:pt modelId="{819488D9-2F1C-4BFC-A76F-301DDF50F53C}" type="parTrans" cxnId="{991A983F-FF10-47D3-ABAC-A762183EE7E8}">
      <dgm:prSet/>
      <dgm:spPr/>
      <dgm:t>
        <a:bodyPr/>
        <a:lstStyle/>
        <a:p>
          <a:endParaRPr lang="en-US" dirty="0"/>
        </a:p>
      </dgm:t>
    </dgm:pt>
    <dgm:pt modelId="{66ADAB93-0DC6-4E69-8531-316CDB091EF1}" type="sibTrans" cxnId="{991A983F-FF10-47D3-ABAC-A762183EE7E8}">
      <dgm:prSet/>
      <dgm:spPr/>
      <dgm:t>
        <a:bodyPr/>
        <a:lstStyle/>
        <a:p>
          <a:endParaRPr lang="en-US"/>
        </a:p>
      </dgm:t>
    </dgm:pt>
    <dgm:pt modelId="{7FC6379A-C171-4CE6-9DCC-B930D16C29BA}">
      <dgm:prSet phldrT="[Text]" custT="1"/>
      <dgm:spPr/>
      <dgm:t>
        <a:bodyPr/>
        <a:lstStyle/>
        <a:p>
          <a:r>
            <a:rPr lang="en-US" sz="1600" dirty="0"/>
            <a:t>PATIENT CAN UPLOAD ALL HIS PREVIOUS RECORDS</a:t>
          </a:r>
        </a:p>
      </dgm:t>
    </dgm:pt>
    <dgm:pt modelId="{4EEE406E-C21F-4B7A-8473-C31F63FA8C50}" type="parTrans" cxnId="{9F8DBB40-AA70-4C77-B673-64A4AB928309}">
      <dgm:prSet/>
      <dgm:spPr/>
      <dgm:t>
        <a:bodyPr/>
        <a:lstStyle/>
        <a:p>
          <a:endParaRPr lang="en-US" dirty="0"/>
        </a:p>
      </dgm:t>
    </dgm:pt>
    <dgm:pt modelId="{C7EBFEF2-2BE8-4E0C-970E-A06022E7663E}" type="sibTrans" cxnId="{9F8DBB40-AA70-4C77-B673-64A4AB928309}">
      <dgm:prSet/>
      <dgm:spPr/>
      <dgm:t>
        <a:bodyPr/>
        <a:lstStyle/>
        <a:p>
          <a:endParaRPr lang="en-US"/>
        </a:p>
      </dgm:t>
    </dgm:pt>
    <dgm:pt modelId="{1B4FC0AC-C20C-40BD-859D-FB303256E6C4}">
      <dgm:prSet phldrT="[Text]" custT="1"/>
      <dgm:spPr/>
      <dgm:t>
        <a:bodyPr/>
        <a:lstStyle/>
        <a:p>
          <a:r>
            <a:rPr lang="en-US" sz="1600" dirty="0"/>
            <a:t>IT HIGHLIGHTS THE ALLERGIES  </a:t>
          </a:r>
        </a:p>
      </dgm:t>
    </dgm:pt>
    <dgm:pt modelId="{909F0FB7-1997-4FE5-9891-84D883C5F4A7}" type="parTrans" cxnId="{F75E1B88-A80E-4CE6-B0EB-458E46CE2DED}">
      <dgm:prSet/>
      <dgm:spPr/>
      <dgm:t>
        <a:bodyPr/>
        <a:lstStyle/>
        <a:p>
          <a:endParaRPr lang="en-US" dirty="0"/>
        </a:p>
      </dgm:t>
    </dgm:pt>
    <dgm:pt modelId="{D0EBC577-E216-41FA-B7E1-30B51E57CE3F}" type="sibTrans" cxnId="{F75E1B88-A80E-4CE6-B0EB-458E46CE2DED}">
      <dgm:prSet/>
      <dgm:spPr/>
      <dgm:t>
        <a:bodyPr/>
        <a:lstStyle/>
        <a:p>
          <a:endParaRPr lang="en-US"/>
        </a:p>
      </dgm:t>
    </dgm:pt>
    <dgm:pt modelId="{FE38737F-520B-45D2-B8CB-E67E83F9B4F6}">
      <dgm:prSet phldrT="[Text]" custT="1"/>
      <dgm:spPr/>
      <dgm:t>
        <a:bodyPr/>
        <a:lstStyle/>
        <a:p>
          <a:r>
            <a:rPr lang="en-US" sz="1600" dirty="0"/>
            <a:t>DOCTOR’S PRESCRIPTION IS AVAILABLE ONLINE </a:t>
          </a:r>
        </a:p>
      </dgm:t>
    </dgm:pt>
    <dgm:pt modelId="{96524F1C-6406-4E71-B85D-459334ADF6DE}" type="parTrans" cxnId="{BBAE80B4-5BFD-4960-AD06-2FCA0340C996}">
      <dgm:prSet/>
      <dgm:spPr/>
      <dgm:t>
        <a:bodyPr/>
        <a:lstStyle/>
        <a:p>
          <a:endParaRPr lang="en-US" dirty="0"/>
        </a:p>
      </dgm:t>
    </dgm:pt>
    <dgm:pt modelId="{37A3E21D-4527-4910-90C4-5AD740A4C24B}" type="sibTrans" cxnId="{BBAE80B4-5BFD-4960-AD06-2FCA0340C996}">
      <dgm:prSet/>
      <dgm:spPr/>
      <dgm:t>
        <a:bodyPr/>
        <a:lstStyle/>
        <a:p>
          <a:endParaRPr lang="en-US"/>
        </a:p>
      </dgm:t>
    </dgm:pt>
    <dgm:pt modelId="{189BC13D-DB19-42AA-888E-CD6EABC2DA22}" type="pres">
      <dgm:prSet presAssocID="{F2D4DC79-8537-4ECB-9633-5574F790AFE2}" presName="cycle" presStyleCnt="0">
        <dgm:presLayoutVars>
          <dgm:chMax val="1"/>
          <dgm:dir/>
          <dgm:animLvl val="ctr"/>
          <dgm:resizeHandles val="exact"/>
        </dgm:presLayoutVars>
      </dgm:prSet>
      <dgm:spPr/>
    </dgm:pt>
    <dgm:pt modelId="{FA96E6EA-3D28-43A2-8FEE-A05C594AEF6F}" type="pres">
      <dgm:prSet presAssocID="{E213F5BD-77D4-4C9D-B1C7-4BA33225E86B}" presName="centerShape" presStyleLbl="node0" presStyleIdx="0" presStyleCnt="1" custScaleX="151775" custLinFactNeighborY="-1333"/>
      <dgm:spPr/>
    </dgm:pt>
    <dgm:pt modelId="{755631C8-AF78-4EB5-9539-2A2C419805EF}" type="pres">
      <dgm:prSet presAssocID="{819488D9-2F1C-4BFC-A76F-301DDF50F53C}" presName="Name9" presStyleLbl="parChTrans1D2" presStyleIdx="0" presStyleCnt="4"/>
      <dgm:spPr/>
    </dgm:pt>
    <dgm:pt modelId="{0E96EF09-916B-4CE1-9BB9-93829A5F02C5}" type="pres">
      <dgm:prSet presAssocID="{819488D9-2F1C-4BFC-A76F-301DDF50F53C}" presName="connTx" presStyleLbl="parChTrans1D2" presStyleIdx="0" presStyleCnt="4"/>
      <dgm:spPr/>
    </dgm:pt>
    <dgm:pt modelId="{C81388A6-473C-458E-902B-800614DD54EE}" type="pres">
      <dgm:prSet presAssocID="{186C2B20-59E8-4966-B870-A7031E3F230D}" presName="node" presStyleLbl="node1" presStyleIdx="0" presStyleCnt="4" custScaleX="175955">
        <dgm:presLayoutVars>
          <dgm:bulletEnabled val="1"/>
        </dgm:presLayoutVars>
      </dgm:prSet>
      <dgm:spPr/>
    </dgm:pt>
    <dgm:pt modelId="{932C3E37-4A77-4EE4-9D96-FD5A57342359}" type="pres">
      <dgm:prSet presAssocID="{4EEE406E-C21F-4B7A-8473-C31F63FA8C50}" presName="Name9" presStyleLbl="parChTrans1D2" presStyleIdx="1" presStyleCnt="4"/>
      <dgm:spPr/>
    </dgm:pt>
    <dgm:pt modelId="{2DEE3724-B99C-48CE-BC69-D7CAA7134C3F}" type="pres">
      <dgm:prSet presAssocID="{4EEE406E-C21F-4B7A-8473-C31F63FA8C50}" presName="connTx" presStyleLbl="parChTrans1D2" presStyleIdx="1" presStyleCnt="4"/>
      <dgm:spPr/>
    </dgm:pt>
    <dgm:pt modelId="{E75F516F-FBCC-45F7-BCA6-95A51CCD6F09}" type="pres">
      <dgm:prSet presAssocID="{7FC6379A-C171-4CE6-9DCC-B930D16C29BA}" presName="node" presStyleLbl="node1" presStyleIdx="1" presStyleCnt="4" custScaleX="168660" custRadScaleRad="245694" custRadScaleInc="727">
        <dgm:presLayoutVars>
          <dgm:bulletEnabled val="1"/>
        </dgm:presLayoutVars>
      </dgm:prSet>
      <dgm:spPr/>
    </dgm:pt>
    <dgm:pt modelId="{CBCE765F-E62F-483A-81FD-DAFDB0D534EF}" type="pres">
      <dgm:prSet presAssocID="{909F0FB7-1997-4FE5-9891-84D883C5F4A7}" presName="Name9" presStyleLbl="parChTrans1D2" presStyleIdx="2" presStyleCnt="4"/>
      <dgm:spPr/>
    </dgm:pt>
    <dgm:pt modelId="{F907E36B-2B8C-4EB1-9855-98A5F8E47BAB}" type="pres">
      <dgm:prSet presAssocID="{909F0FB7-1997-4FE5-9891-84D883C5F4A7}" presName="connTx" presStyleLbl="parChTrans1D2" presStyleIdx="2" presStyleCnt="4"/>
      <dgm:spPr/>
    </dgm:pt>
    <dgm:pt modelId="{FD9D47C1-B084-47AD-9015-68B9EE84E80C}" type="pres">
      <dgm:prSet presAssocID="{1B4FC0AC-C20C-40BD-859D-FB303256E6C4}" presName="node" presStyleLbl="node1" presStyleIdx="2" presStyleCnt="4" custScaleX="156323">
        <dgm:presLayoutVars>
          <dgm:bulletEnabled val="1"/>
        </dgm:presLayoutVars>
      </dgm:prSet>
      <dgm:spPr/>
    </dgm:pt>
    <dgm:pt modelId="{13519633-BE2F-4EEF-96F3-0CAB414433DF}" type="pres">
      <dgm:prSet presAssocID="{96524F1C-6406-4E71-B85D-459334ADF6DE}" presName="Name9" presStyleLbl="parChTrans1D2" presStyleIdx="3" presStyleCnt="4"/>
      <dgm:spPr/>
    </dgm:pt>
    <dgm:pt modelId="{056F748C-E510-49E1-82D5-482EA959606D}" type="pres">
      <dgm:prSet presAssocID="{96524F1C-6406-4E71-B85D-459334ADF6DE}" presName="connTx" presStyleLbl="parChTrans1D2" presStyleIdx="3" presStyleCnt="4"/>
      <dgm:spPr/>
    </dgm:pt>
    <dgm:pt modelId="{E63462DA-266B-4ADA-BA05-8876A126363A}" type="pres">
      <dgm:prSet presAssocID="{FE38737F-520B-45D2-B8CB-E67E83F9B4F6}" presName="node" presStyleLbl="node1" presStyleIdx="3" presStyleCnt="4" custScaleX="179533" custRadScaleRad="205921" custRadScaleInc="1649">
        <dgm:presLayoutVars>
          <dgm:bulletEnabled val="1"/>
        </dgm:presLayoutVars>
      </dgm:prSet>
      <dgm:spPr/>
    </dgm:pt>
  </dgm:ptLst>
  <dgm:cxnLst>
    <dgm:cxn modelId="{AF858D1B-EB85-498C-882D-EB02F817DCEA}" type="presOf" srcId="{186C2B20-59E8-4966-B870-A7031E3F230D}" destId="{C81388A6-473C-458E-902B-800614DD54EE}" srcOrd="0" destOrd="0" presId="urn:microsoft.com/office/officeart/2005/8/layout/radial1"/>
    <dgm:cxn modelId="{0E74A320-6D06-421C-B19E-A2DDD7A195C9}" type="presOf" srcId="{819488D9-2F1C-4BFC-A76F-301DDF50F53C}" destId="{0E96EF09-916B-4CE1-9BB9-93829A5F02C5}" srcOrd="1" destOrd="0" presId="urn:microsoft.com/office/officeart/2005/8/layout/radial1"/>
    <dgm:cxn modelId="{E7BBF439-D2DF-4519-A463-0961EA603C6E}" type="presOf" srcId="{4EEE406E-C21F-4B7A-8473-C31F63FA8C50}" destId="{2DEE3724-B99C-48CE-BC69-D7CAA7134C3F}" srcOrd="1" destOrd="0" presId="urn:microsoft.com/office/officeart/2005/8/layout/radial1"/>
    <dgm:cxn modelId="{991A983F-FF10-47D3-ABAC-A762183EE7E8}" srcId="{E213F5BD-77D4-4C9D-B1C7-4BA33225E86B}" destId="{186C2B20-59E8-4966-B870-A7031E3F230D}" srcOrd="0" destOrd="0" parTransId="{819488D9-2F1C-4BFC-A76F-301DDF50F53C}" sibTransId="{66ADAB93-0DC6-4E69-8531-316CDB091EF1}"/>
    <dgm:cxn modelId="{9F8DBB40-AA70-4C77-B673-64A4AB928309}" srcId="{E213F5BD-77D4-4C9D-B1C7-4BA33225E86B}" destId="{7FC6379A-C171-4CE6-9DCC-B930D16C29BA}" srcOrd="1" destOrd="0" parTransId="{4EEE406E-C21F-4B7A-8473-C31F63FA8C50}" sibTransId="{C7EBFEF2-2BE8-4E0C-970E-A06022E7663E}"/>
    <dgm:cxn modelId="{9B75435E-E80F-47A2-BC66-8C173A91D7AA}" type="presOf" srcId="{909F0FB7-1997-4FE5-9891-84D883C5F4A7}" destId="{F907E36B-2B8C-4EB1-9855-98A5F8E47BAB}" srcOrd="1" destOrd="0" presId="urn:microsoft.com/office/officeart/2005/8/layout/radial1"/>
    <dgm:cxn modelId="{5D416945-8AC2-40DF-84E9-EB12DD65402C}" type="presOf" srcId="{E213F5BD-77D4-4C9D-B1C7-4BA33225E86B}" destId="{FA96E6EA-3D28-43A2-8FEE-A05C594AEF6F}" srcOrd="0" destOrd="0" presId="urn:microsoft.com/office/officeart/2005/8/layout/radial1"/>
    <dgm:cxn modelId="{F9D13E4D-BABA-48F2-B39D-CB83528943E5}" type="presOf" srcId="{FE38737F-520B-45D2-B8CB-E67E83F9B4F6}" destId="{E63462DA-266B-4ADA-BA05-8876A126363A}" srcOrd="0" destOrd="0" presId="urn:microsoft.com/office/officeart/2005/8/layout/radial1"/>
    <dgm:cxn modelId="{3E5D4E71-4D68-47CF-85EF-FCB87CCD9BE1}" type="presOf" srcId="{96524F1C-6406-4E71-B85D-459334ADF6DE}" destId="{13519633-BE2F-4EEF-96F3-0CAB414433DF}" srcOrd="0" destOrd="0" presId="urn:microsoft.com/office/officeart/2005/8/layout/radial1"/>
    <dgm:cxn modelId="{D48D6D57-3511-4381-A919-131CBCD64620}" type="presOf" srcId="{7FC6379A-C171-4CE6-9DCC-B930D16C29BA}" destId="{E75F516F-FBCC-45F7-BCA6-95A51CCD6F09}" srcOrd="0" destOrd="0" presId="urn:microsoft.com/office/officeart/2005/8/layout/radial1"/>
    <dgm:cxn modelId="{DF457A7E-1B37-468C-95EA-88211AD0D1D5}" type="presOf" srcId="{F2D4DC79-8537-4ECB-9633-5574F790AFE2}" destId="{189BC13D-DB19-42AA-888E-CD6EABC2DA22}" srcOrd="0" destOrd="0" presId="urn:microsoft.com/office/officeart/2005/8/layout/radial1"/>
    <dgm:cxn modelId="{73B95C85-B65F-455B-9632-BEDFA9FCBAF2}" type="presOf" srcId="{819488D9-2F1C-4BFC-A76F-301DDF50F53C}" destId="{755631C8-AF78-4EB5-9539-2A2C419805EF}" srcOrd="0" destOrd="0" presId="urn:microsoft.com/office/officeart/2005/8/layout/radial1"/>
    <dgm:cxn modelId="{F75E1B88-A80E-4CE6-B0EB-458E46CE2DED}" srcId="{E213F5BD-77D4-4C9D-B1C7-4BA33225E86B}" destId="{1B4FC0AC-C20C-40BD-859D-FB303256E6C4}" srcOrd="2" destOrd="0" parTransId="{909F0FB7-1997-4FE5-9891-84D883C5F4A7}" sibTransId="{D0EBC577-E216-41FA-B7E1-30B51E57CE3F}"/>
    <dgm:cxn modelId="{8C13348F-6890-4709-80D4-66A5D1AC9F95}" type="presOf" srcId="{4EEE406E-C21F-4B7A-8473-C31F63FA8C50}" destId="{932C3E37-4A77-4EE4-9D96-FD5A57342359}" srcOrd="0" destOrd="0" presId="urn:microsoft.com/office/officeart/2005/8/layout/radial1"/>
    <dgm:cxn modelId="{38BEAF8F-FA41-46FB-832B-182B9CBCE3EF}" srcId="{F2D4DC79-8537-4ECB-9633-5574F790AFE2}" destId="{E213F5BD-77D4-4C9D-B1C7-4BA33225E86B}" srcOrd="0" destOrd="0" parTransId="{C66B7215-9451-4CDD-A162-076B0E313B7F}" sibTransId="{10885BA2-E7C8-4EEF-84C5-AA7AECCA0326}"/>
    <dgm:cxn modelId="{6F82F4B2-B806-4002-87C5-3B0DDB1FCFDA}" type="presOf" srcId="{909F0FB7-1997-4FE5-9891-84D883C5F4A7}" destId="{CBCE765F-E62F-483A-81FD-DAFDB0D534EF}" srcOrd="0" destOrd="0" presId="urn:microsoft.com/office/officeart/2005/8/layout/radial1"/>
    <dgm:cxn modelId="{BBAE80B4-5BFD-4960-AD06-2FCA0340C996}" srcId="{E213F5BD-77D4-4C9D-B1C7-4BA33225E86B}" destId="{FE38737F-520B-45D2-B8CB-E67E83F9B4F6}" srcOrd="3" destOrd="0" parTransId="{96524F1C-6406-4E71-B85D-459334ADF6DE}" sibTransId="{37A3E21D-4527-4910-90C4-5AD740A4C24B}"/>
    <dgm:cxn modelId="{40A20BF8-A4DE-4A88-AF31-AC78D8B38544}" type="presOf" srcId="{96524F1C-6406-4E71-B85D-459334ADF6DE}" destId="{056F748C-E510-49E1-82D5-482EA959606D}" srcOrd="1" destOrd="0" presId="urn:microsoft.com/office/officeart/2005/8/layout/radial1"/>
    <dgm:cxn modelId="{448DC5FF-0535-4E30-88E3-2792B1517B16}" type="presOf" srcId="{1B4FC0AC-C20C-40BD-859D-FB303256E6C4}" destId="{FD9D47C1-B084-47AD-9015-68B9EE84E80C}" srcOrd="0" destOrd="0" presId="urn:microsoft.com/office/officeart/2005/8/layout/radial1"/>
    <dgm:cxn modelId="{53EBD29A-E9B0-4021-9B08-EA1F3BD2043D}" type="presParOf" srcId="{189BC13D-DB19-42AA-888E-CD6EABC2DA22}" destId="{FA96E6EA-3D28-43A2-8FEE-A05C594AEF6F}" srcOrd="0" destOrd="0" presId="urn:microsoft.com/office/officeart/2005/8/layout/radial1"/>
    <dgm:cxn modelId="{A106DD91-971F-465D-A26E-BA73353419E4}" type="presParOf" srcId="{189BC13D-DB19-42AA-888E-CD6EABC2DA22}" destId="{755631C8-AF78-4EB5-9539-2A2C419805EF}" srcOrd="1" destOrd="0" presId="urn:microsoft.com/office/officeart/2005/8/layout/radial1"/>
    <dgm:cxn modelId="{59095DC1-2E98-41EE-B542-B8F79888E29E}" type="presParOf" srcId="{755631C8-AF78-4EB5-9539-2A2C419805EF}" destId="{0E96EF09-916B-4CE1-9BB9-93829A5F02C5}" srcOrd="0" destOrd="0" presId="urn:microsoft.com/office/officeart/2005/8/layout/radial1"/>
    <dgm:cxn modelId="{D5731AC1-23E1-4700-86B9-C50F081F794A}" type="presParOf" srcId="{189BC13D-DB19-42AA-888E-CD6EABC2DA22}" destId="{C81388A6-473C-458E-902B-800614DD54EE}" srcOrd="2" destOrd="0" presId="urn:microsoft.com/office/officeart/2005/8/layout/radial1"/>
    <dgm:cxn modelId="{5140EB85-CAA5-4D47-8F88-E0DE259ED229}" type="presParOf" srcId="{189BC13D-DB19-42AA-888E-CD6EABC2DA22}" destId="{932C3E37-4A77-4EE4-9D96-FD5A57342359}" srcOrd="3" destOrd="0" presId="urn:microsoft.com/office/officeart/2005/8/layout/radial1"/>
    <dgm:cxn modelId="{11548414-20B5-452D-8069-C605330D0677}" type="presParOf" srcId="{932C3E37-4A77-4EE4-9D96-FD5A57342359}" destId="{2DEE3724-B99C-48CE-BC69-D7CAA7134C3F}" srcOrd="0" destOrd="0" presId="urn:microsoft.com/office/officeart/2005/8/layout/radial1"/>
    <dgm:cxn modelId="{C265F032-B85E-4499-B570-69BC3ECF4B7A}" type="presParOf" srcId="{189BC13D-DB19-42AA-888E-CD6EABC2DA22}" destId="{E75F516F-FBCC-45F7-BCA6-95A51CCD6F09}" srcOrd="4" destOrd="0" presId="urn:microsoft.com/office/officeart/2005/8/layout/radial1"/>
    <dgm:cxn modelId="{8BAEC9F8-1C56-4145-A20F-2A8D764908CA}" type="presParOf" srcId="{189BC13D-DB19-42AA-888E-CD6EABC2DA22}" destId="{CBCE765F-E62F-483A-81FD-DAFDB0D534EF}" srcOrd="5" destOrd="0" presId="urn:microsoft.com/office/officeart/2005/8/layout/radial1"/>
    <dgm:cxn modelId="{E93D14AA-DA7D-4D80-A166-29D60B9CAF77}" type="presParOf" srcId="{CBCE765F-E62F-483A-81FD-DAFDB0D534EF}" destId="{F907E36B-2B8C-4EB1-9855-98A5F8E47BAB}" srcOrd="0" destOrd="0" presId="urn:microsoft.com/office/officeart/2005/8/layout/radial1"/>
    <dgm:cxn modelId="{20BF2817-31DE-4D03-9214-B2A082F6F3D4}" type="presParOf" srcId="{189BC13D-DB19-42AA-888E-CD6EABC2DA22}" destId="{FD9D47C1-B084-47AD-9015-68B9EE84E80C}" srcOrd="6" destOrd="0" presId="urn:microsoft.com/office/officeart/2005/8/layout/radial1"/>
    <dgm:cxn modelId="{111BA5B2-D985-4294-9ABD-3D9E05AA83BF}" type="presParOf" srcId="{189BC13D-DB19-42AA-888E-CD6EABC2DA22}" destId="{13519633-BE2F-4EEF-96F3-0CAB414433DF}" srcOrd="7" destOrd="0" presId="urn:microsoft.com/office/officeart/2005/8/layout/radial1"/>
    <dgm:cxn modelId="{99104756-DCF3-451D-BC49-3CD0349899C7}" type="presParOf" srcId="{13519633-BE2F-4EEF-96F3-0CAB414433DF}" destId="{056F748C-E510-49E1-82D5-482EA959606D}" srcOrd="0" destOrd="0" presId="urn:microsoft.com/office/officeart/2005/8/layout/radial1"/>
    <dgm:cxn modelId="{7E05FA5B-A09D-421A-B06B-0395EEA97ADE}" type="presParOf" srcId="{189BC13D-DB19-42AA-888E-CD6EABC2DA22}" destId="{E63462DA-266B-4ADA-BA05-8876A126363A}"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6E6EA-3D28-43A2-8FEE-A05C594AEF6F}">
      <dsp:nvSpPr>
        <dsp:cNvPr id="0" name=""/>
        <dsp:cNvSpPr/>
      </dsp:nvSpPr>
      <dsp:spPr>
        <a:xfrm>
          <a:off x="4554788" y="2080418"/>
          <a:ext cx="2466499" cy="16251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MEDICAL EMERGENCY APP</a:t>
          </a:r>
        </a:p>
      </dsp:txBody>
      <dsp:txXfrm>
        <a:off x="4915998" y="2318409"/>
        <a:ext cx="1744079" cy="1149120"/>
      </dsp:txXfrm>
    </dsp:sp>
    <dsp:sp modelId="{755631C8-AF78-4EB5-9539-2A2C419805EF}">
      <dsp:nvSpPr>
        <dsp:cNvPr id="0" name=""/>
        <dsp:cNvSpPr/>
      </dsp:nvSpPr>
      <dsp:spPr>
        <a:xfrm rot="16200000">
          <a:off x="5571244" y="1850894"/>
          <a:ext cx="433585" cy="25463"/>
        </a:xfrm>
        <a:custGeom>
          <a:avLst/>
          <a:gdLst/>
          <a:ahLst/>
          <a:cxnLst/>
          <a:rect l="0" t="0" r="0" b="0"/>
          <a:pathLst>
            <a:path>
              <a:moveTo>
                <a:pt x="0" y="12731"/>
              </a:moveTo>
              <a:lnTo>
                <a:pt x="433585" y="12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777198" y="1852786"/>
        <a:ext cx="21679" cy="21679"/>
      </dsp:txXfrm>
    </dsp:sp>
    <dsp:sp modelId="{C81388A6-473C-458E-902B-800614DD54EE}">
      <dsp:nvSpPr>
        <dsp:cNvPr id="0" name=""/>
        <dsp:cNvSpPr/>
      </dsp:nvSpPr>
      <dsp:spPr>
        <a:xfrm>
          <a:off x="4358313" y="21730"/>
          <a:ext cx="2859449" cy="16251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GENERATES UNIQUE IDENTIFICATION NUMBER</a:t>
          </a:r>
        </a:p>
      </dsp:txBody>
      <dsp:txXfrm>
        <a:off x="4777070" y="259721"/>
        <a:ext cx="2021935" cy="1149120"/>
      </dsp:txXfrm>
    </dsp:sp>
    <dsp:sp modelId="{932C3E37-4A77-4EE4-9D96-FD5A57342359}">
      <dsp:nvSpPr>
        <dsp:cNvPr id="0" name=""/>
        <dsp:cNvSpPr/>
      </dsp:nvSpPr>
      <dsp:spPr>
        <a:xfrm rot="68329">
          <a:off x="7020556" y="2921906"/>
          <a:ext cx="1727213" cy="25463"/>
        </a:xfrm>
        <a:custGeom>
          <a:avLst/>
          <a:gdLst/>
          <a:ahLst/>
          <a:cxnLst/>
          <a:rect l="0" t="0" r="0" b="0"/>
          <a:pathLst>
            <a:path>
              <a:moveTo>
                <a:pt x="0" y="12731"/>
              </a:moveTo>
              <a:lnTo>
                <a:pt x="1727213" y="12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7840982" y="2891457"/>
        <a:ext cx="86360" cy="86360"/>
      </dsp:txXfrm>
    </dsp:sp>
    <dsp:sp modelId="{E75F516F-FBCC-45F7-BCA6-95A51CCD6F09}">
      <dsp:nvSpPr>
        <dsp:cNvPr id="0" name=""/>
        <dsp:cNvSpPr/>
      </dsp:nvSpPr>
      <dsp:spPr>
        <a:xfrm>
          <a:off x="8746829" y="2166478"/>
          <a:ext cx="2740897" cy="16251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PATIENT CAN UPLOAD ALL HIS PREVIOUS RECORDS</a:t>
          </a:r>
        </a:p>
      </dsp:txBody>
      <dsp:txXfrm>
        <a:off x="9148224" y="2404469"/>
        <a:ext cx="1938107" cy="1149120"/>
      </dsp:txXfrm>
    </dsp:sp>
    <dsp:sp modelId="{CBCE765F-E62F-483A-81FD-DAFDB0D534EF}">
      <dsp:nvSpPr>
        <dsp:cNvPr id="0" name=""/>
        <dsp:cNvSpPr/>
      </dsp:nvSpPr>
      <dsp:spPr>
        <a:xfrm rot="5400000">
          <a:off x="5514857" y="3965970"/>
          <a:ext cx="546361" cy="25463"/>
        </a:xfrm>
        <a:custGeom>
          <a:avLst/>
          <a:gdLst/>
          <a:ahLst/>
          <a:cxnLst/>
          <a:rect l="0" t="0" r="0" b="0"/>
          <a:pathLst>
            <a:path>
              <a:moveTo>
                <a:pt x="0" y="12731"/>
              </a:moveTo>
              <a:lnTo>
                <a:pt x="546361" y="12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774378" y="3965043"/>
        <a:ext cx="27318" cy="27318"/>
      </dsp:txXfrm>
    </dsp:sp>
    <dsp:sp modelId="{FD9D47C1-B084-47AD-9015-68B9EE84E80C}">
      <dsp:nvSpPr>
        <dsp:cNvPr id="0" name=""/>
        <dsp:cNvSpPr/>
      </dsp:nvSpPr>
      <dsp:spPr>
        <a:xfrm>
          <a:off x="4517833" y="4251882"/>
          <a:ext cx="2540408" cy="16251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IT HIGHLIGHTS THE ALLERGIES  </a:t>
          </a:r>
        </a:p>
      </dsp:txBody>
      <dsp:txXfrm>
        <a:off x="4889867" y="4489873"/>
        <a:ext cx="1796340" cy="1149120"/>
      </dsp:txXfrm>
    </dsp:sp>
    <dsp:sp modelId="{13519633-BE2F-4EEF-96F3-0CAB414433DF}">
      <dsp:nvSpPr>
        <dsp:cNvPr id="0" name=""/>
        <dsp:cNvSpPr/>
      </dsp:nvSpPr>
      <dsp:spPr>
        <a:xfrm rot="10800014">
          <a:off x="2917595" y="2880229"/>
          <a:ext cx="1637192" cy="25463"/>
        </a:xfrm>
        <a:custGeom>
          <a:avLst/>
          <a:gdLst/>
          <a:ahLst/>
          <a:cxnLst/>
          <a:rect l="0" t="0" r="0" b="0"/>
          <a:pathLst>
            <a:path>
              <a:moveTo>
                <a:pt x="0" y="12731"/>
              </a:moveTo>
              <a:lnTo>
                <a:pt x="1637192" y="12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3695261" y="2852031"/>
        <a:ext cx="81859" cy="81859"/>
      </dsp:txXfrm>
    </dsp:sp>
    <dsp:sp modelId="{E63462DA-266B-4ADA-BA05-8876A126363A}">
      <dsp:nvSpPr>
        <dsp:cNvPr id="0" name=""/>
        <dsp:cNvSpPr/>
      </dsp:nvSpPr>
      <dsp:spPr>
        <a:xfrm>
          <a:off x="0" y="2080400"/>
          <a:ext cx="2917595" cy="16251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DOCTOR’S PRESCRIPTION IS AVAILABLE ONLINE </a:t>
          </a:r>
        </a:p>
      </dsp:txBody>
      <dsp:txXfrm>
        <a:off x="427272" y="2318391"/>
        <a:ext cx="2063051" cy="114912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17-Apr-22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D2ECC7-57CD-46A3-8844-213A72C25B07}"/>
              </a:ext>
            </a:extLst>
          </p:cNvPr>
          <p:cNvSpPr>
            <a:spLocks noGrp="1"/>
          </p:cNvSpPr>
          <p:nvPr>
            <p:ph type="subTitle" idx="1"/>
          </p:nvPr>
        </p:nvSpPr>
        <p:spPr>
          <a:xfrm>
            <a:off x="3444231" y="4487047"/>
            <a:ext cx="3528293" cy="2232112"/>
          </a:xfrm>
        </p:spPr>
        <p:txBody>
          <a:bodyPr vert="horz" lIns="91440" tIns="45720" rIns="91440" bIns="45720" rtlCol="0" anchor="t">
            <a:normAutofit fontScale="25000" lnSpcReduction="20000"/>
          </a:bodyPr>
          <a:lstStyle/>
          <a:p>
            <a:pPr algn="l">
              <a:lnSpc>
                <a:spcPct val="90000"/>
              </a:lnSpc>
            </a:pPr>
            <a:r>
              <a:rPr lang="en-US" sz="5600" dirty="0"/>
              <a:t>			CSN 254 </a:t>
            </a:r>
          </a:p>
          <a:p>
            <a:pPr algn="l">
              <a:lnSpc>
                <a:spcPct val="90000"/>
              </a:lnSpc>
            </a:pPr>
            <a:r>
              <a:rPr lang="en-US" sz="5600" dirty="0"/>
              <a:t>			Made By-</a:t>
            </a:r>
          </a:p>
          <a:p>
            <a:pPr marL="685800" indent="-685800" algn="l" fontAlgn="base">
              <a:lnSpc>
                <a:spcPct val="90000"/>
              </a:lnSpc>
              <a:buFont typeface="Wingdings" panose="05000000000000000000" pitchFamily="2" charset="2"/>
              <a:buChar char="q"/>
            </a:pPr>
            <a:r>
              <a:rPr lang="en-US" sz="5600" b="0" i="0" dirty="0"/>
              <a:t>Dhruv Shandilya, 20114034 </a:t>
            </a:r>
          </a:p>
          <a:p>
            <a:pPr marL="685800" indent="-685800" algn="l" fontAlgn="base">
              <a:lnSpc>
                <a:spcPct val="90000"/>
              </a:lnSpc>
              <a:buFont typeface="Wingdings" panose="05000000000000000000" pitchFamily="2" charset="2"/>
              <a:buChar char="q"/>
            </a:pPr>
            <a:r>
              <a:rPr lang="en-US" sz="5600" b="0" i="0" dirty="0"/>
              <a:t>Deepak Tailor, 20114029 </a:t>
            </a:r>
          </a:p>
          <a:p>
            <a:pPr marL="685800" indent="-685800" algn="l" fontAlgn="base">
              <a:lnSpc>
                <a:spcPct val="90000"/>
              </a:lnSpc>
              <a:buFont typeface="Wingdings" panose="05000000000000000000" pitchFamily="2" charset="2"/>
              <a:buChar char="q"/>
            </a:pPr>
            <a:r>
              <a:rPr lang="en-US" sz="5600" b="0" i="0" dirty="0"/>
              <a:t>Arya Anand, 20114017 </a:t>
            </a:r>
          </a:p>
          <a:p>
            <a:pPr marL="685800" indent="-685800" algn="l" fontAlgn="base">
              <a:lnSpc>
                <a:spcPct val="90000"/>
              </a:lnSpc>
              <a:buFont typeface="Wingdings" panose="05000000000000000000" pitchFamily="2" charset="2"/>
              <a:buChar char="q"/>
            </a:pPr>
            <a:r>
              <a:rPr lang="en-US" sz="5600" b="0" i="0" dirty="0"/>
              <a:t>Nikhil, 20114063 </a:t>
            </a:r>
          </a:p>
          <a:p>
            <a:pPr marL="685800" indent="-685800" algn="l" fontAlgn="base">
              <a:lnSpc>
                <a:spcPct val="90000"/>
              </a:lnSpc>
              <a:buFont typeface="Wingdings" panose="05000000000000000000" pitchFamily="2" charset="2"/>
              <a:buChar char="q"/>
            </a:pPr>
            <a:r>
              <a:rPr lang="en-US" sz="5600" b="0" i="0" dirty="0" err="1"/>
              <a:t>Nishchay</a:t>
            </a:r>
            <a:r>
              <a:rPr lang="en-US" sz="5600" b="0" i="0" dirty="0"/>
              <a:t> Narayan B, 20114065 </a:t>
            </a:r>
          </a:p>
          <a:p>
            <a:pPr marL="685800" indent="-685800" algn="l" fontAlgn="base">
              <a:lnSpc>
                <a:spcPct val="90000"/>
              </a:lnSpc>
              <a:buFont typeface="Wingdings" panose="05000000000000000000" pitchFamily="2" charset="2"/>
              <a:buChar char="q"/>
            </a:pPr>
            <a:r>
              <a:rPr lang="en-US" sz="5600" b="0" i="0" dirty="0"/>
              <a:t>Anmol Kumar Varshney, 20114012 </a:t>
            </a:r>
          </a:p>
          <a:p>
            <a:pPr>
              <a:lnSpc>
                <a:spcPct val="90000"/>
              </a:lnSpc>
            </a:pPr>
            <a:endParaRPr lang="en-US" sz="500" dirty="0"/>
          </a:p>
          <a:p>
            <a:pPr>
              <a:lnSpc>
                <a:spcPct val="90000"/>
              </a:lnSpc>
            </a:pPr>
            <a:endParaRPr lang="en-US" sz="500" dirty="0"/>
          </a:p>
        </p:txBody>
      </p:sp>
      <p:pic>
        <p:nvPicPr>
          <p:cNvPr id="5" name="Picture 4" descr="Logo, icon&#10;&#10;Description automatically generated">
            <a:extLst>
              <a:ext uri="{FF2B5EF4-FFF2-40B4-BE49-F238E27FC236}">
                <a16:creationId xmlns:a16="http://schemas.microsoft.com/office/drawing/2014/main" id="{BE4DEE80-242C-4B48-92B2-9183DBED9CAD}"/>
              </a:ext>
            </a:extLst>
          </p:cNvPr>
          <p:cNvPicPr>
            <a:picLocks noChangeAspect="1"/>
          </p:cNvPicPr>
          <p:nvPr/>
        </p:nvPicPr>
        <p:blipFill rotWithShape="1">
          <a:blip r:embed="rId3"/>
          <a:srcRect r="-2" b="394"/>
          <a:stretch/>
        </p:blipFill>
        <p:spPr>
          <a:xfrm>
            <a:off x="3863332" y="138841"/>
            <a:ext cx="3419081" cy="31045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Rectangle 1">
            <a:extLst>
              <a:ext uri="{FF2B5EF4-FFF2-40B4-BE49-F238E27FC236}">
                <a16:creationId xmlns:a16="http://schemas.microsoft.com/office/drawing/2014/main" id="{BD2E19BA-73FB-45F4-8F40-8FDF36AC5AAD}"/>
              </a:ext>
            </a:extLst>
          </p:cNvPr>
          <p:cNvSpPr/>
          <p:nvPr/>
        </p:nvSpPr>
        <p:spPr>
          <a:xfrm>
            <a:off x="3195260" y="4025382"/>
            <a:ext cx="4755224" cy="923330"/>
          </a:xfrm>
          <a:prstGeom prst="rect">
            <a:avLst/>
          </a:prstGeom>
          <a:noFill/>
        </p:spPr>
        <p:txBody>
          <a:bodyPr wrap="none" lIns="91440" tIns="45720" rIns="91440" bIns="45720">
            <a:prstTxWarp prst="textArchUp">
              <a:avLst/>
            </a:prstTxWarp>
            <a:spAutoFit/>
          </a:bodyPr>
          <a:lstStyle/>
          <a:p>
            <a:pPr algn="ctr"/>
            <a:r>
              <a:rPr lang="en-US" sz="6600" b="1" cap="none" spc="0" dirty="0">
                <a:ln w="22225">
                  <a:solidFill>
                    <a:schemeClr val="accent2"/>
                  </a:solidFill>
                  <a:prstDash val="solid"/>
                </a:ln>
                <a:solidFill>
                  <a:schemeClr val="accent2">
                    <a:lumMod val="40000"/>
                    <a:lumOff val="60000"/>
                  </a:schemeClr>
                </a:solidFill>
                <a:effectLst/>
              </a:rPr>
              <a:t>MeD Id</a:t>
            </a:r>
          </a:p>
        </p:txBody>
      </p:sp>
    </p:spTree>
    <p:extLst>
      <p:ext uri="{BB962C8B-B14F-4D97-AF65-F5344CB8AC3E}">
        <p14:creationId xmlns:p14="http://schemas.microsoft.com/office/powerpoint/2010/main" val="368522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1203-B6A8-470C-BF7B-A7255F18E712}"/>
              </a:ext>
            </a:extLst>
          </p:cNvPr>
          <p:cNvSpPr>
            <a:spLocks noGrp="1"/>
          </p:cNvSpPr>
          <p:nvPr>
            <p:ph type="title"/>
          </p:nvPr>
        </p:nvSpPr>
        <p:spPr>
          <a:xfrm>
            <a:off x="353292" y="2700866"/>
            <a:ext cx="3840017" cy="1456267"/>
          </a:xfrm>
        </p:spPr>
        <p:style>
          <a:lnRef idx="0">
            <a:schemeClr val="accent2"/>
          </a:lnRef>
          <a:fillRef idx="3">
            <a:schemeClr val="accent2"/>
          </a:fillRef>
          <a:effectRef idx="3">
            <a:schemeClr val="accent2"/>
          </a:effectRef>
          <a:fontRef idx="minor">
            <a:schemeClr val="lt1"/>
          </a:fontRef>
        </p:style>
        <p:txBody>
          <a:bodyPr/>
          <a:lstStyle/>
          <a:p>
            <a:r>
              <a:rPr lang="en-US" dirty="0"/>
              <a:t>Use case diagram </a:t>
            </a:r>
          </a:p>
        </p:txBody>
      </p:sp>
      <p:pic>
        <p:nvPicPr>
          <p:cNvPr id="5" name="Content Placeholder 4">
            <a:extLst>
              <a:ext uri="{FF2B5EF4-FFF2-40B4-BE49-F238E27FC236}">
                <a16:creationId xmlns:a16="http://schemas.microsoft.com/office/drawing/2014/main" id="{1D378F9B-BA72-4158-9619-042F66C6A5DF}"/>
              </a:ext>
            </a:extLst>
          </p:cNvPr>
          <p:cNvPicPr>
            <a:picLocks noGrp="1" noChangeAspect="1"/>
          </p:cNvPicPr>
          <p:nvPr>
            <p:ph idx="1"/>
          </p:nvPr>
        </p:nvPicPr>
        <p:blipFill rotWithShape="1">
          <a:blip r:embed="rId2"/>
          <a:srcRect l="3512" t="3408" r="-3512" b="7569"/>
          <a:stretch/>
        </p:blipFill>
        <p:spPr>
          <a:xfrm>
            <a:off x="4667712" y="0"/>
            <a:ext cx="7745961" cy="68579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219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678-5050-4158-B321-4C10D63E5357}"/>
              </a:ext>
            </a:extLst>
          </p:cNvPr>
          <p:cNvSpPr>
            <a:spLocks noGrp="1"/>
          </p:cNvSpPr>
          <p:nvPr>
            <p:ph type="title"/>
          </p:nvPr>
        </p:nvSpPr>
        <p:spPr>
          <a:xfrm>
            <a:off x="129291" y="2363842"/>
            <a:ext cx="3450992" cy="866251"/>
          </a:xfrm>
        </p:spPr>
        <p:style>
          <a:lnRef idx="0">
            <a:schemeClr val="accent4"/>
          </a:lnRef>
          <a:fillRef idx="3">
            <a:schemeClr val="accent4"/>
          </a:fillRef>
          <a:effectRef idx="3">
            <a:schemeClr val="accent4"/>
          </a:effectRef>
          <a:fontRef idx="minor">
            <a:schemeClr val="lt1"/>
          </a:fontRef>
        </p:style>
        <p:txBody>
          <a:bodyPr>
            <a:normAutofit/>
          </a:bodyPr>
          <a:lstStyle/>
          <a:p>
            <a:r>
              <a:rPr lang="en-US" dirty="0"/>
              <a:t>Class Diagram</a:t>
            </a:r>
          </a:p>
        </p:txBody>
      </p:sp>
      <p:pic>
        <p:nvPicPr>
          <p:cNvPr id="5" name="Content Placeholder 4">
            <a:extLst>
              <a:ext uri="{FF2B5EF4-FFF2-40B4-BE49-F238E27FC236}">
                <a16:creationId xmlns:a16="http://schemas.microsoft.com/office/drawing/2014/main" id="{F9D2FDAA-29DD-401D-A6A2-204D6057CFF3}"/>
              </a:ext>
            </a:extLst>
          </p:cNvPr>
          <p:cNvPicPr>
            <a:picLocks noChangeAspect="1"/>
          </p:cNvPicPr>
          <p:nvPr/>
        </p:nvPicPr>
        <p:blipFill>
          <a:blip r:embed="rId3"/>
          <a:stretch>
            <a:fillRect/>
          </a:stretch>
        </p:blipFill>
        <p:spPr>
          <a:xfrm>
            <a:off x="3842326" y="0"/>
            <a:ext cx="8312747" cy="67872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9462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417A-E7F7-46E4-9A71-FE6E7DE34298}"/>
              </a:ext>
            </a:extLst>
          </p:cNvPr>
          <p:cNvSpPr>
            <a:spLocks noGrp="1"/>
          </p:cNvSpPr>
          <p:nvPr>
            <p:ph type="title"/>
          </p:nvPr>
        </p:nvSpPr>
        <p:spPr>
          <a:xfrm>
            <a:off x="7790391" y="2262432"/>
            <a:ext cx="4247637" cy="997823"/>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t>Sequence diagram </a:t>
            </a:r>
          </a:p>
        </p:txBody>
      </p:sp>
      <p:pic>
        <p:nvPicPr>
          <p:cNvPr id="5" name="Content Placeholder 4">
            <a:extLst>
              <a:ext uri="{FF2B5EF4-FFF2-40B4-BE49-F238E27FC236}">
                <a16:creationId xmlns:a16="http://schemas.microsoft.com/office/drawing/2014/main" id="{8013E3DB-F5A8-419C-AAF7-E70F2F7C424A}"/>
              </a:ext>
            </a:extLst>
          </p:cNvPr>
          <p:cNvPicPr>
            <a:picLocks noChangeAspect="1"/>
          </p:cNvPicPr>
          <p:nvPr/>
        </p:nvPicPr>
        <p:blipFill>
          <a:blip r:embed="rId3"/>
          <a:stretch>
            <a:fillRect/>
          </a:stretch>
        </p:blipFill>
        <p:spPr>
          <a:xfrm>
            <a:off x="75414" y="131976"/>
            <a:ext cx="7338629" cy="66759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0621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9520-8FFC-4E16-AEAB-54C070FC2F33}"/>
              </a:ext>
            </a:extLst>
          </p:cNvPr>
          <p:cNvSpPr>
            <a:spLocks noGrp="1"/>
          </p:cNvSpPr>
          <p:nvPr>
            <p:ph type="title"/>
          </p:nvPr>
        </p:nvSpPr>
        <p:spPr>
          <a:xfrm>
            <a:off x="355863" y="2475495"/>
            <a:ext cx="4395246" cy="953504"/>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dirty="0"/>
              <a:t>Flowchart diagram</a:t>
            </a:r>
          </a:p>
        </p:txBody>
      </p:sp>
      <p:pic>
        <p:nvPicPr>
          <p:cNvPr id="5" name="Content Placeholder 4">
            <a:extLst>
              <a:ext uri="{FF2B5EF4-FFF2-40B4-BE49-F238E27FC236}">
                <a16:creationId xmlns:a16="http://schemas.microsoft.com/office/drawing/2014/main" id="{DBEF7E23-C700-4FAE-BA9F-149AD17ECFBE}"/>
              </a:ext>
            </a:extLst>
          </p:cNvPr>
          <p:cNvPicPr>
            <a:picLocks noChangeAspect="1"/>
          </p:cNvPicPr>
          <p:nvPr/>
        </p:nvPicPr>
        <p:blipFill rotWithShape="1">
          <a:blip r:embed="rId3"/>
          <a:srcRect t="17104" r="3" b="3"/>
          <a:stretch/>
        </p:blipFill>
        <p:spPr>
          <a:xfrm>
            <a:off x="5081047" y="157899"/>
            <a:ext cx="7036193" cy="65422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485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6A16-DFA2-48E1-850C-4F1379FC3DF9}"/>
              </a:ext>
            </a:extLst>
          </p:cNvPr>
          <p:cNvSpPr>
            <a:spLocks noGrp="1"/>
          </p:cNvSpPr>
          <p:nvPr>
            <p:ph type="title"/>
          </p:nvPr>
        </p:nvSpPr>
        <p:spPr>
          <a:xfrm>
            <a:off x="4309706" y="1958109"/>
            <a:ext cx="3799821" cy="1200727"/>
          </a:xfrm>
        </p:spPr>
        <p:style>
          <a:lnRef idx="0">
            <a:schemeClr val="accent3"/>
          </a:lnRef>
          <a:fillRef idx="3">
            <a:schemeClr val="accent3"/>
          </a:fillRef>
          <a:effectRef idx="3">
            <a:schemeClr val="accent3"/>
          </a:effectRef>
          <a:fontRef idx="minor">
            <a:schemeClr val="lt1"/>
          </a:fontRef>
        </p:style>
        <p:txBody>
          <a:bodyPr>
            <a:noAutofit/>
          </a:bodyPr>
          <a:lstStyle/>
          <a:p>
            <a:r>
              <a:rPr lang="en-US" sz="4400" dirty="0"/>
              <a:t>Home page </a:t>
            </a:r>
          </a:p>
        </p:txBody>
      </p:sp>
      <p:pic>
        <p:nvPicPr>
          <p:cNvPr id="5" name="Content Placeholder 4" descr="A screenshot of a phone&#10;&#10;Description automatically generated with low confidence">
            <a:extLst>
              <a:ext uri="{FF2B5EF4-FFF2-40B4-BE49-F238E27FC236}">
                <a16:creationId xmlns:a16="http://schemas.microsoft.com/office/drawing/2014/main" id="{3DF9F1BD-F203-43CB-AAB1-FA1BB6A1F3CC}"/>
              </a:ext>
            </a:extLst>
          </p:cNvPr>
          <p:cNvPicPr>
            <a:picLocks noChangeAspect="1"/>
          </p:cNvPicPr>
          <p:nvPr/>
        </p:nvPicPr>
        <p:blipFill>
          <a:blip r:embed="rId3"/>
          <a:stretch>
            <a:fillRect/>
          </a:stretch>
        </p:blipFill>
        <p:spPr>
          <a:xfrm>
            <a:off x="715780" y="241954"/>
            <a:ext cx="2913540" cy="64745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5699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8701-6255-4C4C-9B0D-0429D18A0103}"/>
              </a:ext>
            </a:extLst>
          </p:cNvPr>
          <p:cNvSpPr>
            <a:spLocks noGrp="1"/>
          </p:cNvSpPr>
          <p:nvPr>
            <p:ph type="title"/>
          </p:nvPr>
        </p:nvSpPr>
        <p:spPr>
          <a:xfrm>
            <a:off x="5005161" y="2545238"/>
            <a:ext cx="5336044" cy="806164"/>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r>
              <a:rPr lang="en-US" dirty="0"/>
              <a:t>Select user profile page</a:t>
            </a:r>
          </a:p>
        </p:txBody>
      </p:sp>
      <p:pic>
        <p:nvPicPr>
          <p:cNvPr id="5" name="Content Placeholder 4" descr="A close-up of a cell phone&#10;&#10;Description automatically generated with low confidence">
            <a:extLst>
              <a:ext uri="{FF2B5EF4-FFF2-40B4-BE49-F238E27FC236}">
                <a16:creationId xmlns:a16="http://schemas.microsoft.com/office/drawing/2014/main" id="{41BA93B0-2547-4F05-8C0F-32E6E9CE9A74}"/>
              </a:ext>
            </a:extLst>
          </p:cNvPr>
          <p:cNvPicPr>
            <a:picLocks noChangeAspect="1"/>
          </p:cNvPicPr>
          <p:nvPr/>
        </p:nvPicPr>
        <p:blipFill>
          <a:blip r:embed="rId3"/>
          <a:stretch>
            <a:fillRect/>
          </a:stretch>
        </p:blipFill>
        <p:spPr>
          <a:xfrm>
            <a:off x="678730" y="75414"/>
            <a:ext cx="3339087" cy="671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01096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3942-B9AD-4363-9C67-AB011DE362A0}"/>
              </a:ext>
            </a:extLst>
          </p:cNvPr>
          <p:cNvSpPr>
            <a:spLocks noGrp="1"/>
          </p:cNvSpPr>
          <p:nvPr>
            <p:ph type="title"/>
          </p:nvPr>
        </p:nvSpPr>
        <p:spPr>
          <a:xfrm>
            <a:off x="3874520" y="2187018"/>
            <a:ext cx="4773004" cy="894126"/>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Doctor’s verification</a:t>
            </a:r>
          </a:p>
        </p:txBody>
      </p:sp>
      <p:pic>
        <p:nvPicPr>
          <p:cNvPr id="5" name="Content Placeholder 4" descr="Graphical user interface, application&#10;&#10;Description automatically generated">
            <a:extLst>
              <a:ext uri="{FF2B5EF4-FFF2-40B4-BE49-F238E27FC236}">
                <a16:creationId xmlns:a16="http://schemas.microsoft.com/office/drawing/2014/main" id="{1E1A774F-FBA6-4846-8489-248865F60743}"/>
              </a:ext>
            </a:extLst>
          </p:cNvPr>
          <p:cNvPicPr>
            <a:picLocks noChangeAspect="1"/>
          </p:cNvPicPr>
          <p:nvPr/>
        </p:nvPicPr>
        <p:blipFill>
          <a:blip r:embed="rId3"/>
          <a:stretch>
            <a:fillRect/>
          </a:stretch>
        </p:blipFill>
        <p:spPr>
          <a:xfrm>
            <a:off x="143333" y="262023"/>
            <a:ext cx="3401145" cy="65252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773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220D-FDB0-4B9D-9C84-F26583018FB8}"/>
              </a:ext>
            </a:extLst>
          </p:cNvPr>
          <p:cNvSpPr>
            <a:spLocks noGrp="1"/>
          </p:cNvSpPr>
          <p:nvPr>
            <p:ph type="title"/>
          </p:nvPr>
        </p:nvSpPr>
        <p:spPr>
          <a:xfrm>
            <a:off x="4167637" y="3175881"/>
            <a:ext cx="4502738" cy="774394"/>
          </a:xfrm>
        </p:spPr>
        <p:style>
          <a:lnRef idx="0">
            <a:schemeClr val="accent5"/>
          </a:lnRef>
          <a:fillRef idx="3">
            <a:schemeClr val="accent5"/>
          </a:fillRef>
          <a:effectRef idx="3">
            <a:schemeClr val="accent5"/>
          </a:effectRef>
          <a:fontRef idx="minor">
            <a:schemeClr val="lt1"/>
          </a:fontRef>
        </p:style>
        <p:txBody>
          <a:bodyPr>
            <a:normAutofit/>
          </a:bodyPr>
          <a:lstStyle/>
          <a:p>
            <a:r>
              <a:rPr lang="en-US" dirty="0"/>
              <a:t>Patient sign-up page  </a:t>
            </a:r>
          </a:p>
        </p:txBody>
      </p:sp>
      <p:pic>
        <p:nvPicPr>
          <p:cNvPr id="5" name="Content Placeholder 4" descr="Graphical user interface, application&#10;&#10;Description automatically generated">
            <a:extLst>
              <a:ext uri="{FF2B5EF4-FFF2-40B4-BE49-F238E27FC236}">
                <a16:creationId xmlns:a16="http://schemas.microsoft.com/office/drawing/2014/main" id="{C888A9DB-BDA1-4F50-8FC9-00F074DE7BBF}"/>
              </a:ext>
            </a:extLst>
          </p:cNvPr>
          <p:cNvPicPr>
            <a:picLocks noChangeAspect="1"/>
          </p:cNvPicPr>
          <p:nvPr/>
        </p:nvPicPr>
        <p:blipFill>
          <a:blip r:embed="rId3"/>
          <a:stretch>
            <a:fillRect/>
          </a:stretch>
        </p:blipFill>
        <p:spPr>
          <a:xfrm>
            <a:off x="205010" y="61274"/>
            <a:ext cx="3537431" cy="67354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5206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7DD27FB-CFE3-480A-9AC3-2FC3EBC9A183}"/>
              </a:ext>
            </a:extLst>
          </p:cNvPr>
          <p:cNvSpPr>
            <a:spLocks noGrp="1"/>
          </p:cNvSpPr>
          <p:nvPr>
            <p:ph type="title"/>
          </p:nvPr>
        </p:nvSpPr>
        <p:spPr>
          <a:xfrm>
            <a:off x="3299381" y="2837468"/>
            <a:ext cx="6627043" cy="756410"/>
          </a:xfrm>
        </p:spPr>
        <p:style>
          <a:lnRef idx="1">
            <a:schemeClr val="dk1"/>
          </a:lnRef>
          <a:fillRef idx="3">
            <a:schemeClr val="dk1"/>
          </a:fillRef>
          <a:effectRef idx="2">
            <a:schemeClr val="dk1"/>
          </a:effectRef>
          <a:fontRef idx="minor">
            <a:schemeClr val="lt1"/>
          </a:fontRef>
        </p:style>
        <p:txBody>
          <a:bodyPr vert="horz" lIns="91440" tIns="45720" rIns="91440" bIns="45720" rtlCol="0" anchor="b">
            <a:normAutofit fontScale="90000"/>
          </a:bodyPr>
          <a:lstStyle/>
          <a:p>
            <a:pPr algn="r"/>
            <a:r>
              <a:rPr lang="en-US" sz="4800" dirty="0">
                <a:solidFill>
                  <a:schemeClr val="tx1"/>
                </a:solidFill>
                <a:latin typeface="+mj-lt"/>
                <a:ea typeface="+mj-ea"/>
                <a:cs typeface="+mj-cs"/>
              </a:rPr>
              <a:t>Sign-in complete page</a:t>
            </a:r>
          </a:p>
        </p:txBody>
      </p:sp>
      <p:pic>
        <p:nvPicPr>
          <p:cNvPr id="99" name="Content Placeholder 4" descr="Graphical user interface, application&#10;&#10;Description automatically generated">
            <a:extLst>
              <a:ext uri="{FF2B5EF4-FFF2-40B4-BE49-F238E27FC236}">
                <a16:creationId xmlns:a16="http://schemas.microsoft.com/office/drawing/2014/main" id="{6880BEC8-1404-4774-878A-C2C92B00727F}"/>
              </a:ext>
            </a:extLst>
          </p:cNvPr>
          <p:cNvPicPr>
            <a:picLocks noChangeAspect="1"/>
          </p:cNvPicPr>
          <p:nvPr/>
        </p:nvPicPr>
        <p:blipFill>
          <a:blip r:embed="rId4"/>
          <a:stretch>
            <a:fillRect/>
          </a:stretch>
        </p:blipFill>
        <p:spPr>
          <a:xfrm>
            <a:off x="117729" y="155840"/>
            <a:ext cx="2842286" cy="65445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8958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5E13-BAC5-4460-9165-61C3E4503E6F}"/>
              </a:ext>
            </a:extLst>
          </p:cNvPr>
          <p:cNvSpPr>
            <a:spLocks noGrp="1"/>
          </p:cNvSpPr>
          <p:nvPr>
            <p:ph type="title"/>
          </p:nvPr>
        </p:nvSpPr>
        <p:spPr>
          <a:xfrm>
            <a:off x="4736467" y="2753961"/>
            <a:ext cx="4326194" cy="903554"/>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Doctor Access page</a:t>
            </a:r>
          </a:p>
        </p:txBody>
      </p:sp>
      <p:pic>
        <p:nvPicPr>
          <p:cNvPr id="5" name="Content Placeholder 4" descr="A screenshot of a phone&#10;&#10;Description automatically generated with low confidence">
            <a:extLst>
              <a:ext uri="{FF2B5EF4-FFF2-40B4-BE49-F238E27FC236}">
                <a16:creationId xmlns:a16="http://schemas.microsoft.com/office/drawing/2014/main" id="{EEF1EC4A-263D-45CD-A70D-2472AFD064A7}"/>
              </a:ext>
            </a:extLst>
          </p:cNvPr>
          <p:cNvPicPr>
            <a:picLocks noChangeAspect="1"/>
          </p:cNvPicPr>
          <p:nvPr/>
        </p:nvPicPr>
        <p:blipFill>
          <a:blip r:embed="rId3"/>
          <a:stretch>
            <a:fillRect/>
          </a:stretch>
        </p:blipFill>
        <p:spPr>
          <a:xfrm>
            <a:off x="235669" y="207390"/>
            <a:ext cx="3553905" cy="64102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865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DC52-201F-454E-829C-AFAA03464540}"/>
              </a:ext>
            </a:extLst>
          </p:cNvPr>
          <p:cNvSpPr>
            <a:spLocks noGrp="1"/>
          </p:cNvSpPr>
          <p:nvPr>
            <p:ph type="title"/>
          </p:nvPr>
        </p:nvSpPr>
        <p:spPr/>
        <p:txBody>
          <a:bodyPr/>
          <a:lstStyle/>
          <a:p>
            <a:r>
              <a:rPr lang="en-US" dirty="0"/>
              <a:t>Project abstract </a:t>
            </a:r>
          </a:p>
        </p:txBody>
      </p:sp>
      <p:sp>
        <p:nvSpPr>
          <p:cNvPr id="3" name="Content Placeholder 2">
            <a:extLst>
              <a:ext uri="{FF2B5EF4-FFF2-40B4-BE49-F238E27FC236}">
                <a16:creationId xmlns:a16="http://schemas.microsoft.com/office/drawing/2014/main" id="{D441EFE4-2E73-45E2-99C9-1B14F49BB008}"/>
              </a:ext>
            </a:extLst>
          </p:cNvPr>
          <p:cNvSpPr>
            <a:spLocks noGrp="1"/>
          </p:cNvSpPr>
          <p:nvPr>
            <p:ph idx="1"/>
          </p:nvPr>
        </p:nvSpPr>
        <p:spPr>
          <a:xfrm>
            <a:off x="251692" y="1449340"/>
            <a:ext cx="10131425" cy="3649133"/>
          </a:xfrm>
        </p:spPr>
        <p:txBody>
          <a:bodyPr/>
          <a:lstStyle/>
          <a:p>
            <a:r>
              <a:rPr lang="en-US" sz="1800" b="0" i="0" dirty="0">
                <a:effectLst/>
                <a:latin typeface="Times New Roman" panose="02020603050405020304" pitchFamily="18" charset="0"/>
              </a:rPr>
              <a:t>Our application assigns a unique medical ID number to all our users, which can be used by medical professionals to get immediate access to medical information in case of any mishap. Further building upon this idea, the user can save medical information such as files and this information can be accessed by software which is exclusively present with hospitals. This will reduce the response time doctors need to read the medical reports and help determine what allergies the patient has, so that he/she can be given quick medical attention accordingly</a:t>
            </a:r>
            <a:r>
              <a:rPr lang="en-US" sz="1800" b="0" i="0" dirty="0">
                <a:solidFill>
                  <a:srgbClr val="FF0000"/>
                </a:solidFill>
                <a:effectLst/>
                <a:latin typeface="Times New Roman" panose="02020603050405020304" pitchFamily="18" charset="0"/>
              </a:rPr>
              <a:t>. </a:t>
            </a:r>
            <a:endParaRPr lang="en-US" dirty="0">
              <a:solidFill>
                <a:srgbClr val="FF0000"/>
              </a:solidFill>
            </a:endParaRPr>
          </a:p>
        </p:txBody>
      </p:sp>
    </p:spTree>
    <p:extLst>
      <p:ext uri="{BB962C8B-B14F-4D97-AF65-F5344CB8AC3E}">
        <p14:creationId xmlns:p14="http://schemas.microsoft.com/office/powerpoint/2010/main" val="547788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E9E5-49C7-409F-B515-C6F2175D9F29}"/>
              </a:ext>
            </a:extLst>
          </p:cNvPr>
          <p:cNvSpPr>
            <a:spLocks noGrp="1"/>
          </p:cNvSpPr>
          <p:nvPr>
            <p:ph type="title"/>
          </p:nvPr>
        </p:nvSpPr>
        <p:spPr>
          <a:xfrm>
            <a:off x="4364134" y="3057350"/>
            <a:ext cx="3205113" cy="743298"/>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a:t>Allergies Page </a:t>
            </a:r>
          </a:p>
        </p:txBody>
      </p:sp>
      <p:pic>
        <p:nvPicPr>
          <p:cNvPr id="5" name="Content Placeholder 4" descr="A close-up of a cell phone&#10;&#10;Description automatically generated with low confidence">
            <a:extLst>
              <a:ext uri="{FF2B5EF4-FFF2-40B4-BE49-F238E27FC236}">
                <a16:creationId xmlns:a16="http://schemas.microsoft.com/office/drawing/2014/main" id="{C6441E20-646C-4038-84B9-004AD1EA1747}"/>
              </a:ext>
            </a:extLst>
          </p:cNvPr>
          <p:cNvPicPr>
            <a:picLocks noChangeAspect="1"/>
          </p:cNvPicPr>
          <p:nvPr/>
        </p:nvPicPr>
        <p:blipFill>
          <a:blip r:embed="rId3"/>
          <a:stretch>
            <a:fillRect/>
          </a:stretch>
        </p:blipFill>
        <p:spPr>
          <a:xfrm>
            <a:off x="301658" y="139045"/>
            <a:ext cx="3346706" cy="657990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86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47D8-BB90-4F3D-A50B-0325A5B5E0F1}"/>
              </a:ext>
            </a:extLst>
          </p:cNvPr>
          <p:cNvSpPr>
            <a:spLocks noGrp="1"/>
          </p:cNvSpPr>
          <p:nvPr>
            <p:ph type="title"/>
          </p:nvPr>
        </p:nvSpPr>
        <p:spPr>
          <a:xfrm>
            <a:off x="3904638" y="2609706"/>
            <a:ext cx="7483797" cy="1035578"/>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a:t>Uploading medical history files page </a:t>
            </a:r>
          </a:p>
        </p:txBody>
      </p:sp>
      <p:pic>
        <p:nvPicPr>
          <p:cNvPr id="5" name="Content Placeholder 4" descr="A picture containing text, electronics, screenshot, display&#10;&#10;Description automatically generated">
            <a:extLst>
              <a:ext uri="{FF2B5EF4-FFF2-40B4-BE49-F238E27FC236}">
                <a16:creationId xmlns:a16="http://schemas.microsoft.com/office/drawing/2014/main" id="{C97D4321-76AD-4C95-BD2D-33546784B5D1}"/>
              </a:ext>
            </a:extLst>
          </p:cNvPr>
          <p:cNvPicPr>
            <a:picLocks noChangeAspect="1"/>
          </p:cNvPicPr>
          <p:nvPr/>
        </p:nvPicPr>
        <p:blipFill>
          <a:blip r:embed="rId3"/>
          <a:stretch>
            <a:fillRect/>
          </a:stretch>
        </p:blipFill>
        <p:spPr>
          <a:xfrm>
            <a:off x="216817" y="443061"/>
            <a:ext cx="3122018" cy="62311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6989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61B8A8-40A0-47B9-A904-1B3D863EF4E6}"/>
              </a:ext>
            </a:extLst>
          </p:cNvPr>
          <p:cNvPicPr>
            <a:picLocks noGrp="1" noChangeAspect="1"/>
          </p:cNvPicPr>
          <p:nvPr>
            <p:ph idx="1"/>
          </p:nvPr>
        </p:nvPicPr>
        <p:blipFill>
          <a:blip r:embed="rId2"/>
          <a:stretch>
            <a:fillRect/>
          </a:stretch>
        </p:blipFill>
        <p:spPr>
          <a:xfrm>
            <a:off x="244356" y="969819"/>
            <a:ext cx="11510173" cy="52462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6607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6E4F-1F9B-4FC9-9AA6-AAF22A7EC569}"/>
              </a:ext>
            </a:extLst>
          </p:cNvPr>
          <p:cNvSpPr>
            <a:spLocks noGrp="1"/>
          </p:cNvSpPr>
          <p:nvPr>
            <p:ph type="title"/>
          </p:nvPr>
        </p:nvSpPr>
        <p:spPr>
          <a:xfrm>
            <a:off x="658092" y="249382"/>
            <a:ext cx="4671290" cy="763540"/>
          </a:xfrm>
        </p:spPr>
        <p:txBody>
          <a:bodyPr/>
          <a:lstStyle/>
          <a:p>
            <a:r>
              <a:rPr lang="en-US" dirty="0"/>
              <a:t>What does App Do?</a:t>
            </a:r>
          </a:p>
        </p:txBody>
      </p:sp>
      <p:sp>
        <p:nvSpPr>
          <p:cNvPr id="3" name="Content Placeholder 2">
            <a:extLst>
              <a:ext uri="{FF2B5EF4-FFF2-40B4-BE49-F238E27FC236}">
                <a16:creationId xmlns:a16="http://schemas.microsoft.com/office/drawing/2014/main" id="{89E1FD3D-179A-454F-95D0-A934F73F2E57}"/>
              </a:ext>
            </a:extLst>
          </p:cNvPr>
          <p:cNvSpPr>
            <a:spLocks noGrp="1"/>
          </p:cNvSpPr>
          <p:nvPr>
            <p:ph idx="1"/>
          </p:nvPr>
        </p:nvSpPr>
        <p:spPr>
          <a:xfrm>
            <a:off x="519547" y="1228437"/>
            <a:ext cx="11404598" cy="5380182"/>
          </a:xfrm>
        </p:spPr>
        <p:txBody>
          <a:bodyPr>
            <a:normAutofit fontScale="85000" lnSpcReduction="10000"/>
          </a:bodyPr>
          <a:lstStyle/>
          <a:p>
            <a:pPr algn="l" rtl="0" fontAlgn="base">
              <a:buFont typeface="Arial" panose="020B0604020202020204" pitchFamily="34" charset="0"/>
              <a:buChar char="•"/>
            </a:pPr>
            <a:r>
              <a:rPr lang="en-US" b="0" i="0" dirty="0">
                <a:effectLst/>
                <a:latin typeface="Arial" panose="020B0604020202020204" pitchFamily="34" charset="0"/>
              </a:rPr>
              <a:t>Medical Emergency The app collects information about medical history of patient and ranks the medical reports on the basis of their seriousness</a:t>
            </a:r>
          </a:p>
          <a:p>
            <a:pPr algn="l" rtl="0" fontAlgn="base">
              <a:buFont typeface="Arial" panose="020B0604020202020204" pitchFamily="34" charset="0"/>
              <a:buChar char="•"/>
            </a:pPr>
            <a:r>
              <a:rPr lang="en-US" b="0" i="0" dirty="0">
                <a:effectLst/>
                <a:latin typeface="Arial" panose="020B0604020202020204" pitchFamily="34" charset="0"/>
              </a:rPr>
              <a:t>It builds a connection between a doctor and patient by which all the medical reports can be accessed by the registered doctor or any medical institution.</a:t>
            </a:r>
          </a:p>
          <a:p>
            <a:pPr algn="l" rtl="0" fontAlgn="base">
              <a:buFont typeface="Arial" panose="020B0604020202020204" pitchFamily="34" charset="0"/>
              <a:buChar char="•"/>
            </a:pPr>
            <a:r>
              <a:rPr lang="en-US" b="0" i="0" dirty="0">
                <a:effectLst/>
                <a:latin typeface="Arial" panose="020B0604020202020204" pitchFamily="34" charset="0"/>
              </a:rPr>
              <a:t>For serious diseases like heart , diabetes, Blood Pressure related problems , lung diseases, liver diseases, kidney diseases, cancer, fatal viral and bacterial diseases the app reminds the patient for regular checkups within a specific time period</a:t>
            </a:r>
          </a:p>
          <a:p>
            <a:pPr algn="l" rtl="0" fontAlgn="base">
              <a:buFont typeface="Arial" panose="020B0604020202020204" pitchFamily="34" charset="0"/>
              <a:buChar char="•"/>
            </a:pPr>
            <a:r>
              <a:rPr lang="en-US" b="0" i="0" dirty="0">
                <a:effectLst/>
                <a:latin typeface="Arial" panose="020B0604020202020204" pitchFamily="34" charset="0"/>
              </a:rPr>
              <a:t>The app automatically highlights the allergies that a patient has for example allergy specific chemical compounds used in making medicines.</a:t>
            </a:r>
          </a:p>
          <a:p>
            <a:pPr algn="l" rtl="0" fontAlgn="base">
              <a:buFont typeface="Arial" panose="020B0604020202020204" pitchFamily="34" charset="0"/>
              <a:buChar char="•"/>
            </a:pPr>
            <a:r>
              <a:rPr lang="en-US" b="0" i="0" dirty="0">
                <a:effectLst/>
                <a:latin typeface="Arial" panose="020B0604020202020204" pitchFamily="34" charset="0"/>
              </a:rPr>
              <a:t>A lot of people suffer because it takes a very long time to collect various details about medical history</a:t>
            </a:r>
          </a:p>
          <a:p>
            <a:pPr algn="l" rtl="0" fontAlgn="base">
              <a:buFont typeface="Arial" panose="020B0604020202020204" pitchFamily="34" charset="0"/>
              <a:buChar char="•"/>
            </a:pPr>
            <a:r>
              <a:rPr lang="en-US" b="0" i="0" dirty="0">
                <a:effectLst/>
                <a:latin typeface="Arial" panose="020B0604020202020204" pitchFamily="34" charset="0"/>
              </a:rPr>
              <a:t>This app contains all the reports which can be easily accessed by medical officers in case of emergency cases like accidents, silent cardiac attacks, asthma etc.</a:t>
            </a:r>
          </a:p>
          <a:p>
            <a:pPr algn="l" rtl="0" fontAlgn="base">
              <a:buFont typeface="Arial" panose="020B0604020202020204" pitchFamily="34" charset="0"/>
              <a:buChar char="•"/>
            </a:pPr>
            <a:r>
              <a:rPr lang="en-US" b="0" i="0" dirty="0">
                <a:effectLst/>
                <a:latin typeface="Arial" panose="020B0604020202020204" pitchFamily="34" charset="0"/>
              </a:rPr>
              <a:t>In case of accidents due to blood loss we require blood of particular blood group and it requires up to 15 –20 blood group test</a:t>
            </a:r>
          </a:p>
          <a:p>
            <a:pPr algn="l" rtl="0" fontAlgn="base">
              <a:buFont typeface="Arial" panose="020B0604020202020204" pitchFamily="34" charset="0"/>
              <a:buChar char="•"/>
            </a:pPr>
            <a:r>
              <a:rPr lang="en-US" b="0" i="0" dirty="0">
                <a:effectLst/>
                <a:latin typeface="Arial" panose="020B0604020202020204" pitchFamily="34" charset="0"/>
              </a:rPr>
              <a:t>The app by facial recognition/fingerprint recognition gives the details about the patient like his name, age, gender, next of kin and their contact details.</a:t>
            </a:r>
          </a:p>
          <a:p>
            <a:pPr algn="l" rtl="0" fontAlgn="base">
              <a:buFont typeface="Arial" panose="020B0604020202020204" pitchFamily="34" charset="0"/>
              <a:buChar char="•"/>
            </a:pPr>
            <a:r>
              <a:rPr lang="en-US" b="0" i="0" dirty="0">
                <a:effectLst/>
                <a:latin typeface="Arial" panose="020B0604020202020204" pitchFamily="34" charset="0"/>
              </a:rPr>
              <a:t>A unique id number will be provided to the user through which he/she can access the medical information at any time.•</a:t>
            </a:r>
          </a:p>
          <a:p>
            <a:pPr algn="l" rtl="0" fontAlgn="base">
              <a:buFont typeface="Arial" panose="020B0604020202020204" pitchFamily="34" charset="0"/>
              <a:buChar char="•"/>
            </a:pPr>
            <a:r>
              <a:rPr lang="en-US" b="0" i="0" dirty="0">
                <a:effectLst/>
                <a:latin typeface="Arial" panose="020B0604020202020204" pitchFamily="34" charset="0"/>
              </a:rPr>
              <a:t>Software highlights all the allergies the patient is suffering what medication is to be avoided in case of a particular disease.</a:t>
            </a:r>
          </a:p>
          <a:p>
            <a:pPr algn="l" rtl="0" fontAlgn="base">
              <a:buFont typeface="Arial" panose="020B0604020202020204" pitchFamily="34" charset="0"/>
              <a:buChar char="•"/>
            </a:pPr>
            <a:r>
              <a:rPr lang="en-US" b="0" i="0" dirty="0">
                <a:effectLst/>
                <a:latin typeface="Arial" panose="020B0604020202020204" pitchFamily="34" charset="0"/>
              </a:rPr>
              <a:t>The registered doctors can access all the medical details of the patient. They don’t need to conduct test for everything.</a:t>
            </a:r>
            <a:endParaRPr lang="en-US" dirty="0"/>
          </a:p>
        </p:txBody>
      </p:sp>
    </p:spTree>
    <p:extLst>
      <p:ext uri="{BB962C8B-B14F-4D97-AF65-F5344CB8AC3E}">
        <p14:creationId xmlns:p14="http://schemas.microsoft.com/office/powerpoint/2010/main" val="1484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B911-F5BD-48A8-B606-EDF667FD58EF}"/>
              </a:ext>
            </a:extLst>
          </p:cNvPr>
          <p:cNvSpPr>
            <a:spLocks noGrp="1"/>
          </p:cNvSpPr>
          <p:nvPr>
            <p:ph type="title"/>
          </p:nvPr>
        </p:nvSpPr>
        <p:spPr/>
        <p:txBody>
          <a:bodyPr/>
          <a:lstStyle/>
          <a:p>
            <a:r>
              <a:rPr lang="en-US" dirty="0"/>
              <a:t>Importance of our app</a:t>
            </a:r>
          </a:p>
        </p:txBody>
      </p:sp>
      <p:sp>
        <p:nvSpPr>
          <p:cNvPr id="3" name="Content Placeholder 2">
            <a:extLst>
              <a:ext uri="{FF2B5EF4-FFF2-40B4-BE49-F238E27FC236}">
                <a16:creationId xmlns:a16="http://schemas.microsoft.com/office/drawing/2014/main" id="{BCA4D422-5B28-4F13-95EA-B79435279996}"/>
              </a:ext>
            </a:extLst>
          </p:cNvPr>
          <p:cNvSpPr>
            <a:spLocks noGrp="1"/>
          </p:cNvSpPr>
          <p:nvPr>
            <p:ph idx="1"/>
          </p:nvPr>
        </p:nvSpPr>
        <p:spPr/>
        <p:txBody>
          <a:bodyPr/>
          <a:lstStyle/>
          <a:p>
            <a:pPr algn="l" rtl="0" fontAlgn="base">
              <a:buFont typeface="Arial" panose="020B0604020202020204" pitchFamily="34" charset="0"/>
              <a:buChar char="•"/>
            </a:pPr>
            <a:r>
              <a:rPr lang="en-US" sz="1800" b="0" i="0" dirty="0">
                <a:effectLst/>
                <a:latin typeface="Calibri" panose="020F0502020204030204" pitchFamily="34" charset="0"/>
              </a:rPr>
              <a:t>A lot of people suffer because it takes a very long time to collect various details about medical history. </a:t>
            </a:r>
          </a:p>
          <a:p>
            <a:pPr algn="l" rtl="0" fontAlgn="base">
              <a:buFont typeface="Arial" panose="020B0604020202020204" pitchFamily="34" charset="0"/>
              <a:buChar char="•"/>
            </a:pPr>
            <a:r>
              <a:rPr lang="en-US" sz="1800" b="0" i="0" dirty="0">
                <a:effectLst/>
                <a:latin typeface="Calibri" panose="020F0502020204030204" pitchFamily="34" charset="0"/>
              </a:rPr>
              <a:t>This app contains all the reports which can be easily accessed by medical officers in case of emergency cases like accidents, silent cardiac attacks, asthma etc. </a:t>
            </a:r>
          </a:p>
          <a:p>
            <a:pPr algn="l" rtl="0" fontAlgn="base">
              <a:buFont typeface="Arial" panose="020B0604020202020204" pitchFamily="34" charset="0"/>
              <a:buChar char="•"/>
            </a:pPr>
            <a:r>
              <a:rPr lang="en-US" sz="1800" b="0" i="0" dirty="0">
                <a:effectLst/>
                <a:latin typeface="Calibri" panose="020F0502020204030204" pitchFamily="34" charset="0"/>
              </a:rPr>
              <a:t>In case of accidents due to blood loss we require blood of particular blood group and it requires up to 15 – 20 blood group test.  </a:t>
            </a:r>
          </a:p>
          <a:p>
            <a:pPr algn="l" rtl="0" fontAlgn="base">
              <a:buFont typeface="Arial" panose="020B0604020202020204" pitchFamily="34" charset="0"/>
              <a:buChar char="•"/>
            </a:pPr>
            <a:r>
              <a:rPr lang="en-US" sz="1800" b="0" i="0" dirty="0">
                <a:effectLst/>
                <a:latin typeface="Calibri" panose="020F0502020204030204" pitchFamily="34" charset="0"/>
              </a:rPr>
              <a:t>The app by facial recognition/fingerprint recognition gives the details about the patient like his name, age, gender, next of kin and their contact details.</a:t>
            </a:r>
          </a:p>
          <a:p>
            <a:endParaRPr lang="en-US" dirty="0"/>
          </a:p>
        </p:txBody>
      </p:sp>
    </p:spTree>
    <p:extLst>
      <p:ext uri="{BB962C8B-B14F-4D97-AF65-F5344CB8AC3E}">
        <p14:creationId xmlns:p14="http://schemas.microsoft.com/office/powerpoint/2010/main" val="219620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412C-2086-4D4F-914E-20B39B012D8F}"/>
              </a:ext>
            </a:extLst>
          </p:cNvPr>
          <p:cNvSpPr>
            <a:spLocks noGrp="1"/>
          </p:cNvSpPr>
          <p:nvPr>
            <p:ph type="title"/>
          </p:nvPr>
        </p:nvSpPr>
        <p:spPr>
          <a:xfrm>
            <a:off x="390237" y="581891"/>
            <a:ext cx="10131425" cy="1456267"/>
          </a:xfrm>
        </p:spPr>
        <p:txBody>
          <a:bodyPr>
            <a:normAutofit/>
          </a:bodyPr>
          <a:lstStyle/>
          <a:p>
            <a:r>
              <a:rPr lang="en-US" i="0" dirty="0">
                <a:effectLst/>
              </a:rPr>
              <a:t>Type of model applied</a:t>
            </a:r>
            <a:endParaRPr lang="en-US" dirty="0"/>
          </a:p>
        </p:txBody>
      </p:sp>
      <p:sp>
        <p:nvSpPr>
          <p:cNvPr id="3" name="Content Placeholder 2">
            <a:extLst>
              <a:ext uri="{FF2B5EF4-FFF2-40B4-BE49-F238E27FC236}">
                <a16:creationId xmlns:a16="http://schemas.microsoft.com/office/drawing/2014/main" id="{EF245F96-F158-4816-8B0D-63CC5A81D4F3}"/>
              </a:ext>
            </a:extLst>
          </p:cNvPr>
          <p:cNvSpPr>
            <a:spLocks noGrp="1"/>
          </p:cNvSpPr>
          <p:nvPr>
            <p:ph idx="1"/>
          </p:nvPr>
        </p:nvSpPr>
        <p:spPr/>
        <p:txBody>
          <a:bodyPr/>
          <a:lstStyle/>
          <a:p>
            <a:pPr marL="0" indent="0" algn="just" rtl="0" fontAlgn="base">
              <a:buNone/>
            </a:pPr>
            <a:r>
              <a:rPr lang="en-US" sz="1800" b="0" i="0" dirty="0">
                <a:effectLst/>
                <a:latin typeface="Arial" panose="020B0604020202020204" pitchFamily="34" charset="0"/>
              </a:rPr>
              <a:t>We will choose </a:t>
            </a:r>
            <a:r>
              <a:rPr lang="en-US" sz="1800" b="1" i="1" u="sng" dirty="0">
                <a:effectLst/>
                <a:latin typeface="Arial" panose="020B0604020202020204" pitchFamily="34" charset="0"/>
              </a:rPr>
              <a:t>Iterative Waterfall model</a:t>
            </a:r>
            <a:r>
              <a:rPr lang="en-US" sz="1800" b="1" i="0" dirty="0">
                <a:effectLst/>
                <a:latin typeface="Arial" panose="020B0604020202020204" pitchFamily="34" charset="0"/>
              </a:rPr>
              <a:t>.</a:t>
            </a:r>
            <a:r>
              <a:rPr lang="en-US" sz="1800" b="0" i="0" dirty="0">
                <a:effectLst/>
                <a:latin typeface="Arial" panose="020B0604020202020204" pitchFamily="34" charset="0"/>
              </a:rPr>
              <a:t> </a:t>
            </a:r>
            <a:endParaRPr lang="en-US" b="0" i="0" dirty="0">
              <a:effectLst/>
              <a:latin typeface="Arial" panose="020B0604020202020204" pitchFamily="34" charset="0"/>
            </a:endParaRPr>
          </a:p>
          <a:p>
            <a:pPr algn="just" rtl="0" fontAlgn="base"/>
            <a:r>
              <a:rPr lang="en-US" sz="1800" b="0" i="0" dirty="0">
                <a:effectLst/>
                <a:latin typeface="Arial" panose="020B0604020202020204" pitchFamily="34" charset="0"/>
              </a:rPr>
              <a:t>Reasons to choose this model-&gt; </a:t>
            </a:r>
            <a:endParaRPr lang="en-US" b="0" i="0" dirty="0">
              <a:effectLst/>
              <a:latin typeface="Arial" panose="020B0604020202020204" pitchFamily="34" charset="0"/>
            </a:endParaRPr>
          </a:p>
          <a:p>
            <a:pPr algn="just" rtl="0" fontAlgn="base">
              <a:buFont typeface="Arial" panose="020B0604020202020204" pitchFamily="34" charset="0"/>
              <a:buChar char="•"/>
            </a:pPr>
            <a:r>
              <a:rPr lang="en-US" sz="1800" b="0" i="0" dirty="0">
                <a:effectLst/>
                <a:latin typeface="Arial" panose="020B0604020202020204" pitchFamily="34" charset="0"/>
              </a:rPr>
              <a:t>Our software is neither too easy nor complex.  </a:t>
            </a:r>
          </a:p>
          <a:p>
            <a:pPr algn="just" rtl="0" fontAlgn="base">
              <a:buFont typeface="Arial" panose="020B0604020202020204" pitchFamily="34" charset="0"/>
              <a:buChar char="•"/>
            </a:pPr>
            <a:r>
              <a:rPr lang="en-US" sz="1800" b="0" i="0" dirty="0">
                <a:effectLst/>
                <a:latin typeface="Arial" panose="020B0604020202020204" pitchFamily="34" charset="0"/>
              </a:rPr>
              <a:t>It is well suited for well understood programs. Our goal for making this software is clear. </a:t>
            </a:r>
          </a:p>
          <a:p>
            <a:pPr algn="just" rtl="0" fontAlgn="base">
              <a:buFont typeface="Arial" panose="020B0604020202020204" pitchFamily="34" charset="0"/>
              <a:buChar char="•"/>
            </a:pPr>
            <a:r>
              <a:rPr lang="en-US" sz="1800" b="0" i="0" dirty="0">
                <a:effectLst/>
                <a:latin typeface="Arial" panose="020B0604020202020204" pitchFamily="34" charset="0"/>
              </a:rPr>
              <a:t>As our project is small type software, we don’t need any kind of running prototype model. </a:t>
            </a:r>
          </a:p>
          <a:p>
            <a:pPr algn="just" rtl="0" fontAlgn="base">
              <a:buFont typeface="Arial" panose="020B0604020202020204" pitchFamily="34" charset="0"/>
              <a:buChar char="•"/>
            </a:pPr>
            <a:r>
              <a:rPr lang="en-US" sz="1800" b="0" i="0" dirty="0">
                <a:effectLst/>
                <a:latin typeface="Arial" panose="020B0604020202020204" pitchFamily="34" charset="0"/>
              </a:rPr>
              <a:t>Our requirements are defined correctly at beginning of the project. </a:t>
            </a:r>
          </a:p>
          <a:p>
            <a:endParaRPr lang="en-US" dirty="0"/>
          </a:p>
        </p:txBody>
      </p:sp>
    </p:spTree>
    <p:extLst>
      <p:ext uri="{BB962C8B-B14F-4D97-AF65-F5344CB8AC3E}">
        <p14:creationId xmlns:p14="http://schemas.microsoft.com/office/powerpoint/2010/main" val="32918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B963-9102-4B8E-8702-428A19A0074D}"/>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677FF011-D409-4EEF-8D9C-CBA4A2177720}"/>
              </a:ext>
            </a:extLst>
          </p:cNvPr>
          <p:cNvSpPr>
            <a:spLocks noGrp="1"/>
          </p:cNvSpPr>
          <p:nvPr>
            <p:ph idx="1"/>
          </p:nvPr>
        </p:nvSpPr>
        <p:spPr>
          <a:xfrm>
            <a:off x="898237" y="2065867"/>
            <a:ext cx="10131425" cy="4553527"/>
          </a:xfrm>
        </p:spPr>
        <p:txBody>
          <a:bodyPr>
            <a:normAutofit/>
          </a:bodyPr>
          <a:lstStyle/>
          <a:p>
            <a:pPr algn="l" rtl="0" fontAlgn="base">
              <a:buFont typeface="Arial" panose="020B0604020202020204" pitchFamily="34" charset="0"/>
              <a:buChar char="•"/>
            </a:pPr>
            <a:r>
              <a:rPr lang="en-US" sz="1600" dirty="0">
                <a:latin typeface="Times New Roman" panose="02020603050405020304" pitchFamily="18" charset="0"/>
              </a:rPr>
              <a:t>F</a:t>
            </a:r>
            <a:r>
              <a:rPr lang="en-US" sz="1600" b="0" i="0" dirty="0">
                <a:effectLst/>
                <a:latin typeface="Times New Roman" panose="02020603050405020304" pitchFamily="18" charset="0"/>
              </a:rPr>
              <a:t>unctional </a:t>
            </a:r>
            <a:r>
              <a:rPr lang="en-US" sz="1600" dirty="0">
                <a:latin typeface="Times New Roman" panose="02020603050405020304" pitchFamily="18" charset="0"/>
              </a:rPr>
              <a:t>R</a:t>
            </a:r>
            <a:r>
              <a:rPr lang="en-US" sz="1600" b="0" i="0" dirty="0">
                <a:effectLst/>
                <a:latin typeface="Times New Roman" panose="02020603050405020304" pitchFamily="18" charset="0"/>
              </a:rPr>
              <a:t>equirements: </a:t>
            </a:r>
          </a:p>
          <a:p>
            <a:pPr marL="457200" lvl="1" indent="0" fontAlgn="base">
              <a:buNone/>
            </a:pPr>
            <a:r>
              <a:rPr lang="en-US" b="0" i="0" dirty="0">
                <a:effectLst/>
                <a:latin typeface="Times New Roman" panose="02020603050405020304" pitchFamily="18" charset="0"/>
              </a:rPr>
              <a:t>Login and sign-up page for the users. There must be separate login options for patients and doctors as the functionality provided varies. After this there should be a display screen of unique ID of the patient so that the patient can see it. After sign up option for patients there should be an OTP verification screen. This should be followed by generating a unique ID for the patient’s medical information which will be displayed on screen too. Then the patient will be asked to fill or update a general questionnaire about general information like their allergy to specific drug and so on and so forth. Finally, after this the patient can upload their medical files onto the application which can be accessed by the doctor in case of emergency. </a:t>
            </a:r>
            <a:endParaRPr lang="en-US" b="0" i="0" dirty="0">
              <a:effectLst/>
              <a:latin typeface="Segoe UI" panose="020B0502040204020203" pitchFamily="34" charset="0"/>
            </a:endParaRPr>
          </a:p>
          <a:p>
            <a:pPr marL="457200" lvl="1" indent="0" fontAlgn="base">
              <a:buNone/>
            </a:pPr>
            <a:r>
              <a:rPr lang="en-US" b="0" i="0" dirty="0">
                <a:effectLst/>
                <a:latin typeface="Times New Roman" panose="02020603050405020304" pitchFamily="18" charset="0"/>
              </a:rPr>
              <a:t>For the doctor, login will be followed by a welcome page for the doctor. The signup page will be followed by medical verification of the doctor and checking their credentials as a medical practitioner. Finally, this will be followed by a waiting period to verify those credentials and to verify their practitioner license. After the completion of this process, a doctor welcome screen will be displayed, following which doctors can decode the patient's unique ID to access their medical information. Once this is done an alert will go to the patient to curb malpractice or abuse of user’s medical data. </a:t>
            </a:r>
          </a:p>
          <a:p>
            <a:pPr marL="457200" lvl="1" indent="0" fontAlgn="base">
              <a:buNone/>
            </a:pPr>
            <a:endParaRPr lang="en-US" b="0" i="0" dirty="0">
              <a:solidFill>
                <a:srgbClr val="FF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28104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7249C-A517-4BCE-A943-40E7E7DB0FE4}"/>
              </a:ext>
            </a:extLst>
          </p:cNvPr>
          <p:cNvSpPr>
            <a:spLocks noGrp="1"/>
          </p:cNvSpPr>
          <p:nvPr>
            <p:ph idx="1"/>
          </p:nvPr>
        </p:nvSpPr>
        <p:spPr>
          <a:xfrm>
            <a:off x="111991" y="420255"/>
            <a:ext cx="11968017" cy="6437745"/>
          </a:xfrm>
        </p:spPr>
        <p:txBody>
          <a:bodyPr>
            <a:normAutofit lnSpcReduction="10000"/>
          </a:bodyPr>
          <a:lstStyle/>
          <a:p>
            <a:pPr algn="l" rtl="0" fontAlgn="base">
              <a:buFont typeface="Arial" panose="020B0604020202020204" pitchFamily="34" charset="0"/>
              <a:buChar char="•"/>
            </a:pPr>
            <a:r>
              <a:rPr lang="en-US" sz="1600" b="0" i="0" dirty="0">
                <a:effectLst/>
                <a:latin typeface="Times New Roman" panose="02020603050405020304" pitchFamily="18" charset="0"/>
              </a:rPr>
              <a:t>Nonfunctional requirements: </a:t>
            </a:r>
            <a:endParaRPr lang="en-US" sz="1600" b="0" i="0" dirty="0">
              <a:effectLst/>
              <a:latin typeface="Calibri" panose="020F0502020204030204" pitchFamily="34" charset="0"/>
            </a:endParaRPr>
          </a:p>
          <a:p>
            <a:pPr lvl="1" fontAlgn="base"/>
            <a:r>
              <a:rPr lang="en-US" b="0" i="0" dirty="0">
                <a:effectLst/>
                <a:latin typeface="Times New Roman" panose="02020603050405020304" pitchFamily="18" charset="0"/>
              </a:rPr>
              <a:t>Timing constraint: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The complete project is expected to be completed in 4-5 weeks. We are using the iterative waterfall method, which is an iterative model, we will be delivering the model once for beta testing in 4 weeks. Then everything is integrated and deployed. </a:t>
            </a:r>
            <a:endParaRPr lang="en-US" sz="1600" b="0" i="0" dirty="0">
              <a:effectLst/>
              <a:latin typeface="Segoe UI" panose="020B0502040204020203" pitchFamily="34" charset="0"/>
            </a:endParaRPr>
          </a:p>
          <a:p>
            <a:pPr lvl="1" fontAlgn="base"/>
            <a:r>
              <a:rPr lang="en-US" b="0" i="0" dirty="0">
                <a:effectLst/>
                <a:latin typeface="Times New Roman" panose="02020603050405020304" pitchFamily="18" charset="0"/>
              </a:rPr>
              <a:t>Security and Privacy issues: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We are making use of firebase to store the user data and we aim to use encryption to provide the user with security regarding their files, as this is very sensitive information.  </a:t>
            </a:r>
            <a:endParaRPr lang="en-US" sz="1600" b="0" i="0" dirty="0">
              <a:effectLst/>
              <a:latin typeface="Segoe UI" panose="020B0502040204020203" pitchFamily="34" charset="0"/>
            </a:endParaRPr>
          </a:p>
          <a:p>
            <a:pPr lvl="1" fontAlgn="base"/>
            <a:r>
              <a:rPr lang="en-US" b="0" i="0" dirty="0">
                <a:effectLst/>
                <a:latin typeface="Times New Roman" panose="02020603050405020304" pitchFamily="18" charset="0"/>
              </a:rPr>
              <a:t>Service availability: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Since our development process is done on flutter, we plan to deploy our application on Android, iOS and we aim to create a web application too to deploy the same on the web. This makes sure that we are available to our users on any platform of their choosing. </a:t>
            </a:r>
            <a:endParaRPr lang="en-US" sz="1600" b="0" i="0" dirty="0">
              <a:effectLst/>
              <a:latin typeface="Segoe UI" panose="020B0502040204020203" pitchFamily="34" charset="0"/>
            </a:endParaRPr>
          </a:p>
          <a:p>
            <a:pPr lvl="1" fontAlgn="base"/>
            <a:r>
              <a:rPr lang="en-US" b="0" i="0" dirty="0">
                <a:effectLst/>
                <a:latin typeface="Times New Roman" panose="02020603050405020304" pitchFamily="18" charset="0"/>
              </a:rPr>
              <a:t>Software quality attributes: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Our software is designed to look sleek and user friendly and we’ll adopt new design practices, and it will have a graphical user interface, so our users will have ease of use.  </a:t>
            </a:r>
            <a:endParaRPr lang="en-US" sz="1600" b="0" i="0" dirty="0">
              <a:effectLst/>
              <a:latin typeface="Segoe UI" panose="020B0502040204020203" pitchFamily="34" charset="0"/>
            </a:endParaRPr>
          </a:p>
          <a:p>
            <a:pPr lvl="1" fontAlgn="base"/>
            <a:r>
              <a:rPr lang="en-US" dirty="0">
                <a:latin typeface="Times New Roman" panose="02020603050405020304" pitchFamily="18" charset="0"/>
              </a:rPr>
              <a:t>H</a:t>
            </a:r>
            <a:r>
              <a:rPr lang="en-US" b="0" i="0" dirty="0">
                <a:effectLst/>
                <a:latin typeface="Times New Roman" panose="02020603050405020304" pitchFamily="18" charset="0"/>
              </a:rPr>
              <a:t>ardware requirements: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Depending on how to generate user ID and whether it is a number or a QR code our user would need a device equipped with a camera to scan the QR code. On the other hand, if it is a number then it can easily be done via web application too. </a:t>
            </a:r>
            <a:endParaRPr lang="en-US" sz="1600" b="0" i="0" dirty="0">
              <a:effectLst/>
              <a:latin typeface="Segoe UI" panose="020B0502040204020203" pitchFamily="34" charset="0"/>
            </a:endParaRPr>
          </a:p>
          <a:p>
            <a:pPr lvl="1" fontAlgn="base"/>
            <a:r>
              <a:rPr lang="en-US" b="0" i="0" dirty="0">
                <a:effectLst/>
                <a:latin typeface="Times New Roman" panose="02020603050405020304" pitchFamily="18" charset="0"/>
              </a:rPr>
              <a:t>Performance requirements:  </a:t>
            </a:r>
            <a:endParaRPr lang="en-US" b="0" i="0" dirty="0">
              <a:effectLst/>
              <a:latin typeface="Segoe UI" panose="020B0502040204020203" pitchFamily="34" charset="0"/>
            </a:endParaRPr>
          </a:p>
          <a:p>
            <a:pPr marL="914400" lvl="2" indent="0" fontAlgn="base">
              <a:buNone/>
            </a:pPr>
            <a:r>
              <a:rPr lang="en-US" sz="1600" b="0" i="0" dirty="0">
                <a:effectLst/>
                <a:latin typeface="Times New Roman" panose="02020603050405020304" pitchFamily="18" charset="0"/>
              </a:rPr>
              <a:t>We aim to minimize the response time of our application via effective and efficient code. The code will be quite responsive as it needs to extract data from cloud which can be done asynchronously.  </a:t>
            </a:r>
            <a:endParaRPr lang="en-US" sz="1600" b="0" i="0" dirty="0">
              <a:effectLst/>
              <a:latin typeface="Segoe UI" panose="020B0502040204020203" pitchFamily="34" charset="0"/>
            </a:endParaRPr>
          </a:p>
          <a:p>
            <a:pPr marL="0" indent="0" algn="l" rtl="0" fontAlgn="base">
              <a:buNone/>
            </a:pP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21315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194D-FB08-43DD-9FD5-8716E79DC95D}"/>
              </a:ext>
            </a:extLst>
          </p:cNvPr>
          <p:cNvSpPr>
            <a:spLocks noGrp="1"/>
          </p:cNvSpPr>
          <p:nvPr>
            <p:ph type="title"/>
          </p:nvPr>
        </p:nvSpPr>
        <p:spPr>
          <a:xfrm>
            <a:off x="685801" y="1339273"/>
            <a:ext cx="7451435" cy="726594"/>
          </a:xfrm>
        </p:spPr>
        <p:txBody>
          <a:bodyPr>
            <a:normAutofit/>
          </a:bodyPr>
          <a:lstStyle/>
          <a:p>
            <a:r>
              <a:rPr lang="en-US" i="0" dirty="0">
                <a:effectLst/>
              </a:rPr>
              <a:t>Probable technical requirements </a:t>
            </a:r>
            <a:endParaRPr lang="en-US" dirty="0"/>
          </a:p>
        </p:txBody>
      </p:sp>
      <p:sp>
        <p:nvSpPr>
          <p:cNvPr id="3" name="Content Placeholder 2">
            <a:extLst>
              <a:ext uri="{FF2B5EF4-FFF2-40B4-BE49-F238E27FC236}">
                <a16:creationId xmlns:a16="http://schemas.microsoft.com/office/drawing/2014/main" id="{748D8CE0-D98F-4C0F-B82E-1CAA2FDE06F1}"/>
              </a:ext>
            </a:extLst>
          </p:cNvPr>
          <p:cNvSpPr>
            <a:spLocks noGrp="1"/>
          </p:cNvSpPr>
          <p:nvPr>
            <p:ph idx="1"/>
          </p:nvPr>
        </p:nvSpPr>
        <p:spPr>
          <a:xfrm>
            <a:off x="685801" y="2142068"/>
            <a:ext cx="2316017" cy="3270442"/>
          </a:xfrm>
        </p:spPr>
        <p:txBody>
          <a:bodyPr/>
          <a:lstStyle/>
          <a:p>
            <a:pPr algn="just" rtl="0" fontAlgn="base">
              <a:buFont typeface="Arial" panose="020B0604020202020204" pitchFamily="34" charset="0"/>
              <a:buChar char="•"/>
            </a:pPr>
            <a:r>
              <a:rPr lang="en-US" sz="1800" b="0" i="0" dirty="0">
                <a:effectLst/>
                <a:latin typeface="Arial" panose="020B0604020202020204" pitchFamily="34" charset="0"/>
              </a:rPr>
              <a:t>Android studio </a:t>
            </a:r>
          </a:p>
          <a:p>
            <a:pPr algn="just" rtl="0" fontAlgn="base">
              <a:buFont typeface="Arial" panose="020B0604020202020204" pitchFamily="34" charset="0"/>
              <a:buChar char="•"/>
            </a:pPr>
            <a:r>
              <a:rPr lang="en-US" sz="1800" b="0" i="0" dirty="0">
                <a:effectLst/>
                <a:latin typeface="Arial" panose="020B0604020202020204" pitchFamily="34" charset="0"/>
              </a:rPr>
              <a:t>Java/Dart/Kotlin </a:t>
            </a:r>
          </a:p>
          <a:p>
            <a:pPr algn="just" rtl="0" fontAlgn="base">
              <a:buFont typeface="Arial" panose="020B0604020202020204" pitchFamily="34" charset="0"/>
              <a:buChar char="•"/>
            </a:pPr>
            <a:r>
              <a:rPr lang="en-US" sz="1800" b="0" i="0" dirty="0">
                <a:effectLst/>
                <a:latin typeface="Arial" panose="020B0604020202020204" pitchFamily="34" charset="0"/>
              </a:rPr>
              <a:t>8-16GB RAM </a:t>
            </a:r>
          </a:p>
          <a:p>
            <a:pPr algn="just" rtl="0" fontAlgn="base">
              <a:buFont typeface="Arial" panose="020B0604020202020204" pitchFamily="34" charset="0"/>
              <a:buChar char="•"/>
            </a:pPr>
            <a:r>
              <a:rPr lang="en-US" sz="1800" b="0" i="0" dirty="0">
                <a:effectLst/>
                <a:latin typeface="Arial" panose="020B0604020202020204" pitchFamily="34" charset="0"/>
              </a:rPr>
              <a:t>Flutter </a:t>
            </a:r>
          </a:p>
          <a:p>
            <a:pPr algn="just" rtl="0" fontAlgn="base">
              <a:buFont typeface="Arial" panose="020B0604020202020204" pitchFamily="34" charset="0"/>
              <a:buChar char="•"/>
            </a:pPr>
            <a:r>
              <a:rPr lang="en-US" sz="1800" b="0" i="0" dirty="0">
                <a:effectLst/>
                <a:latin typeface="Arial" panose="020B0604020202020204" pitchFamily="34" charset="0"/>
              </a:rPr>
              <a:t>AVD </a:t>
            </a:r>
          </a:p>
          <a:p>
            <a:pPr algn="just" rtl="0" fontAlgn="base">
              <a:buFont typeface="Arial" panose="020B0604020202020204" pitchFamily="34" charset="0"/>
              <a:buChar char="•"/>
            </a:pPr>
            <a:r>
              <a:rPr lang="en-US" sz="1800" b="0" i="0" dirty="0">
                <a:effectLst/>
                <a:latin typeface="Arial" panose="020B0604020202020204" pitchFamily="34" charset="0"/>
              </a:rPr>
              <a:t>NVIDIA Card</a:t>
            </a:r>
          </a:p>
          <a:p>
            <a:endParaRPr lang="en-US" dirty="0"/>
          </a:p>
        </p:txBody>
      </p:sp>
    </p:spTree>
    <p:extLst>
      <p:ext uri="{BB962C8B-B14F-4D97-AF65-F5344CB8AC3E}">
        <p14:creationId xmlns:p14="http://schemas.microsoft.com/office/powerpoint/2010/main" val="113428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A6D2-3935-4EEF-BA71-1CD2A5C96A6B}"/>
              </a:ext>
            </a:extLst>
          </p:cNvPr>
          <p:cNvSpPr>
            <a:spLocks noGrp="1"/>
          </p:cNvSpPr>
          <p:nvPr>
            <p:ph type="title"/>
          </p:nvPr>
        </p:nvSpPr>
        <p:spPr>
          <a:xfrm>
            <a:off x="66964" y="203201"/>
            <a:ext cx="2824017" cy="624994"/>
          </a:xfrm>
        </p:spPr>
        <p:txBody>
          <a:bodyPr>
            <a:normAutofit fontScale="90000"/>
          </a:bodyPr>
          <a:lstStyle/>
          <a:p>
            <a:r>
              <a:rPr lang="en-US" dirty="0"/>
              <a:t>Key Features</a:t>
            </a:r>
          </a:p>
        </p:txBody>
      </p:sp>
      <p:graphicFrame>
        <p:nvGraphicFramePr>
          <p:cNvPr id="4" name="Content Placeholder 3">
            <a:extLst>
              <a:ext uri="{FF2B5EF4-FFF2-40B4-BE49-F238E27FC236}">
                <a16:creationId xmlns:a16="http://schemas.microsoft.com/office/drawing/2014/main" id="{A8B86F5F-F462-4E33-AEEB-F98FE630F082}"/>
              </a:ext>
            </a:extLst>
          </p:cNvPr>
          <p:cNvGraphicFramePr>
            <a:graphicFrameLocks noGrp="1"/>
          </p:cNvGraphicFramePr>
          <p:nvPr>
            <p:ph idx="1"/>
            <p:extLst>
              <p:ext uri="{D42A27DB-BD31-4B8C-83A1-F6EECF244321}">
                <p14:modId xmlns:p14="http://schemas.microsoft.com/office/powerpoint/2010/main" val="282417373"/>
              </p:ext>
            </p:extLst>
          </p:nvPr>
        </p:nvGraphicFramePr>
        <p:xfrm>
          <a:off x="270165" y="756083"/>
          <a:ext cx="11487727" cy="5898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564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{EC46853D-4301-44C9-9A6B-EF51A6C01299}tf03457452</Template>
  <TotalTime>146</TotalTime>
  <Words>1218</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Times New Roman</vt:lpstr>
      <vt:lpstr>Wingdings</vt:lpstr>
      <vt:lpstr>Celestial</vt:lpstr>
      <vt:lpstr>PowerPoint Presentation</vt:lpstr>
      <vt:lpstr>Project abstract </vt:lpstr>
      <vt:lpstr>What does App Do?</vt:lpstr>
      <vt:lpstr>Importance of our app</vt:lpstr>
      <vt:lpstr>Type of model applied</vt:lpstr>
      <vt:lpstr>System requirements</vt:lpstr>
      <vt:lpstr>PowerPoint Presentation</vt:lpstr>
      <vt:lpstr>Probable technical requirements </vt:lpstr>
      <vt:lpstr>Key Features</vt:lpstr>
      <vt:lpstr>Use case diagram </vt:lpstr>
      <vt:lpstr>Class Diagram</vt:lpstr>
      <vt:lpstr>Sequence diagram </vt:lpstr>
      <vt:lpstr>Flowchart diagram</vt:lpstr>
      <vt:lpstr>Home page </vt:lpstr>
      <vt:lpstr>Select user profile page</vt:lpstr>
      <vt:lpstr>Doctor’s verification</vt:lpstr>
      <vt:lpstr>Patient sign-up page  </vt:lpstr>
      <vt:lpstr>Sign-in complete page</vt:lpstr>
      <vt:lpstr>Doctor Access page</vt:lpstr>
      <vt:lpstr>Allergies Page </vt:lpstr>
      <vt:lpstr>Uploading medical history files page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emergency App</dc:title>
  <dc:creator>anmol kumar varshney</dc:creator>
  <cp:lastModifiedBy>anmol kumar varshney</cp:lastModifiedBy>
  <cp:revision>1</cp:revision>
  <dcterms:created xsi:type="dcterms:W3CDTF">2022-04-16T12:55:34Z</dcterms:created>
  <dcterms:modified xsi:type="dcterms:W3CDTF">2022-04-17T11:30:23Z</dcterms:modified>
</cp:coreProperties>
</file>