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43" r:id="rId2"/>
    <p:sldId id="354" r:id="rId3"/>
    <p:sldId id="366" r:id="rId4"/>
    <p:sldId id="353" r:id="rId5"/>
    <p:sldId id="365" r:id="rId6"/>
    <p:sldId id="361" r:id="rId7"/>
    <p:sldId id="350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BC3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45836172-A5A2-4FAA-8BEC-56A50233B81C}" type="datetimeFigureOut">
              <a:rPr lang="en-IN"/>
              <a:t>18-05-2021</a:t>
            </a:fld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13316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326D2A0-2378-4F14-8702-5C2F949E1360}" type="slidenum">
              <a:rPr lang="en-IN" altLang="en-US"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4449763"/>
            <a:ext cx="12192000" cy="240823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20395" y="557530"/>
            <a:ext cx="10922000" cy="543306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1361" y="1664515"/>
            <a:ext cx="10058400" cy="6879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000" cap="all" spc="-50" baseline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Practicing Project – review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480404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C00000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 err="1"/>
              <a:t>Name1</a:t>
            </a:r>
            <a:r>
              <a:rPr lang="en-US" noProof="0" dirty="0"/>
              <a:t> : usn</a:t>
            </a:r>
          </a:p>
          <a:p>
            <a:r>
              <a:rPr lang="en-US" noProof="0" dirty="0" err="1"/>
              <a:t>name2</a:t>
            </a:r>
            <a:r>
              <a:rPr lang="en-US" noProof="0" dirty="0"/>
              <a:t> : usn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69EDF31-0AA9-4E87-A4B9-57332CCA31E6}" type="datetime1">
              <a:rPr lang="en-US"/>
              <a:t>5/18/2021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E61C-205E-4BF8-A2DE-99E07DC03A1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4217988" y="0"/>
            <a:ext cx="3598862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 noProof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F520CF14-AE87-4B5E-98DA-8FDFA0B6E6E8}" type="datetime1">
              <a:rPr lang="en-US"/>
              <a:t>5/18/2021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175" y="6447155"/>
            <a:ext cx="1101725" cy="365125"/>
          </a:xfrm>
        </p:spPr>
        <p:txBody>
          <a:bodyPr/>
          <a:lstStyle>
            <a:lvl1pPr>
              <a:defRPr sz="1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24769675-F13C-4FA2-9255-04CE7C71EA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3351213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705" indent="-179705">
              <a:buClr>
                <a:srgbClr val="191919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4175" indent="-182880"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2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757119"/>
            <a:ext cx="10058400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cap="all" baseline="0">
                <a:solidFill>
                  <a:srgbClr val="C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7F6E010-57F9-4DEE-BE75-F010064F6923}" type="datetime1">
              <a:rPr lang="en-US"/>
              <a:t>5/18/2021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Dept. of CSE 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E0653-23CF-4486-9394-C503B37C24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430963" y="3022600"/>
            <a:ext cx="0" cy="215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Logo, company name&#10;&#10;Description automatically generate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776288"/>
            <a:ext cx="16637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5127" y="3135206"/>
            <a:ext cx="5030175" cy="587584"/>
          </a:xfrm>
          <a:prstGeom prst="rect">
            <a:avLst/>
          </a:prstGeom>
        </p:spPr>
        <p:txBody>
          <a:bodyPr rtlCol="0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1729EFD9-F9B4-4E89-8111-1669A015614B}" type="datetime1">
              <a:rPr lang="en-US"/>
              <a:t>5/18/2021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3DE09-A435-45C8-86A0-8AA25637803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>
            <a:off x="3351213" y="0"/>
            <a:ext cx="884078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8F1791C9-C8A7-4CD7-8F02-677F7D07E350}" type="datetime1">
              <a:rPr lang="en-US"/>
              <a:t>5/18/2021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3B9E3-FC4F-4DB3-B34D-83A396FCE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6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noProof="0"/>
            </a:lvl1pPr>
          </a:lstStyle>
          <a:p>
            <a:fld id="{AD07E6C9-F3E2-4467-BD21-BEB4EA8666C1}" type="datetime1">
              <a:rPr lang="en-US"/>
              <a:t>5/18/2021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0E259A-8EA9-4AAE-AD5E-79B175679D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D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96963" y="784225"/>
            <a:ext cx="10058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1096963" y="1520825"/>
            <a:ext cx="100584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9483" y="6446838"/>
            <a:ext cx="258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000" b="1" noProof="1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+mn-lt"/>
              </a:defRPr>
            </a:lvl1pPr>
          </a:lstStyle>
          <a:p>
            <a:fld id="{AD7406EA-F085-4139-9244-7630B1860CA3}" type="datetime1">
              <a:rPr lang="en-US"/>
              <a:t>5/18/2021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6120" y="6447155"/>
            <a:ext cx="90678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371B767C-E61A-49E6-9D04-C92B40186518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Picture 1" descr="WhatsApp Image 2021-04-05 at 12.32.53 PM (1)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88905" y="0"/>
            <a:ext cx="1903095" cy="516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 spc="-50">
          <a:solidFill>
            <a:srgbClr val="00206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9pPr>
    </p:titleStyle>
    <p:bodyStyle>
      <a:lvl1pPr marL="92075" indent="-92075" algn="l" rtl="0" fontAlgn="base"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56705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kern="1200">
          <a:solidFill>
            <a:srgbClr val="7030A0"/>
          </a:solidFill>
          <a:latin typeface="+mn-lt"/>
          <a:ea typeface="+mn-ea"/>
          <a:cs typeface="+mn-cs"/>
        </a:defRPr>
      </a:lvl3pPr>
      <a:lvl4pPr marL="749300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3450" indent="-18415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Date Placeholder 1"/>
          <p:cNvSpPr>
            <a:spLocks noGrp="1" noChangeArrowheads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B962C8B-B14F-4D97-AF65-F5344CB8AC3E}" type="datetime1">
              <a:rPr lang="en-US" altLang="zh-CN"/>
              <a:t>5/18/2021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*</a:t>
            </a:r>
          </a:p>
        </p:txBody>
      </p:sp>
      <p:sp>
        <p:nvSpPr>
          <p:cNvPr id="14340" name="TextBox 8"/>
          <p:cNvSpPr txBox="1">
            <a:spLocks noChangeArrowheads="1"/>
          </p:cNvSpPr>
          <p:nvPr/>
        </p:nvSpPr>
        <p:spPr bwMode="auto">
          <a:xfrm>
            <a:off x="1909128" y="1476375"/>
            <a:ext cx="800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/>
              <a:t>Practicing Project phase - 1</a:t>
            </a:r>
            <a:endParaRPr lang="en-IN" altLang="en-US" sz="3600" b="1"/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1909128" y="2477135"/>
            <a:ext cx="8004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</a:rPr>
              <a:t>Friend Recommendation Algorithm</a:t>
            </a:r>
            <a:endParaRPr lang="en-I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4342" name="TextBox 14"/>
          <p:cNvSpPr txBox="1">
            <a:spLocks noChangeArrowheads="1"/>
          </p:cNvSpPr>
          <p:nvPr/>
        </p:nvSpPr>
        <p:spPr bwMode="auto">
          <a:xfrm>
            <a:off x="3177223" y="3505518"/>
            <a:ext cx="4714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</a:rPr>
              <a:t>G. Aswin : 1RN19CS048</a:t>
            </a:r>
          </a:p>
          <a:p>
            <a:pPr algn="ctr"/>
            <a:r>
              <a:rPr lang="en-US" altLang="zh-CN" sz="2000" b="1" dirty="0">
                <a:solidFill>
                  <a:srgbClr val="002060"/>
                </a:solidFill>
              </a:rPr>
              <a:t>Abhijna Shetty :1RN19CS002</a:t>
            </a:r>
            <a:endParaRPr lang="en-I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zh-CN" dirty="0"/>
              <a:t>Every social media/social networking platform uses an internal graph to store the data of their users.</a:t>
            </a:r>
          </a:p>
          <a:p>
            <a:pPr marL="179705" indent="-179705"/>
            <a:r>
              <a:rPr lang="en-US" altLang="zh-CN" dirty="0"/>
              <a:t>Users are represented by nodes and edges between them signifies a connection.</a:t>
            </a:r>
          </a:p>
          <a:p>
            <a:pPr marL="179705" indent="-179705"/>
            <a:r>
              <a:rPr lang="en-US" altLang="zh-CN" dirty="0"/>
              <a:t>Facebook uses an undirected graph – both users are always friends with each other, whereas twitter and Instagram uses a di-graph as in – a user can follow someone without the other person following back.</a:t>
            </a:r>
          </a:p>
        </p:txBody>
      </p:sp>
      <p:sp>
        <p:nvSpPr>
          <p:cNvPr id="17410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66303338-9798-4197-B188-6DA800031F50}" type="datetime1">
              <a:rPr lang="en-US" altLang="zh-CN"/>
              <a:t>5/18/2021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Introduction- relevance of the topic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zh-CN" dirty="0"/>
              <a:t>Recommendation algorithms are extremely important because companies try to recommend what we as users are most likely to click/watch.</a:t>
            </a:r>
          </a:p>
          <a:p>
            <a:pPr marL="179705" indent="-179705"/>
            <a:r>
              <a:rPr lang="en-US" altLang="zh-CN" dirty="0"/>
              <a:t>Lots of data is used to try to predict what exactly needs to be presented to us next.</a:t>
            </a:r>
          </a:p>
          <a:p>
            <a:pPr marL="179705" indent="-179705"/>
            <a:r>
              <a:rPr lang="en-US" altLang="zh-CN" dirty="0"/>
              <a:t>In this project we have tried to simulate a small part of it by creating and managing a graph of users and an algorithm to recommend future connections to users.</a:t>
            </a:r>
          </a:p>
        </p:txBody>
      </p:sp>
      <p:sp>
        <p:nvSpPr>
          <p:cNvPr id="17410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66303338-9798-4197-B188-6DA800031F50}" type="datetime1">
              <a:rPr lang="en-US" altLang="zh-CN"/>
              <a:t>5/18/2021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Introduction- continued</a:t>
            </a:r>
          </a:p>
        </p:txBody>
      </p:sp>
    </p:spTree>
    <p:extLst>
      <p:ext uri="{BB962C8B-B14F-4D97-AF65-F5344CB8AC3E}">
        <p14:creationId xmlns:p14="http://schemas.microsoft.com/office/powerpoint/2010/main" val="408554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en-IN" dirty="0"/>
              <a:t> To simulate a social networking platform by using graph concepts for storing users and apply simple graph algorithms for friend recommendation.</a:t>
            </a:r>
          </a:p>
        </p:txBody>
      </p:sp>
      <p:sp>
        <p:nvSpPr>
          <p:cNvPr id="18434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57ADAC95-47D6-486D-8219-12B733E6EC93}" type="datetime1">
              <a:rPr lang="en-US" altLang="zh-CN"/>
              <a:t>5/18/2021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CF63-6A4F-4B86-80C9-04899D27BBEB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IN" dirty="0">
                <a:solidFill>
                  <a:srgbClr val="FF0000"/>
                </a:solidFill>
              </a:rPr>
              <a:t>  Software Requirement-</a:t>
            </a:r>
          </a:p>
          <a:p>
            <a:pPr marL="0" indent="0">
              <a:buNone/>
            </a:pPr>
            <a:r>
              <a:rPr lang="en-US" altLang="en-IN" dirty="0">
                <a:solidFill>
                  <a:srgbClr val="FF0000"/>
                </a:solidFill>
              </a:rPr>
              <a:t>   TOOLS USED:</a:t>
            </a:r>
            <a:endParaRPr lang="en-US" altLang="en-IN" dirty="0"/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VS CODE FOR EDITING</a:t>
            </a:r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ONLINE GDB COMPILER FOR EDITING</a:t>
            </a:r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GITHUB FOR VERSION CONTROL</a:t>
            </a:r>
          </a:p>
          <a:p>
            <a:pPr marL="0" indent="0">
              <a:buNone/>
            </a:pPr>
            <a:r>
              <a:rPr lang="en-US" altLang="en-IN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</a:t>
            </a:r>
            <a:r>
              <a:rPr lang="en-US" altLang="en-IN" dirty="0">
                <a:solidFill>
                  <a:srgbClr val="FF0000"/>
                </a:solidFill>
              </a:rPr>
              <a:t>IT IS OS INDEPENDENT</a:t>
            </a:r>
          </a:p>
        </p:txBody>
      </p:sp>
      <p:sp>
        <p:nvSpPr>
          <p:cNvPr id="20482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B317AF51-22A1-40E8-BEA0-87091C1430AE}" type="datetime1">
              <a:rPr lang="en-US" altLang="zh-CN"/>
              <a:t>5/18/2021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CE08-A4E8-468E-A4F3-3FB9C4C893C9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US" altLang="en-IN" noProof="1"/>
              <a:t>Technological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A9B84-90DB-462F-B9DB-A796789E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32" y="1545334"/>
            <a:ext cx="5080261" cy="37657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>
            <a:normAutofit fontScale="90000"/>
          </a:bodyPr>
          <a:lstStyle/>
          <a:p>
            <a:br>
              <a:rPr lang="en-US" altLang="zh-CN" sz="2900" cap="none">
                <a:solidFill>
                  <a:srgbClr val="002060"/>
                </a:solidFill>
              </a:rPr>
            </a:br>
            <a:r>
              <a:rPr lang="en-US" altLang="zh-CN" sz="2900" cap="none">
                <a:solidFill>
                  <a:srgbClr val="002060"/>
                </a:solidFill>
              </a:rPr>
              <a:t>Implementation details</a:t>
            </a:r>
            <a:br>
              <a:rPr lang="en-US" altLang="zh-CN" sz="2900" cap="none">
                <a:solidFill>
                  <a:srgbClr val="002060"/>
                </a:solidFill>
              </a:rPr>
            </a:br>
            <a:endParaRPr lang="en-US" altLang="zh-CN" sz="2900" cap="none"/>
          </a:p>
        </p:txBody>
      </p:sp>
      <p:sp>
        <p:nvSpPr>
          <p:cNvPr id="19459" name="Date Placeholder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1B70EDD4-872C-46C4-AD3D-2F2728D6D998}" type="datetime1">
              <a:rPr lang="en-US" altLang="zh-CN"/>
              <a:t>5/18/2021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7A48-47DC-4266-9630-0D33FEEB4C65}" type="slidenum">
              <a:rPr lang="en-US" altLang="zh-CN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8771309A-67BF-4F2C-B141-A794C5AA850F}" type="datetime1">
              <a:rPr lang="en-US" altLang="zh-CN"/>
              <a:t>5/18/2021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D78F-3E99-43FF-9843-41BB81591DDB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642100" y="3119438"/>
            <a:ext cx="3578225" cy="587375"/>
          </a:xfrm>
        </p:spPr>
        <p:txBody>
          <a:bodyPr/>
          <a:lstStyle/>
          <a:p>
            <a:pPr fontAlgn="auto"/>
            <a:r>
              <a:rPr lang="en-IN" noProof="1"/>
              <a:t>Thank you </a:t>
            </a:r>
          </a:p>
        </p:txBody>
      </p:sp>
      <p:sp>
        <p:nvSpPr>
          <p:cNvPr id="11" name="Title 7"/>
          <p:cNvSpPr txBox="1"/>
          <p:nvPr/>
        </p:nvSpPr>
        <p:spPr>
          <a:xfrm>
            <a:off x="2717800" y="3135313"/>
            <a:ext cx="3578225" cy="587375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-5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IN" noProof="1"/>
              <a:t>Queries 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28</TotalTime>
  <Words>242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RetrospectVTI</vt:lpstr>
      <vt:lpstr>PowerPoint Presentation</vt:lpstr>
      <vt:lpstr>Introduction- relevance of the topic </vt:lpstr>
      <vt:lpstr>Introduction- continued</vt:lpstr>
      <vt:lpstr>problem statement </vt:lpstr>
      <vt:lpstr>Technological Requirements</vt:lpstr>
      <vt:lpstr> Implementation details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Bhavani</dc:creator>
  <cp:lastModifiedBy>Abhijna Shetty</cp:lastModifiedBy>
  <cp:revision>21</cp:revision>
  <dcterms:created xsi:type="dcterms:W3CDTF">2020-10-13T15:03:00Z</dcterms:created>
  <dcterms:modified xsi:type="dcterms:W3CDTF">2021-05-18T18:28:33Z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