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3" r:id="rId2"/>
    <p:sldId id="354" r:id="rId3"/>
    <p:sldId id="366" r:id="rId4"/>
    <p:sldId id="353" r:id="rId5"/>
    <p:sldId id="365" r:id="rId6"/>
    <p:sldId id="361" r:id="rId7"/>
    <p:sldId id="35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BC3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45836172-A5A2-4FAA-8BEC-56A50233B81C}" type="datetimeFigureOut">
              <a:rPr lang="en-IN"/>
              <a:t>13-05-21</a:t>
            </a:fld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326D2A0-2378-4F14-8702-5C2F949E1360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4449763"/>
            <a:ext cx="12192000" cy="24082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20395" y="557530"/>
            <a:ext cx="10922000" cy="543306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361" y="1664515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Practicing Project – review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Name1</a:t>
            </a:r>
            <a:r>
              <a:rPr lang="en-US" noProof="0" dirty="0"/>
              <a:t> : usn</a:t>
            </a:r>
          </a:p>
          <a:p>
            <a:r>
              <a:rPr lang="en-US" noProof="0" dirty="0" err="1"/>
              <a:t>name2</a:t>
            </a:r>
            <a:r>
              <a:rPr lang="en-US" noProof="0" dirty="0"/>
              <a:t> : usn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69EDF31-0AA9-4E87-A4B9-57332CCA31E6}" type="datetime1">
              <a:rPr lang="en-US"/>
              <a:t>5/13/2021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E61C-205E-4BF8-A2DE-99E07DC03A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4217988" y="0"/>
            <a:ext cx="3598862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noProof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F520CF14-AE87-4B5E-98DA-8FDFA0B6E6E8}" type="datetime1">
              <a:rPr lang="en-US"/>
              <a:t>5/13/2021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175" y="6447155"/>
            <a:ext cx="1101725" cy="365125"/>
          </a:xfrm>
        </p:spPr>
        <p:txBody>
          <a:bodyPr/>
          <a:lstStyle>
            <a:lvl1pPr>
              <a:defRPr sz="1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24769675-F13C-4FA2-9255-04CE7C71EA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3351213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05" indent="-179705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175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7F6E010-57F9-4DEE-BE75-F010064F6923}" type="datetime1">
              <a:rPr lang="en-US"/>
              <a:t>5/13/2021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Dept. of CSE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0653-23CF-4486-9394-C503B37C24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30963" y="3022600"/>
            <a:ext cx="0" cy="215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Logo, company name&#10;&#10;Description automatically genera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776288"/>
            <a:ext cx="16637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rtlCol="0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1729EFD9-F9B4-4E89-8111-1669A015614B}" type="datetime1">
              <a:rPr lang="en-US"/>
              <a:t>5/13/2021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DE09-A435-45C8-86A0-8AA2563780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3351213" y="0"/>
            <a:ext cx="884078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8F1791C9-C8A7-4CD7-8F02-677F7D07E350}" type="datetime1">
              <a:rPr lang="en-US"/>
              <a:t>5/13/2021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B9E3-FC4F-4DB3-B34D-83A396FCE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noProof="0"/>
            </a:lvl1pPr>
          </a:lstStyle>
          <a:p>
            <a:fld id="{AD07E6C9-F3E2-4467-BD21-BEB4EA8666C1}" type="datetime1">
              <a:rPr lang="en-US"/>
              <a:t>5/13/2021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0E259A-8EA9-4AAE-AD5E-79B175679D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D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784225"/>
            <a:ext cx="10058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096963" y="1520825"/>
            <a:ext cx="10058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3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000" b="1" noProof="1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defRPr>
            </a:lvl1pPr>
          </a:lstStyle>
          <a:p>
            <a:fld id="{AD7406EA-F085-4139-9244-7630B1860CA3}" type="datetime1">
              <a:rPr lang="en-US"/>
              <a:t>5/13/2021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6120" y="6447155"/>
            <a:ext cx="9067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371B767C-E61A-49E6-9D04-C92B401865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Picture 1" descr="WhatsApp Image 2021-04-05 at 12.32.53 PM (1)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88905" y="0"/>
            <a:ext cx="1903095" cy="51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spc="-50">
          <a:solidFill>
            <a:srgbClr val="00206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9pPr>
    </p:titleStyle>
    <p:bodyStyle>
      <a:lvl1pPr marL="92075" indent="-92075" algn="l" rtl="0" fontAlgn="base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705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7030A0"/>
          </a:solidFill>
          <a:latin typeface="+mn-lt"/>
          <a:ea typeface="+mn-ea"/>
          <a:cs typeface="+mn-cs"/>
        </a:defRPr>
      </a:lvl3pPr>
      <a:lvl4pPr marL="749300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3450" indent="-18415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962C8B-B14F-4D97-AF65-F5344CB8AC3E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*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1909128" y="1476375"/>
            <a:ext cx="800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/>
              <a:t>Practicing Project phase - 1</a:t>
            </a:r>
            <a:endParaRPr lang="en-IN" altLang="en-US" sz="3600" b="1"/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1909128" y="2477135"/>
            <a:ext cx="8004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Friend Recommendation Algorithm</a:t>
            </a:r>
            <a:endParaRPr lang="en-I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3177223" y="3505518"/>
            <a:ext cx="471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G. Aswin : 1RN19CS048</a:t>
            </a:r>
          </a:p>
          <a:p>
            <a:pPr algn="ctr"/>
            <a:r>
              <a:rPr lang="en-US" altLang="zh-CN" sz="2000" b="1" dirty="0">
                <a:solidFill>
                  <a:srgbClr val="002060"/>
                </a:solidFill>
              </a:rPr>
              <a:t>Abhijna Shetty :1RN19CS002</a:t>
            </a:r>
            <a:endParaRPr lang="en-I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Every social media/social networking platform uses an internal graph to store the data of their users.</a:t>
            </a:r>
          </a:p>
          <a:p>
            <a:pPr marL="179705" indent="-179705"/>
            <a:r>
              <a:rPr lang="en-US" altLang="zh-CN" dirty="0"/>
              <a:t>Users are represented by nodes and edges between them signifies a connection.</a:t>
            </a:r>
          </a:p>
          <a:p>
            <a:pPr marL="179705" indent="-179705"/>
            <a:r>
              <a:rPr lang="en-US" altLang="zh-CN" dirty="0"/>
              <a:t>Facebook uses an undirected graph – both users are always friends with each other, whereas twitter and Instagram uses a di-graph as in – a user can follow someone without the other person following back.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relevance of the topic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zh-CN" dirty="0"/>
              <a:t>Recommendation algorithms are extremely important because companies try to recommend what we as users are most likely to click/watch.</a:t>
            </a:r>
          </a:p>
          <a:p>
            <a:pPr marL="179705" indent="-179705"/>
            <a:r>
              <a:rPr lang="en-US" altLang="zh-CN" dirty="0"/>
              <a:t>Lots of data is used to try to predict what exactly needs to be presented to us next.</a:t>
            </a:r>
          </a:p>
          <a:p>
            <a:pPr marL="179705" indent="-179705"/>
            <a:r>
              <a:rPr lang="en-US" altLang="zh-CN" dirty="0"/>
              <a:t>In this project we have tried to simulate a small part of it by creating and managing a graph of users and an algorithm to recommend future connections to users.</a:t>
            </a:r>
          </a:p>
        </p:txBody>
      </p:sp>
      <p:sp>
        <p:nvSpPr>
          <p:cNvPr id="17410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66303338-9798-4197-B188-6DA800031F50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Introduction- continued</a:t>
            </a:r>
          </a:p>
        </p:txBody>
      </p:sp>
    </p:spTree>
    <p:extLst>
      <p:ext uri="{BB962C8B-B14F-4D97-AF65-F5344CB8AC3E}">
        <p14:creationId xmlns:p14="http://schemas.microsoft.com/office/powerpoint/2010/main" val="40855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en-IN" dirty="0"/>
              <a:t> To simulate a social networking platform by using graph concepts for storing users and apply simple graph algorithms for friend recommendation.</a:t>
            </a:r>
          </a:p>
        </p:txBody>
      </p:sp>
      <p:sp>
        <p:nvSpPr>
          <p:cNvPr id="18434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57ADAC95-47D6-486D-8219-12B733E6EC93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CF63-6A4F-4B86-80C9-04899D27BBE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705" indent="-179705"/>
            <a:r>
              <a:rPr lang="en-US" altLang="en-IN" dirty="0">
                <a:solidFill>
                  <a:srgbClr val="FF0000"/>
                </a:solidFill>
              </a:rPr>
              <a:t>Software Requirement-</a:t>
            </a:r>
            <a:endParaRPr lang="en-US" altLang="en-IN" dirty="0"/>
          </a:p>
          <a:p>
            <a:pPr marL="932815" indent="15240">
              <a:buFont typeface="Arial" panose="020B0604020202020204" pitchFamily="34" charset="0"/>
              <a:buChar char="•"/>
            </a:pPr>
            <a:r>
              <a:rPr lang="en-US" altLang="en-IN" dirty="0"/>
              <a:t>WHICH TOOL </a:t>
            </a:r>
          </a:p>
          <a:p>
            <a:pPr marL="932815" indent="15240">
              <a:buFont typeface="Arial" panose="020B0604020202020204" pitchFamily="34" charset="0"/>
              <a:buChar char="•"/>
            </a:pPr>
            <a:r>
              <a:rPr lang="en-US" altLang="en-IN" dirty="0"/>
              <a:t>WHICH PROGRAMMING LANGUAGE</a:t>
            </a:r>
          </a:p>
          <a:p>
            <a:pPr marL="932815" indent="15240">
              <a:buFont typeface="Arial" panose="020B0604020202020204" pitchFamily="34" charset="0"/>
              <a:buChar char="•"/>
            </a:pPr>
            <a:r>
              <a:rPr lang="en-US" altLang="en-IN" dirty="0"/>
              <a:t>WHICH OS</a:t>
            </a:r>
          </a:p>
          <a:p>
            <a:endParaRPr lang="en-US" altLang="en-IN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20482" name="Date Placeholder 2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B317AF51-22A1-40E8-BEA0-87091C1430AE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CE08-A4E8-468E-A4F3-3FB9C4C893C9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US" altLang="en-IN" noProof="1"/>
              <a:t>Technological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buSzTx/>
              <a:buFont typeface="Wingdings" panose="05000000000000000000" pitchFamily="2" charset="2"/>
              <a:buNone/>
            </a:pPr>
            <a:r>
              <a:rPr lang="en-US" noProof="1"/>
              <a:t>Put</a:t>
            </a:r>
          </a:p>
          <a:p>
            <a:pPr fontAlgn="auto">
              <a:buSzTx/>
            </a:pPr>
            <a:r>
              <a:rPr lang="en-US" noProof="1"/>
              <a:t>ALGORITHM/FLOW CHART/ARCHITECTURE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>
            <a:normAutofit fontScale="90000"/>
          </a:bodyPr>
          <a:lstStyle/>
          <a:p>
            <a:br>
              <a:rPr lang="en-US" altLang="zh-CN" sz="2900" cap="none">
                <a:solidFill>
                  <a:srgbClr val="002060"/>
                </a:solidFill>
              </a:rPr>
            </a:br>
            <a:r>
              <a:rPr lang="en-US" altLang="zh-CN" sz="2900" cap="none">
                <a:solidFill>
                  <a:srgbClr val="002060"/>
                </a:solidFill>
              </a:rPr>
              <a:t>Implementation details</a:t>
            </a:r>
            <a:br>
              <a:rPr lang="en-US" altLang="zh-CN" sz="2900" cap="none">
                <a:solidFill>
                  <a:srgbClr val="002060"/>
                </a:solidFill>
              </a:rPr>
            </a:br>
            <a:endParaRPr lang="en-US" altLang="zh-CN" sz="2900" cap="none"/>
          </a:p>
        </p:txBody>
      </p:sp>
      <p:sp>
        <p:nvSpPr>
          <p:cNvPr id="19459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1B70EDD4-872C-46C4-AD3D-2F2728D6D998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7A48-47DC-4266-9630-0D33FEEB4C65}" type="slidenum">
              <a:rPr lang="en-US" altLang="zh-CN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8771309A-67BF-4F2C-B141-A794C5AA850F}" type="datetime1">
              <a:rPr lang="en-US" altLang="zh-CN"/>
              <a:t>5/13/2021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D78F-3E99-43FF-9843-41BB81591DDB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42100" y="3119438"/>
            <a:ext cx="3578225" cy="587375"/>
          </a:xfrm>
        </p:spPr>
        <p:txBody>
          <a:bodyPr/>
          <a:lstStyle/>
          <a:p>
            <a:pPr fontAlgn="auto"/>
            <a:r>
              <a:rPr lang="en-IN" noProof="1"/>
              <a:t>Thank you </a:t>
            </a:r>
          </a:p>
        </p:txBody>
      </p:sp>
      <p:sp>
        <p:nvSpPr>
          <p:cNvPr id="11" name="Title 7"/>
          <p:cNvSpPr txBox="1"/>
          <p:nvPr/>
        </p:nvSpPr>
        <p:spPr>
          <a:xfrm>
            <a:off x="2717800" y="3135313"/>
            <a:ext cx="3578225" cy="58737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IN" noProof="1"/>
              <a:t>Queries 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12</TotalTime>
  <Words>231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RetrospectVTI</vt:lpstr>
      <vt:lpstr>PowerPoint Presentation</vt:lpstr>
      <vt:lpstr>Introduction- relevance of the topic </vt:lpstr>
      <vt:lpstr>Introduction- continued</vt:lpstr>
      <vt:lpstr>problem statement </vt:lpstr>
      <vt:lpstr>Technological Requirements</vt:lpstr>
      <vt:lpstr> Implementation details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Aswin G</cp:lastModifiedBy>
  <cp:revision>19</cp:revision>
  <dcterms:created xsi:type="dcterms:W3CDTF">2020-10-13T15:03:00Z</dcterms:created>
  <dcterms:modified xsi:type="dcterms:W3CDTF">2021-05-13T12:41:33Z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