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42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75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32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7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16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1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48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6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1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236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328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 Williams, CEO of twitter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Stephen Elop (former CEO at Nokia)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Jeff Huber, CEO of GRAIL (Cancer blood screening test company)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2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764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2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5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67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7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5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2357100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i="1"/>
              <a:t>The study of user responses to the iOS10 based on Twitter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0" y="4209900"/>
            <a:ext cx="8544000" cy="9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Group 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Shi He, Meng Wang, You Zhou, Zili Ma, Xiao-Qun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71900" y="136900"/>
            <a:ext cx="8222100" cy="13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/>
              <a:t>The number of tweets v.s. locations (Time zones)</a:t>
            </a:r>
          </a:p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accent5"/>
              </a:solidFill>
            </a:endParaRPr>
          </a:p>
        </p:txBody>
      </p:sp>
      <p:pic>
        <p:nvPicPr>
          <p:cNvPr id="136" name="Shape 136" descr="屏幕快照 2016-09-22 01.44.3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962"/>
            <a:ext cx="4043924" cy="3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屏幕快照 2016-09-22 01.45.0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500" y="1725974"/>
            <a:ext cx="5493499" cy="309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500" y="1855974"/>
            <a:ext cx="5418250" cy="28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26075" y="797550"/>
            <a:ext cx="2808000" cy="329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 b="1"/>
              <a:t>The number of tweets v.s. types of devices</a:t>
            </a:r>
          </a:p>
        </p:txBody>
      </p:sp>
      <p:pic>
        <p:nvPicPr>
          <p:cNvPr id="144" name="Shape 144" descr="Unknown"/>
          <p:cNvPicPr preferRelativeResize="0"/>
          <p:nvPr/>
        </p:nvPicPr>
        <p:blipFill>
          <a:blip r:embed="rId3">
            <a:alphaModFix amt="96000"/>
          </a:blip>
          <a:stretch>
            <a:fillRect/>
          </a:stretch>
        </p:blipFill>
        <p:spPr>
          <a:xfrm>
            <a:off x="3319725" y="797550"/>
            <a:ext cx="5880724" cy="35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731" y="1217725"/>
            <a:ext cx="5207799" cy="270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9075" y="2331875"/>
            <a:ext cx="2964300" cy="146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The number of tweets v.s. time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He loved soccer, but feared he had no way to talk to a coach or teammates.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575" y="993600"/>
            <a:ext cx="5470950" cy="32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126" y="993600"/>
            <a:ext cx="5631399" cy="29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387175" y="591750"/>
            <a:ext cx="3508800" cy="396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>
                <a:solidFill>
                  <a:schemeClr val="accent5"/>
                </a:solidFill>
              </a:rPr>
              <a:t>Sentimental analysis for </a:t>
            </a:r>
            <a:r>
              <a:rPr lang="en" sz="3600" b="1"/>
              <a:t>iOS10’s new features.</a:t>
            </a:r>
          </a:p>
        </p:txBody>
      </p:sp>
      <p:pic>
        <p:nvPicPr>
          <p:cNvPr id="158" name="Shape 158" descr="Q4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95975" y="2826575"/>
            <a:ext cx="8116500" cy="21054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2400" y="947200"/>
            <a:ext cx="8116500" cy="17496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87700" y="95325"/>
            <a:ext cx="6227099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/>
              <a:t>Conclusions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65100" y="1026150"/>
            <a:ext cx="7813800" cy="382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Word count results display: 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North America is the most active region to talk about iOS.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More popular in west coast than in east coast in US.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Developing countries in Asia are more keen on the new iOS than developed regions.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iPhone users are concerned more on this event.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Sentimental analysis results display: 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iPhone users complain less( compare to other, but still alot).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Android users’ attitude is more neutral to iOS10.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Majority people love to make comments on Emoji.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Not too much people care about UI because there is nothing changed too much.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People on twitter prefer to complain instead of to praise.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i="1">
                <a:solidFill>
                  <a:srgbClr val="FFFFFF"/>
                </a:solidFill>
              </a:rPr>
              <a:t>Another popular user in twitter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4515925" y="17485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4294967295"/>
          </p:nvPr>
        </p:nvSpPr>
        <p:spPr>
          <a:xfrm>
            <a:off x="4714225" y="406600"/>
            <a:ext cx="4151100" cy="408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chemeClr val="accent5"/>
                </a:solidFill>
              </a:rPr>
              <a:t>Kevin Lynch </a:t>
            </a:r>
            <a:r>
              <a:rPr lang="en" b="1" i="1">
                <a:solidFill>
                  <a:schemeClr val="accent5"/>
                </a:solidFill>
              </a:rPr>
              <a:t>(@kevinlynch)</a:t>
            </a:r>
          </a:p>
          <a:p>
            <a:pPr marL="457200" lvl="0" indent="-22860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Times New Roman"/>
              <a:buChar char="❏"/>
            </a:pPr>
            <a:r>
              <a:rPr lang="en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Vice president of technology at Apple Inc.</a:t>
            </a:r>
          </a:p>
          <a:p>
            <a:pPr marL="4572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Char char="❏"/>
            </a:pPr>
            <a:r>
              <a:rPr lang="en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Former chief technology officer of Adobe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</a:rPr>
              <a:t>Plot 20 out of the all followers and all friends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25" y="653025"/>
            <a:ext cx="5597945" cy="38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</a:rPr>
              <a:t> Find mutual        friends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75" y="408125"/>
            <a:ext cx="5742724" cy="4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Who are they?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1800"/>
              <a:t>There are totally 48 mutual friends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1800"/>
              <a:t>At least 35 of them are CEO, entrepreneur, senior developer in IT industry.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00" y="0"/>
            <a:ext cx="2944550" cy="281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25" y="2819400"/>
            <a:ext cx="3737800" cy="22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750" y="0"/>
            <a:ext cx="22152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98075" y="529525"/>
            <a:ext cx="8222100" cy="7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98075" y="1741409"/>
            <a:ext cx="7168200" cy="34020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❏"/>
            </a:pPr>
            <a:r>
              <a:rPr lang="en" sz="2000" dirty="0">
                <a:solidFill>
                  <a:schemeClr val="lt2"/>
                </a:solidFill>
              </a:rPr>
              <a:t>Collecting &amp; Cleaning Twitter Data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❏"/>
            </a:pPr>
            <a:r>
              <a:rPr lang="en" sz="2000" dirty="0">
                <a:solidFill>
                  <a:schemeClr val="lt2"/>
                </a:solidFill>
              </a:rPr>
              <a:t>Sampling Twitter Data about a certain topic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❏"/>
            </a:pPr>
            <a:r>
              <a:rPr lang="en" sz="2000" dirty="0">
                <a:solidFill>
                  <a:schemeClr val="lt2"/>
                </a:solidFill>
              </a:rPr>
              <a:t>Analyzing Tweets and Tweet Entities with Frequency Analysis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❏"/>
            </a:pPr>
            <a:r>
              <a:rPr lang="en" sz="2000" dirty="0">
                <a:solidFill>
                  <a:schemeClr val="lt2"/>
                </a:solidFill>
              </a:rPr>
              <a:t>What do we learn from the tweets data we have collected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❏"/>
            </a:pPr>
            <a:r>
              <a:rPr lang="en" sz="2000" dirty="0">
                <a:solidFill>
                  <a:schemeClr val="lt2"/>
                </a:solidFill>
              </a:rPr>
              <a:t>Another popular user in Twitter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25900" y="1874025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61650" y="236100"/>
            <a:ext cx="8507100" cy="9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Collecting &amp; Cleaning the Twitter Data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61650" y="1601700"/>
            <a:ext cx="5680800" cy="35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Topic of interest: </a:t>
            </a:r>
            <a:r>
              <a:rPr lang="en" sz="4800" b="1"/>
              <a:t>“iOS10”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Reason: Interesting and meaningful in business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Total number of tweets collected:  </a:t>
            </a:r>
            <a:r>
              <a:rPr lang="en" sz="1800" b="1"/>
              <a:t>730,000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After</a:t>
            </a:r>
            <a:r>
              <a:rPr lang="en" sz="1800" b="1"/>
              <a:t> </a:t>
            </a:r>
            <a:r>
              <a:rPr lang="en" sz="1800"/>
              <a:t>cleaning and removing the duplicated tweets, We use 180,000 original tweets.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250" y="1723474"/>
            <a:ext cx="2661749" cy="34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28175" y="61065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/>
              <a:t>Sampling Tweets about a certain topic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0950" y="1664825"/>
            <a:ext cx="8222100" cy="31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dirty="0"/>
              <a:t>We divided the data into several groups and took sample from them: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Time zone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Time (sent time)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Source devices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/>
              <a:t>We further filtered data into groups with different topic: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Music (New music app)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Unlock (New way to unlock screen)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Emoji (Redesign of the emoji)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100" dirty="0"/>
              <a:t>UI (changes in UI)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483950" y="674750"/>
            <a:ext cx="8353800" cy="73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Analyzing Tweets and Tweet Entities with Frequency Analysis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69825" y="2938025"/>
            <a:ext cx="6482700" cy="1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 count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 popular tweets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 10 hashtags &amp; user mentions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82625" y="39400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Word count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925" y="2042450"/>
            <a:ext cx="2280124" cy="2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7" y="1790625"/>
            <a:ext cx="21050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121000" y="2921837"/>
            <a:ext cx="3264000" cy="92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eliminated some common words like a, the, and I, which cannot be representative.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 descr="wordcloud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1700586"/>
            <a:ext cx="4487075" cy="33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60950" y="2885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Most popular tweets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" y="1812025"/>
            <a:ext cx="8851550" cy="25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0950" y="29720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Top 10 hashtags &amp; user mentions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75" y="1956425"/>
            <a:ext cx="2528150" cy="25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775" y="2043612"/>
            <a:ext cx="2203050" cy="243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151850" y="3280125"/>
            <a:ext cx="2040300" cy="13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combined the similar hashtags such as iphone and iPhone.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400" y="1982594"/>
            <a:ext cx="3626099" cy="304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996" y="1956425"/>
            <a:ext cx="3413396" cy="30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47975" y="1643950"/>
            <a:ext cx="6401400" cy="2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</a:t>
            </a:r>
            <a:r>
              <a:rPr lang="en" b="1"/>
              <a:t>Hashtag    </a:t>
            </a:r>
            <a:r>
              <a:rPr lang="en"/>
              <a:t>                                                      </a:t>
            </a:r>
            <a:r>
              <a:rPr lang="en" b="1"/>
              <a:t>User mention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225" y="162725"/>
            <a:ext cx="56455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806325" y="1890250"/>
            <a:ext cx="47622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do we know from the tweets data we have collected?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2806325" y="2652850"/>
            <a:ext cx="3432900" cy="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1600"/>
              </a:spcAft>
              <a:buSzPct val="100000"/>
              <a:buFont typeface="Raleway"/>
              <a:buChar char="❏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What results do we get?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Raleway"/>
              <a:buChar char="❏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What do we find from the analysis of the raw tweets data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544" y="335011"/>
            <a:ext cx="3082225" cy="1590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544" y="1909154"/>
            <a:ext cx="3951787" cy="1624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928" y="3533650"/>
            <a:ext cx="3837403" cy="1422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529</Words>
  <Application>Microsoft Macintosh PowerPoint</Application>
  <PresentationFormat>On-screen Show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Raleway</vt:lpstr>
      <vt:lpstr>Roboto</vt:lpstr>
      <vt:lpstr>Times New Roman</vt:lpstr>
      <vt:lpstr>material</vt:lpstr>
      <vt:lpstr>The study of user responses to the iOS10 based on Twitter</vt:lpstr>
      <vt:lpstr>Contents</vt:lpstr>
      <vt:lpstr>PowerPoint Presentation</vt:lpstr>
      <vt:lpstr>Sampling Tweets about a certain topic</vt:lpstr>
      <vt:lpstr>PowerPoint Presentation</vt:lpstr>
      <vt:lpstr>Word count</vt:lpstr>
      <vt:lpstr>Most popular tweets</vt:lpstr>
      <vt:lpstr>Top 10 hashtags &amp; user mentions</vt:lpstr>
      <vt:lpstr>PowerPoint Presentation</vt:lpstr>
      <vt:lpstr>The number of tweets v.s. locations (Time zones) </vt:lpstr>
      <vt:lpstr>The number of tweets v.s. types of devices</vt:lpstr>
      <vt:lpstr>PowerPoint Presentation</vt:lpstr>
      <vt:lpstr>Sentimental analysis for iOS10’s new features.</vt:lpstr>
      <vt:lpstr>Conclusions</vt:lpstr>
      <vt:lpstr>Another popular user in twitter</vt:lpstr>
      <vt:lpstr>PowerPoint Presentation</vt:lpstr>
      <vt:lpstr>PowerPoint Presentation</vt:lpstr>
      <vt:lpstr>PowerPoint Presentation</vt:lpstr>
      <vt:lpstr>PowerPoint Presentation</vt:lpstr>
      <vt:lpstr>                    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of user responses to the iOS10 based on Twitter</dc:title>
  <cp:lastModifiedBy>Microsoft Office User</cp:lastModifiedBy>
  <cp:revision>5</cp:revision>
  <dcterms:modified xsi:type="dcterms:W3CDTF">2016-09-22T20:51:02Z</dcterms:modified>
</cp:coreProperties>
</file>