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0" autoAdjust="0"/>
    <p:restoredTop sz="86410" autoAdjust="0"/>
  </p:normalViewPr>
  <p:slideViewPr>
    <p:cSldViewPr snapToGrid="0" snapToObjects="1">
      <p:cViewPr varScale="1">
        <p:scale>
          <a:sx n="94" d="100"/>
          <a:sy n="94" d="100"/>
        </p:scale>
        <p:origin x="432" y="9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0D48D5-E040-49CC-B080-9548DAB7C703}" type="datetimeFigureOut">
              <a:rPr lang="en-IN" smtClean="0"/>
              <a:t>03-10-2024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CC754D-88E4-4448-B065-2977D9C38B2D}" type="slidenum">
              <a:rPr lang="en-IN" smtClean="0"/>
              <a:t>‹#›</a:t>
            </a:fld>
            <a:endParaRPr lang="en-IN"/>
          </a:p>
        </p:txBody>
      </p:sp>
    </p:spTree>
    <p:extLst>
      <p:ext uri="{BB962C8B-B14F-4D97-AF65-F5344CB8AC3E}">
        <p14:creationId xmlns:p14="http://schemas.microsoft.com/office/powerpoint/2010/main" val="3169246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Profit by Gender and Age (bins)</a:t>
            </a:r>
            <a:endParaRPr dirty="0"/>
          </a:p>
          <a:p>
            <a:r>
              <a:rPr b="0" dirty="0"/>
              <a:t>No alt text provided</a:t>
            </a:r>
            <a:endParaRPr dirty="0"/>
          </a:p>
          <a:p>
            <a:endParaRPr dirty="0"/>
          </a:p>
          <a:p>
            <a:r>
              <a:rPr b="1" dirty="0"/>
              <a:t>Count of Customers by Product Category</a:t>
            </a:r>
            <a:endParaRPr dirty="0"/>
          </a:p>
          <a:p>
            <a:r>
              <a:rPr b="0" dirty="0"/>
              <a:t>No alt text provided</a:t>
            </a:r>
            <a:endParaRPr dirty="0"/>
          </a:p>
          <a:p>
            <a:endParaRPr dirty="0"/>
          </a:p>
          <a:p>
            <a:r>
              <a:rPr b="1" dirty="0"/>
              <a:t>Count of Customers by Gender</a:t>
            </a:r>
            <a:endParaRPr dirty="0"/>
          </a:p>
          <a:p>
            <a:r>
              <a:rPr b="0" dirty="0"/>
              <a:t>No alt text provided</a:t>
            </a:r>
            <a:endParaRPr dirty="0"/>
          </a:p>
          <a:p>
            <a:endParaRPr dirty="0"/>
          </a:p>
          <a:p>
            <a:r>
              <a:rPr b="1" dirty="0"/>
              <a:t>Count of Customers by Country</a:t>
            </a:r>
            <a:endParaRPr dirty="0"/>
          </a:p>
          <a:p>
            <a:r>
              <a:rPr b="0" dirty="0"/>
              <a:t>No alt text provided</a:t>
            </a:r>
            <a:endParaRPr dirty="0"/>
          </a:p>
          <a:p>
            <a:endParaRPr dirty="0"/>
          </a:p>
          <a:p>
            <a:r>
              <a:rPr b="1" dirty="0"/>
              <a:t>textbox</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Sales by Product Category</a:t>
            </a:r>
            <a:endParaRPr dirty="0"/>
          </a:p>
          <a:p>
            <a:r>
              <a:rPr b="0" dirty="0"/>
              <a:t>No alt text provided</a:t>
            </a:r>
            <a:endParaRPr dirty="0"/>
          </a:p>
          <a:p>
            <a:endParaRPr dirty="0"/>
          </a:p>
          <a:p>
            <a:r>
              <a:rPr b="1" dirty="0"/>
              <a:t>Sales and Profit by Year</a:t>
            </a:r>
            <a:endParaRPr dirty="0"/>
          </a:p>
          <a:p>
            <a:r>
              <a:rPr b="0" dirty="0"/>
              <a:t>No alt text provided</a:t>
            </a:r>
            <a:endParaRPr dirty="0"/>
          </a:p>
          <a:p>
            <a:endParaRPr dirty="0"/>
          </a:p>
          <a:p>
            <a:r>
              <a:rPr b="1" dirty="0"/>
              <a:t>Order Count by Year</a:t>
            </a:r>
            <a:endParaRPr dirty="0"/>
          </a:p>
          <a:p>
            <a:r>
              <a:rPr b="0" dirty="0"/>
              <a:t>No alt text provided</a:t>
            </a:r>
            <a:endParaRPr dirty="0"/>
          </a:p>
          <a:p>
            <a:endParaRPr dirty="0"/>
          </a:p>
          <a:p>
            <a:r>
              <a:rPr b="1" dirty="0"/>
              <a:t>Sales by Country</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textbox</a:t>
            </a:r>
            <a:endParaRPr dirty="0"/>
          </a:p>
          <a:p>
            <a:r>
              <a:rPr b="0" dirty="0"/>
              <a:t>No alt text provided</a:t>
            </a:r>
            <a:endParaRPr dirty="0"/>
          </a:p>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Profit by Brand</a:t>
            </a:r>
            <a:endParaRPr dirty="0"/>
          </a:p>
          <a:p>
            <a:r>
              <a:rPr b="0" dirty="0"/>
              <a:t>No alt text provided</a:t>
            </a:r>
            <a:endParaRPr dirty="0"/>
          </a:p>
          <a:p>
            <a:endParaRPr dirty="0"/>
          </a:p>
          <a:p>
            <a:r>
              <a:rPr b="1" dirty="0"/>
              <a:t>Profit by Product Category</a:t>
            </a:r>
            <a:endParaRPr dirty="0"/>
          </a:p>
          <a:p>
            <a:r>
              <a:rPr b="0" dirty="0"/>
              <a:t>No alt text provided</a:t>
            </a:r>
            <a:endParaRPr dirty="0"/>
          </a:p>
          <a:p>
            <a:endParaRPr dirty="0"/>
          </a:p>
          <a:p>
            <a:r>
              <a:rPr b="1" dirty="0"/>
              <a:t>Category based Cost and Price</a:t>
            </a:r>
            <a:endParaRPr dirty="0"/>
          </a:p>
          <a:p>
            <a:r>
              <a:rPr b="0" dirty="0"/>
              <a:t>No alt text provided</a:t>
            </a:r>
            <a:endParaRPr dirty="0"/>
          </a:p>
          <a:p>
            <a:endParaRPr dirty="0"/>
          </a:p>
          <a:p>
            <a:r>
              <a:rPr b="1" dirty="0"/>
              <a:t>Average Unit Cost by Subcategory</a:t>
            </a:r>
            <a:endParaRPr dirty="0"/>
          </a:p>
          <a:p>
            <a:r>
              <a:rPr b="0" dirty="0"/>
              <a:t>No alt text provided</a:t>
            </a:r>
            <a:endParaRPr dirty="0"/>
          </a:p>
          <a:p>
            <a:endParaRPr dirty="0"/>
          </a:p>
          <a:p>
            <a:r>
              <a:rPr b="1" dirty="0"/>
              <a:t>textbox</a:t>
            </a:r>
            <a:endParaRPr dirty="0"/>
          </a:p>
          <a:p>
            <a:r>
              <a:rPr b="0" dirty="0"/>
              <a:t>No alt text provided</a:t>
            </a:r>
            <a:endParaRPr dirty="0"/>
          </a:p>
          <a:p>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Count of Stores by Country</a:t>
            </a:r>
            <a:endParaRPr dirty="0"/>
          </a:p>
          <a:p>
            <a:r>
              <a:rPr b="0" dirty="0"/>
              <a:t>No alt text provided</a:t>
            </a:r>
            <a:endParaRPr dirty="0"/>
          </a:p>
          <a:p>
            <a:endParaRPr dirty="0"/>
          </a:p>
          <a:p>
            <a:r>
              <a:rPr b="1" dirty="0"/>
              <a:t>Sales by Squarefoot by Country</a:t>
            </a:r>
            <a:endParaRPr dirty="0"/>
          </a:p>
          <a:p>
            <a:r>
              <a:rPr b="0" dirty="0"/>
              <a:t>No alt text provided</a:t>
            </a:r>
            <a:endParaRPr dirty="0"/>
          </a:p>
          <a:p>
            <a:endParaRPr dirty="0"/>
          </a:p>
          <a:p>
            <a:r>
              <a:rPr b="1" dirty="0"/>
              <a:t>Profit by Country</a:t>
            </a:r>
            <a:endParaRPr dirty="0"/>
          </a:p>
          <a:p>
            <a:r>
              <a:rPr b="0" dirty="0"/>
              <a:t>No alt text provided</a:t>
            </a:r>
            <a:endParaRPr dirty="0"/>
          </a:p>
          <a:p>
            <a:endParaRPr dirty="0"/>
          </a:p>
          <a:p>
            <a:r>
              <a:rPr b="1" dirty="0"/>
              <a:t>No. of Stores opened by Year</a:t>
            </a:r>
            <a:endParaRPr dirty="0"/>
          </a:p>
          <a:p>
            <a:r>
              <a:rPr b="0" dirty="0"/>
              <a:t>No alt text provided</a:t>
            </a:r>
            <a:endParaRPr dirty="0"/>
          </a:p>
          <a:p>
            <a:endParaRPr dirty="0"/>
          </a:p>
          <a:p>
            <a:r>
              <a:rPr b="1" dirty="0"/>
              <a:t>textbox</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10/3/2024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10/3/2024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10/3/2024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10/3/2024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10/3/2024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10/3/2024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10/3/2024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087e61ce-d3da-4376-be5b-38b4d0829afe?pbi_source=PowerPoint" TargetMode="Externa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087e61ce-d3da-4376-be5b-38b4d0829afe/?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087e61ce-d3da-4376-be5b-38b4d0829afe/?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hyperlink" Target="https://app.powerbi.com/groups/me/reports/087e61ce-d3da-4376-be5b-38b4d0829afe/?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hyperlink" Target="https://app.powerbi.com/groups/me/reports/087e61ce-d3da-4376-be5b-38b4d0829afe/?pbi_source=PowerPoint"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hyperlink" Target="https://app.powerbi.com/groups/me/reports/087e61ce-d3da-4376-be5b-38b4d0829afe/?pbi_source=PowerPoint"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err="1">
                <a:ln>
                  <a:noFill/>
                </a:ln>
                <a:solidFill>
                  <a:srgbClr val="F3C910"/>
                </a:solidFill>
                <a:effectLst/>
                <a:uLnTx/>
                <a:uFillTx/>
                <a:latin typeface="Segoe UI Light" charset="0"/>
                <a:ea typeface="Segoe UI Light" charset="0"/>
                <a:cs typeface="Segoe UI Light" charset="0"/>
              </a:rPr>
              <a:t>DataSpark</a:t>
            </a:r>
            <a:r>
              <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rPr>
              <a:t>: Illuminating Insights for Global Electronics</a:t>
            </a: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rId3"/>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10/2/2024 8:15:38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10/2/2024 8:14:07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image ,textbox ,textbox ,textbox ,textbox ,image ,image ,image ,image ,textbox ,textbox ,textbox ,textbo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Home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Profit by Gender and Age (bins) ,Count of Customers by Product Category ,Count of Customers by Gender ,Count of Customers by Country ,textbo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Customer Analysis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ales by Product Category ,Sales and Profit by Year ,Order Count by Year ,Sales by Country ,slicer ,textbo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Sales Analysis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Profit by Brand ,Profit by Product Category ,Category based Cost and Price ,Average Unit Cost by Subcategory ,textbo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Product Analysis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Count of Stores by Country ,Sales by Squarefoot by Country ,Profit by Country ,No. of Stores opened by Year ,textbo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Store Analysis</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271</Words>
  <Application>Microsoft Office PowerPoint</Application>
  <PresentationFormat>Widescreen</PresentationFormat>
  <Paragraphs>111</Paragraphs>
  <Slides>6</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Calibri Light</vt:lpstr>
      <vt:lpstr>Segoe UI</vt:lpstr>
      <vt:lpstr>Segoe UI Light</vt:lpstr>
      <vt:lpstr>Segoe UI Semibold</vt:lpstr>
      <vt:lpstr>Custom Design</vt:lpstr>
      <vt:lpstr>DataSpark: Illuminating Insights for Global Electronics</vt:lpstr>
      <vt:lpstr>Home</vt:lpstr>
      <vt:lpstr>Customer Analysis</vt:lpstr>
      <vt:lpstr>Sales Analysis</vt:lpstr>
      <vt:lpstr>Product Analysis</vt:lpstr>
      <vt:lpstr>Store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Devi Priya</cp:lastModifiedBy>
  <cp:revision>5</cp:revision>
  <dcterms:created xsi:type="dcterms:W3CDTF">2016-09-04T11:54:55Z</dcterms:created>
  <dcterms:modified xsi:type="dcterms:W3CDTF">2024-10-02T20:17:17Z</dcterms:modified>
</cp:coreProperties>
</file>