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3451-F992-4CE3-BBFD-D33B51FD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B7E6E-D73A-4BEB-9E0F-4608DE3C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2368-F534-47B6-9C89-CEECDB77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20A-AB79-497A-BD02-E9404BFD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2BED-0734-436B-96C7-CE438200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FC65-33A5-4658-9A23-6A960784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A13D7-6B18-4823-A8D5-D6090424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A03C-F121-4F04-BFCE-BACC5D13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F49C-452E-4377-840C-7CCCF6EC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3DDA-7649-4698-98ED-9E837CD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4C2FE-C39F-41FF-8039-E4CC59843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C0CBC-B941-4AFD-A3C0-156EE946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2F4F-12BA-4BB8-8B02-40B60E1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80B5-DC9A-4251-AFF0-5646AEDF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344B-8C59-4B2A-8034-697C5C1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2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4472-1C77-44D0-8C42-2F4F5579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54EE-5D71-4213-ACCF-4567E06C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93E3-7B22-44FA-9C64-D2E7DBE5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4808-A710-48A9-9290-48CEE57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A489-5EF9-4D41-9EEE-9EE3CB7A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274-3FFA-429D-8CAE-B47BEF9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8CA6-ECA9-42F4-BD32-57AF5F96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D5F5-B2DF-412A-93A3-086D680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1029-7105-4921-B6C2-541DA817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9206-F757-45C4-803E-CF0909C7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18D3-EFDC-4598-8A30-75DBBF4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B1D-473F-44E1-B5B3-BD1055ADB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EC493-262E-4224-8AB8-029D4E7A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0C236-5884-4283-9B22-F7A99868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F694-7A75-49BB-A339-3E695B2C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0346-5DAF-4511-9965-1BEC1CC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3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85B6-1D3D-4F42-8AF5-FF0377AA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BACB-282F-4A2A-8CBD-9BA8D616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D47F-DD58-4F21-9CAA-D7903015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3D3C-7FB7-42E0-BBF8-180A2EE3C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96CF0-D204-4E98-9855-150C50A83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F3C7A-E2D6-4DA9-B409-0F6943D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5F126-38C5-4033-8072-AE9429B0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5C8BB-2E69-4339-AEF1-4D910FC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83C-5647-4B6B-AFB0-25443AF5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3054D-1721-4236-8894-B75EEAC4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C11F-E565-4D77-80EE-278D8188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15E4A-5F5B-4753-812C-43389D2F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DF628-8098-4F5F-9BA2-6857543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E3249-60AE-44BC-BCDE-E1162650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1572C-6F45-4166-867D-8A20093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E97-51CF-44BE-9E63-039839FE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7825-5584-4AB2-BE5B-7EC154BD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C0D78-45C2-4298-AFE5-B95817DB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788F-4A6E-490F-897D-45FFBC41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B186F-F640-4948-AE93-0FFA19DA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F259-CABD-40AF-A9CD-3AB0AF9F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9859-450D-4AC6-BD9E-2B73393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998E5-7A61-4E95-BB5A-7851FA26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31E88-4EA3-4DAD-AAA9-AB3B84EC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EDC8-65F1-4DC6-9BA6-3B23012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C8CE3-4A09-49B2-A743-CF639AAD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E2A97-FC41-4A71-A87E-E3A6D78E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2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29905-DB45-41D7-9610-2DDE11D8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548A-35FA-4A41-A936-43A401F8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59CD-3AFD-43FA-AACB-8421E9E97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17EA-0DD7-4452-B0FF-08FE95F472A9}" type="datetimeFigureOut">
              <a:rPr lang="en-IN" smtClean="0"/>
              <a:t>02/02/2022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2B57-2387-487E-9108-6CA6F1F8B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565B-ED25-4CA4-AE43-22B815D47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08DB-FD04-485B-A18A-982985FCD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05CB7B-72D6-4F6B-8297-C8E69EA0C4C3}"/>
              </a:ext>
            </a:extLst>
          </p:cNvPr>
          <p:cNvSpPr/>
          <p:nvPr/>
        </p:nvSpPr>
        <p:spPr>
          <a:xfrm>
            <a:off x="-107575" y="-51385"/>
            <a:ext cx="12747810" cy="7274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186B5-43AD-48E0-A490-EDC87343B1B9}"/>
              </a:ext>
            </a:extLst>
          </p:cNvPr>
          <p:cNvSpPr/>
          <p:nvPr/>
        </p:nvSpPr>
        <p:spPr>
          <a:xfrm>
            <a:off x="1155501" y="121024"/>
            <a:ext cx="85836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MORPHOLOGICAL CHART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7F52A-3A0C-49DD-83F1-FC94DEFF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10" y="1124937"/>
            <a:ext cx="2352206" cy="1218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AC0765-48EC-4C68-928E-0C9228066614}"/>
              </a:ext>
            </a:extLst>
          </p:cNvPr>
          <p:cNvSpPr/>
          <p:nvPr/>
        </p:nvSpPr>
        <p:spPr>
          <a:xfrm>
            <a:off x="348663" y="588369"/>
            <a:ext cx="21177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 Used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CB2DD-FA64-4D80-8AFB-DD5C940CF038}"/>
              </a:ext>
            </a:extLst>
          </p:cNvPr>
          <p:cNvSpPr/>
          <p:nvPr/>
        </p:nvSpPr>
        <p:spPr>
          <a:xfrm>
            <a:off x="7549313" y="429407"/>
            <a:ext cx="1557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:-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C35E5D-E6D0-4A25-8576-0706567D57C0}"/>
              </a:ext>
            </a:extLst>
          </p:cNvPr>
          <p:cNvSpPr/>
          <p:nvPr/>
        </p:nvSpPr>
        <p:spPr>
          <a:xfrm>
            <a:off x="172333" y="1370406"/>
            <a:ext cx="211775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1)    DC Motors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2445B-6AD9-47D8-85F3-C29E8953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94" y="1124937"/>
            <a:ext cx="2204012" cy="12181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CD55F9-BF28-4A30-950F-3072697E49BD}"/>
              </a:ext>
            </a:extLst>
          </p:cNvPr>
          <p:cNvSpPr/>
          <p:nvPr/>
        </p:nvSpPr>
        <p:spPr>
          <a:xfrm>
            <a:off x="348663" y="3059668"/>
            <a:ext cx="14398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2) Sensors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20EDC-C22D-44FC-8E76-908639107C73}"/>
              </a:ext>
            </a:extLst>
          </p:cNvPr>
          <p:cNvSpPr/>
          <p:nvPr/>
        </p:nvSpPr>
        <p:spPr>
          <a:xfrm>
            <a:off x="398061" y="4935532"/>
            <a:ext cx="8931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3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) LED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5E1E43-20E5-4AE7-932F-23D90AC09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12" y="2708552"/>
            <a:ext cx="2352204" cy="1223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F5F5D1-4A5A-449B-A17C-BAA2EECF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11" y="5614332"/>
            <a:ext cx="2352206" cy="1243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130CA2F-1F9E-48BD-88E5-D7BBD737F944}"/>
              </a:ext>
            </a:extLst>
          </p:cNvPr>
          <p:cNvSpPr/>
          <p:nvPr/>
        </p:nvSpPr>
        <p:spPr>
          <a:xfrm>
            <a:off x="398061" y="6150114"/>
            <a:ext cx="28985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4)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Other Electronic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Devices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5E2FE5-C6C7-45CE-905F-808E7BE25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12" y="4289612"/>
            <a:ext cx="2352205" cy="12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shivkumar mali</dc:creator>
  <cp:lastModifiedBy>shivkumar mali</cp:lastModifiedBy>
  <cp:revision>1</cp:revision>
  <dcterms:created xsi:type="dcterms:W3CDTF">2022-02-02T10:16:23Z</dcterms:created>
  <dcterms:modified xsi:type="dcterms:W3CDTF">2022-02-02T10:41:21Z</dcterms:modified>
</cp:coreProperties>
</file>