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</p:sldMasterIdLst>
  <p:sldIdLst>
    <p:sldId id="256" r:id="rId8"/>
    <p:sldId id="261" r:id="rId9"/>
    <p:sldId id="257" r:id="rId10"/>
    <p:sldId id="258" r:id="rId11"/>
    <p:sldId id="259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0" y="540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416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620" cap="all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697" y="4888978"/>
            <a:ext cx="8650606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ctr" defTabSz="411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73" y="4891116"/>
            <a:ext cx="554400" cy="169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bg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all" baseline="0" dirty="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58385"/>
            <a:ext cx="8839200" cy="42473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42473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microsoft.com/office/2007/relationships/hdphoto" Target="../media/hdphoto3.wdp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45.xml"/><Relationship Id="rId9" Type="http://schemas.microsoft.com/office/2007/relationships/hdphoto" Target="../media/hdphoto3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80581"/>
            <a:ext cx="792136" cy="2101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36872"/>
            <a:ext cx="8753475" cy="430887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>
                <a:solidFill>
                  <a:schemeClr val="tx1"/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1264" y="4893997"/>
            <a:ext cx="3889374" cy="18466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600" cap="all" dirty="0">
                <a:solidFill>
                  <a:schemeClr val="tx1"/>
                </a:solidFill>
              </a:rPr>
              <a:t>CONFIDENTIAL – INTERNAL USE</a:t>
            </a:r>
          </a:p>
        </p:txBody>
      </p:sp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200" b="0" i="0" kern="1200" cap="all">
          <a:solidFill>
            <a:schemeClr val="tx2"/>
          </a:solidFill>
          <a:latin typeface="Gill Sans MT"/>
          <a:ea typeface="+mj-ea"/>
          <a:cs typeface="Gill Sans MT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/>
          <a:ea typeface="+mn-ea"/>
          <a:cs typeface="Gill Sans MT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/>
          <a:ea typeface="+mn-ea"/>
          <a:cs typeface="Gill Sans MT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/>
          <a:ea typeface="+mn-ea"/>
          <a:cs typeface="Gill Sans MT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F785-5F6C-4C62-903C-CF653B814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changes with variance of points amount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06E81-CB71-4738-9B6C-12B19D5F3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027F-DAAD-4672-B2B0-D46CCED2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pool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83F7AF-A295-4D4C-A335-4B617A256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39590"/>
              </p:ext>
            </p:extLst>
          </p:nvPr>
        </p:nvGraphicFramePr>
        <p:xfrm>
          <a:off x="160338" y="1077913"/>
          <a:ext cx="8753472" cy="16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96">
                  <a:extLst>
                    <a:ext uri="{9D8B030D-6E8A-4147-A177-3AD203B41FA5}">
                      <a16:colId xmlns:a16="http://schemas.microsoft.com/office/drawing/2014/main" val="1313508138"/>
                    </a:ext>
                  </a:extLst>
                </a:gridCol>
                <a:gridCol w="1250496">
                  <a:extLst>
                    <a:ext uri="{9D8B030D-6E8A-4147-A177-3AD203B41FA5}">
                      <a16:colId xmlns:a16="http://schemas.microsoft.com/office/drawing/2014/main" val="3187375792"/>
                    </a:ext>
                  </a:extLst>
                </a:gridCol>
                <a:gridCol w="1250496">
                  <a:extLst>
                    <a:ext uri="{9D8B030D-6E8A-4147-A177-3AD203B41FA5}">
                      <a16:colId xmlns:a16="http://schemas.microsoft.com/office/drawing/2014/main" val="1116408565"/>
                    </a:ext>
                  </a:extLst>
                </a:gridCol>
                <a:gridCol w="1250496">
                  <a:extLst>
                    <a:ext uri="{9D8B030D-6E8A-4147-A177-3AD203B41FA5}">
                      <a16:colId xmlns:a16="http://schemas.microsoft.com/office/drawing/2014/main" val="3831156559"/>
                    </a:ext>
                  </a:extLst>
                </a:gridCol>
                <a:gridCol w="1250496">
                  <a:extLst>
                    <a:ext uri="{9D8B030D-6E8A-4147-A177-3AD203B41FA5}">
                      <a16:colId xmlns:a16="http://schemas.microsoft.com/office/drawing/2014/main" val="2484386165"/>
                    </a:ext>
                  </a:extLst>
                </a:gridCol>
                <a:gridCol w="1250496">
                  <a:extLst>
                    <a:ext uri="{9D8B030D-6E8A-4147-A177-3AD203B41FA5}">
                      <a16:colId xmlns:a16="http://schemas.microsoft.com/office/drawing/2014/main" val="772458409"/>
                    </a:ext>
                  </a:extLst>
                </a:gridCol>
                <a:gridCol w="1250496">
                  <a:extLst>
                    <a:ext uri="{9D8B030D-6E8A-4147-A177-3AD203B41FA5}">
                      <a16:colId xmlns:a16="http://schemas.microsoft.com/office/drawing/2014/main" val="351448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2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-9.315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-9.216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-9.172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-9.166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-9.168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-9.233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7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1.742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2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89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B0469-4AFC-421F-9CEA-65321842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AECF4-A0FA-4F48-8252-C2C59D067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FFBEB-4C7A-47D2-82D7-E5E77916728C}"/>
              </a:ext>
            </a:extLst>
          </p:cNvPr>
          <p:cNvSpPr txBox="1"/>
          <p:nvPr/>
        </p:nvSpPr>
        <p:spPr>
          <a:xfrm>
            <a:off x="6056141" y="2907915"/>
            <a:ext cx="190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Point 4 with angle = 7.85 is ill-conditioned</a:t>
            </a:r>
          </a:p>
        </p:txBody>
      </p:sp>
    </p:spTree>
    <p:extLst>
      <p:ext uri="{BB962C8B-B14F-4D97-AF65-F5344CB8AC3E}">
        <p14:creationId xmlns:p14="http://schemas.microsoft.com/office/powerpoint/2010/main" val="25372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AEC5-2F2F-4CE4-B960-3A9A132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points set 0,1,2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95FEE-280F-4591-B7F1-D1D9879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A234-9788-4952-A4F8-CF9FEB4C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F85550-8ADC-4117-A064-36097A4A6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06" y="1175783"/>
            <a:ext cx="3797359" cy="282428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56AD9B-F935-43C2-B251-57C336FC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04" y="1175783"/>
            <a:ext cx="3797358" cy="28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AEC5-2F2F-4CE4-B960-3A9A132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points set 3, 4,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95FEE-280F-4591-B7F1-D1D9879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A234-9788-4952-A4F8-CF9FEB4C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01A635-EAD2-414C-BA3A-575B09E44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200" y="1163696"/>
            <a:ext cx="3730234" cy="27743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04500-0C67-4133-A42C-94CC097F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67" y="1163696"/>
            <a:ext cx="3730233" cy="277436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39CD91F-A3FC-417D-8CB9-AC439D0F560A}"/>
              </a:ext>
            </a:extLst>
          </p:cNvPr>
          <p:cNvSpPr/>
          <p:nvPr/>
        </p:nvSpPr>
        <p:spPr>
          <a:xfrm>
            <a:off x="2827606" y="1575583"/>
            <a:ext cx="288388" cy="239150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03BD5-754B-4EC5-9E64-789397D7B24A}"/>
              </a:ext>
            </a:extLst>
          </p:cNvPr>
          <p:cNvSpPr txBox="1"/>
          <p:nvPr/>
        </p:nvSpPr>
        <p:spPr>
          <a:xfrm>
            <a:off x="3188796" y="3887923"/>
            <a:ext cx="190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When training model based on point 4, the error can be pretty high</a:t>
            </a:r>
          </a:p>
        </p:txBody>
      </p:sp>
    </p:spTree>
    <p:extLst>
      <p:ext uri="{BB962C8B-B14F-4D97-AF65-F5344CB8AC3E}">
        <p14:creationId xmlns:p14="http://schemas.microsoft.com/office/powerpoint/2010/main" val="168924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AEC5-2F2F-4CE4-B960-3A9A132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points set 0,3,5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95FEE-280F-4591-B7F1-D1D9879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A234-9788-4952-A4F8-CF9FEB4C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92943E-13BD-4303-A242-087A2348A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65" y="1285089"/>
            <a:ext cx="3845535" cy="286011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71533-81AE-4932-A112-B9B0652E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60" y="1285090"/>
            <a:ext cx="3845536" cy="2860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582FA4-6D8C-4D82-B4A0-DD5998D24276}"/>
              </a:ext>
            </a:extLst>
          </p:cNvPr>
          <p:cNvSpPr txBox="1"/>
          <p:nvPr/>
        </p:nvSpPr>
        <p:spPr>
          <a:xfrm>
            <a:off x="2899116" y="4145206"/>
            <a:ext cx="248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When training model based on point 0,1,2, the error of point 4 is still higher but others maintain good.</a:t>
            </a:r>
          </a:p>
        </p:txBody>
      </p:sp>
    </p:spTree>
    <p:extLst>
      <p:ext uri="{BB962C8B-B14F-4D97-AF65-F5344CB8AC3E}">
        <p14:creationId xmlns:p14="http://schemas.microsoft.com/office/powerpoint/2010/main" val="2479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AEC5-2F2F-4CE4-B960-3A9A132F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points set ALL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95FEE-280F-4591-B7F1-D1D9879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A234-9788-4952-A4F8-CF9FEB4C6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9F3869-EA89-4B43-935D-85A93C0D7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8" y="1212933"/>
            <a:ext cx="3924887" cy="29191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C28C7-566B-4E16-841C-53E6CEA7A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205" y="1212933"/>
            <a:ext cx="3888365" cy="28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7 imec confidential internal us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7 imec confidential internal use" id="{84600FA7-F861-6841-A3AC-48A635B79312}" vid="{5EAE40AC-62EB-7D42-AAB4-2782C1DEC7AE}"/>
    </a:ext>
  </a:extLst>
</a:theme>
</file>

<file path=ppt/theme/theme2.xml><?xml version="1.0" encoding="utf-8"?>
<a:theme xmlns:a="http://schemas.openxmlformats.org/drawingml/2006/main" name="imec - holst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imec - nerf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mec - sollia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imec - exascienc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imec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imec - solliance - energyville">
  <a:themeElements>
    <a:clrScheme name="imec rebranded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90298D"/>
      </a:accent1>
      <a:accent2>
        <a:srgbClr val="36337D"/>
      </a:accent2>
      <a:accent3>
        <a:srgbClr val="1582BE"/>
      </a:accent3>
      <a:accent4>
        <a:srgbClr val="99BDE4"/>
      </a:accent4>
      <a:accent5>
        <a:srgbClr val="C778AD"/>
      </a:accent5>
      <a:accent6>
        <a:srgbClr val="52BDC2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</TotalTime>
  <Words>114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Gill Sans MT</vt:lpstr>
      <vt:lpstr>Wingdings</vt:lpstr>
      <vt:lpstr>2017 imec confidential internal use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Error changes with variance of points amount</vt:lpstr>
      <vt:lpstr>Training data pool</vt:lpstr>
      <vt:lpstr>Training points set 0,1,2</vt:lpstr>
      <vt:lpstr>Training points set 3, 4, 5</vt:lpstr>
      <vt:lpstr>Training points set 0,3,5</vt:lpstr>
      <vt:lpstr>Training points set ALL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changes with variance of points amount</dc:title>
  <dc:creator>Genghua Dong (UNIV KUL)</dc:creator>
  <cp:lastModifiedBy>Genghua Dong (UNIV KUL)</cp:lastModifiedBy>
  <cp:revision>2</cp:revision>
  <dcterms:created xsi:type="dcterms:W3CDTF">2018-05-30T08:47:30Z</dcterms:created>
  <dcterms:modified xsi:type="dcterms:W3CDTF">2018-05-30T09:05:24Z</dcterms:modified>
</cp:coreProperties>
</file>