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Lst>
  <p:sldSz cy="32918400" cx="43891200"/>
  <p:notesSz cx="6858000" cy="9144000"/>
  <p:embeddedFontLst>
    <p:embeddedFont>
      <p:font typeface="Allerta"/>
      <p:regular r:id="rId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font" Target="fonts/Allert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3291839" y="5387342"/>
            <a:ext cx="37307518" cy="11460479"/>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dk1"/>
              </a:buClr>
              <a:buFont typeface="Calibri"/>
              <a:buNone/>
              <a:defRPr b="0" i="0" sz="288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subTitle"/>
          </p:nvPr>
        </p:nvSpPr>
        <p:spPr>
          <a:xfrm>
            <a:off x="5486400" y="17289781"/>
            <a:ext cx="32918400" cy="7947657"/>
          </a:xfrm>
          <a:prstGeom prst="rect">
            <a:avLst/>
          </a:prstGeom>
          <a:noFill/>
          <a:ln>
            <a:noFill/>
          </a:ln>
        </p:spPr>
        <p:txBody>
          <a:bodyPr anchorCtr="0" anchor="t" bIns="91425" lIns="91425" rIns="91425" tIns="91425"/>
          <a:lstStyle>
            <a:lvl1pPr indent="0" lvl="0" marL="0" marR="0" rtl="0" algn="ctr">
              <a:lnSpc>
                <a:spcPct val="90000"/>
              </a:lnSpc>
              <a:spcBef>
                <a:spcPts val="4800"/>
              </a:spcBef>
              <a:buClr>
                <a:schemeClr val="dk1"/>
              </a:buClr>
              <a:buFont typeface="Arial"/>
              <a:buNone/>
              <a:defRPr b="0" i="0" sz="11520" u="none" cap="none" strike="noStrike">
                <a:solidFill>
                  <a:schemeClr val="dk1"/>
                </a:solidFill>
                <a:latin typeface="Calibri"/>
                <a:ea typeface="Calibri"/>
                <a:cs typeface="Calibri"/>
                <a:sym typeface="Calibri"/>
              </a:defRPr>
            </a:lvl1pPr>
            <a:lvl2pPr indent="-10160" lvl="1" marL="2194560" marR="0" rtl="0" algn="ctr">
              <a:lnSpc>
                <a:spcPct val="90000"/>
              </a:lnSpc>
              <a:spcBef>
                <a:spcPts val="2400"/>
              </a:spcBef>
              <a:buClr>
                <a:schemeClr val="dk1"/>
              </a:buClr>
              <a:buFont typeface="Arial"/>
              <a:buNone/>
              <a:defRPr b="0" i="0" sz="9600" u="none" cap="none" strike="noStrike">
                <a:solidFill>
                  <a:schemeClr val="dk1"/>
                </a:solidFill>
                <a:latin typeface="Calibri"/>
                <a:ea typeface="Calibri"/>
                <a:cs typeface="Calibri"/>
                <a:sym typeface="Calibri"/>
              </a:defRPr>
            </a:lvl2pPr>
            <a:lvl3pPr indent="-7620" lvl="2" marL="4389120" marR="0" rtl="0" algn="ctr">
              <a:lnSpc>
                <a:spcPct val="90000"/>
              </a:lnSpc>
              <a:spcBef>
                <a:spcPts val="2400"/>
              </a:spcBef>
              <a:buClr>
                <a:schemeClr val="dk1"/>
              </a:buClr>
              <a:buFont typeface="Arial"/>
              <a:buNone/>
              <a:defRPr b="0" i="0" sz="8640" u="none" cap="none" strike="noStrike">
                <a:solidFill>
                  <a:schemeClr val="dk1"/>
                </a:solidFill>
                <a:latin typeface="Calibri"/>
                <a:ea typeface="Calibri"/>
                <a:cs typeface="Calibri"/>
                <a:sym typeface="Calibri"/>
              </a:defRPr>
            </a:lvl3pPr>
            <a:lvl4pPr indent="-5080" lvl="3" marL="6583680" marR="0" rtl="0" algn="ctr">
              <a:lnSpc>
                <a:spcPct val="90000"/>
              </a:lnSpc>
              <a:spcBef>
                <a:spcPts val="2400"/>
              </a:spcBef>
              <a:buClr>
                <a:schemeClr val="dk1"/>
              </a:buClr>
              <a:buFont typeface="Arial"/>
              <a:buNone/>
              <a:defRPr b="0" i="0" sz="7680" u="none" cap="none" strike="noStrike">
                <a:solidFill>
                  <a:schemeClr val="dk1"/>
                </a:solidFill>
                <a:latin typeface="Calibri"/>
                <a:ea typeface="Calibri"/>
                <a:cs typeface="Calibri"/>
                <a:sym typeface="Calibri"/>
              </a:defRPr>
            </a:lvl4pPr>
            <a:lvl5pPr indent="-2540" lvl="4" marL="8778240" marR="0" rtl="0" algn="ctr">
              <a:lnSpc>
                <a:spcPct val="90000"/>
              </a:lnSpc>
              <a:spcBef>
                <a:spcPts val="2400"/>
              </a:spcBef>
              <a:buClr>
                <a:schemeClr val="dk1"/>
              </a:buClr>
              <a:buFont typeface="Arial"/>
              <a:buNone/>
              <a:defRPr b="0" i="0" sz="7680" u="none" cap="none" strike="noStrike">
                <a:solidFill>
                  <a:schemeClr val="dk1"/>
                </a:solidFill>
                <a:latin typeface="Calibri"/>
                <a:ea typeface="Calibri"/>
                <a:cs typeface="Calibri"/>
                <a:sym typeface="Calibri"/>
              </a:defRPr>
            </a:lvl5pPr>
            <a:lvl6pPr indent="0" lvl="5" marL="10972800" marR="0" rtl="0" algn="ctr">
              <a:lnSpc>
                <a:spcPct val="90000"/>
              </a:lnSpc>
              <a:spcBef>
                <a:spcPts val="2400"/>
              </a:spcBef>
              <a:buClr>
                <a:schemeClr val="dk1"/>
              </a:buClr>
              <a:buFont typeface="Arial"/>
              <a:buNone/>
              <a:defRPr b="0" i="0" sz="7680" u="none" cap="none" strike="noStrike">
                <a:solidFill>
                  <a:schemeClr val="dk1"/>
                </a:solidFill>
                <a:latin typeface="Calibri"/>
                <a:ea typeface="Calibri"/>
                <a:cs typeface="Calibri"/>
                <a:sym typeface="Calibri"/>
              </a:defRPr>
            </a:lvl6pPr>
            <a:lvl7pPr indent="-10160" lvl="6" marL="13167361" marR="0" rtl="0" algn="ctr">
              <a:lnSpc>
                <a:spcPct val="90000"/>
              </a:lnSpc>
              <a:spcBef>
                <a:spcPts val="2400"/>
              </a:spcBef>
              <a:buClr>
                <a:schemeClr val="dk1"/>
              </a:buClr>
              <a:buFont typeface="Arial"/>
              <a:buNone/>
              <a:defRPr b="0" i="0" sz="7680" u="none" cap="none" strike="noStrike">
                <a:solidFill>
                  <a:schemeClr val="dk1"/>
                </a:solidFill>
                <a:latin typeface="Calibri"/>
                <a:ea typeface="Calibri"/>
                <a:cs typeface="Calibri"/>
                <a:sym typeface="Calibri"/>
              </a:defRPr>
            </a:lvl7pPr>
            <a:lvl8pPr indent="-7619" lvl="7" marL="15361920" marR="0" rtl="0" algn="ctr">
              <a:lnSpc>
                <a:spcPct val="90000"/>
              </a:lnSpc>
              <a:spcBef>
                <a:spcPts val="2400"/>
              </a:spcBef>
              <a:buClr>
                <a:schemeClr val="dk1"/>
              </a:buClr>
              <a:buFont typeface="Arial"/>
              <a:buNone/>
              <a:defRPr b="0" i="0" sz="7680" u="none" cap="none" strike="noStrike">
                <a:solidFill>
                  <a:schemeClr val="dk1"/>
                </a:solidFill>
                <a:latin typeface="Calibri"/>
                <a:ea typeface="Calibri"/>
                <a:cs typeface="Calibri"/>
                <a:sym typeface="Calibri"/>
              </a:defRPr>
            </a:lvl8pPr>
            <a:lvl9pPr indent="-5080" lvl="8" marL="17556480" marR="0" rtl="0" algn="ctr">
              <a:lnSpc>
                <a:spcPct val="90000"/>
              </a:lnSpc>
              <a:spcBef>
                <a:spcPts val="2400"/>
              </a:spcBef>
              <a:buClr>
                <a:schemeClr val="dk1"/>
              </a:buClr>
              <a:buFont typeface="Arial"/>
              <a:buNone/>
              <a:defRPr b="0" i="0" sz="768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3017519" y="30510487"/>
            <a:ext cx="9875520" cy="1752600"/>
          </a:xfrm>
          <a:prstGeom prst="rect">
            <a:avLst/>
          </a:prstGeom>
          <a:noFill/>
          <a:ln>
            <a:noFill/>
          </a:ln>
        </p:spPr>
        <p:txBody>
          <a:bodyPr anchorCtr="0" anchor="ctr" bIns="91425" lIns="91425" rIns="91425" tIns="91425"/>
          <a:lstStyle>
            <a:lvl1pPr indent="0" lvl="0" marL="0" marR="0" rtl="0" algn="l">
              <a:spcBef>
                <a:spcPts val="0"/>
              </a:spcBef>
              <a:buNone/>
              <a:defRPr b="0" i="0" sz="5760" u="none" cap="none" strike="noStrike">
                <a:solidFill>
                  <a:srgbClr val="888888"/>
                </a:solidFill>
                <a:latin typeface="Calibri"/>
                <a:ea typeface="Calibri"/>
                <a:cs typeface="Calibri"/>
                <a:sym typeface="Calibri"/>
              </a:defRPr>
            </a:lvl1pPr>
            <a:lvl2pPr indent="-1929" lvl="1" marL="1843429" marR="0" rtl="0" algn="l">
              <a:spcBef>
                <a:spcPts val="0"/>
              </a:spcBef>
              <a:buNone/>
              <a:defRPr b="0" i="0" sz="7258" u="none" cap="none" strike="noStrike">
                <a:solidFill>
                  <a:schemeClr val="dk1"/>
                </a:solidFill>
                <a:latin typeface="Calibri"/>
                <a:ea typeface="Calibri"/>
                <a:cs typeface="Calibri"/>
                <a:sym typeface="Calibri"/>
              </a:defRPr>
            </a:lvl2pPr>
            <a:lvl3pPr indent="-3861" lvl="2" marL="3686861" marR="0" rtl="0" algn="l">
              <a:spcBef>
                <a:spcPts val="0"/>
              </a:spcBef>
              <a:buNone/>
              <a:defRPr b="0" i="0" sz="7258" u="none" cap="none" strike="noStrike">
                <a:solidFill>
                  <a:schemeClr val="dk1"/>
                </a:solidFill>
                <a:latin typeface="Calibri"/>
                <a:ea typeface="Calibri"/>
                <a:cs typeface="Calibri"/>
                <a:sym typeface="Calibri"/>
              </a:defRPr>
            </a:lvl3pPr>
            <a:lvl4pPr indent="-5791" lvl="3" marL="5530291" marR="0" rtl="0" algn="l">
              <a:spcBef>
                <a:spcPts val="0"/>
              </a:spcBef>
              <a:buNone/>
              <a:defRPr b="0" i="0" sz="7258" u="none" cap="none" strike="noStrike">
                <a:solidFill>
                  <a:schemeClr val="dk1"/>
                </a:solidFill>
                <a:latin typeface="Calibri"/>
                <a:ea typeface="Calibri"/>
                <a:cs typeface="Calibri"/>
                <a:sym typeface="Calibri"/>
              </a:defRPr>
            </a:lvl4pPr>
            <a:lvl5pPr indent="-7722" lvl="4" marL="7373722" marR="0" rtl="0" algn="l">
              <a:spcBef>
                <a:spcPts val="0"/>
              </a:spcBef>
              <a:buNone/>
              <a:defRPr b="0" i="0" sz="7258" u="none" cap="none" strike="noStrike">
                <a:solidFill>
                  <a:schemeClr val="dk1"/>
                </a:solidFill>
                <a:latin typeface="Calibri"/>
                <a:ea typeface="Calibri"/>
                <a:cs typeface="Calibri"/>
                <a:sym typeface="Calibri"/>
              </a:defRPr>
            </a:lvl5pPr>
            <a:lvl6pPr indent="-9652" lvl="5" marL="9217152" marR="0" rtl="0" algn="l">
              <a:spcBef>
                <a:spcPts val="0"/>
              </a:spcBef>
              <a:buNone/>
              <a:defRPr b="0" i="0" sz="7258" u="none" cap="none" strike="noStrike">
                <a:solidFill>
                  <a:schemeClr val="dk1"/>
                </a:solidFill>
                <a:latin typeface="Calibri"/>
                <a:ea typeface="Calibri"/>
                <a:cs typeface="Calibri"/>
                <a:sym typeface="Calibri"/>
              </a:defRPr>
            </a:lvl6pPr>
            <a:lvl7pPr indent="-11582" lvl="6" marL="11060582" marR="0" rtl="0" algn="l">
              <a:spcBef>
                <a:spcPts val="0"/>
              </a:spcBef>
              <a:buNone/>
              <a:defRPr b="0" i="0" sz="7258" u="none" cap="none" strike="noStrike">
                <a:solidFill>
                  <a:schemeClr val="dk1"/>
                </a:solidFill>
                <a:latin typeface="Calibri"/>
                <a:ea typeface="Calibri"/>
                <a:cs typeface="Calibri"/>
                <a:sym typeface="Calibri"/>
              </a:defRPr>
            </a:lvl7pPr>
            <a:lvl8pPr indent="-813" lvl="7" marL="12904013" marR="0" rtl="0" algn="l">
              <a:spcBef>
                <a:spcPts val="0"/>
              </a:spcBef>
              <a:buNone/>
              <a:defRPr b="0" i="0" sz="7258" u="none" cap="none" strike="noStrike">
                <a:solidFill>
                  <a:schemeClr val="dk1"/>
                </a:solidFill>
                <a:latin typeface="Calibri"/>
                <a:ea typeface="Calibri"/>
                <a:cs typeface="Calibri"/>
                <a:sym typeface="Calibri"/>
              </a:defRPr>
            </a:lvl8pPr>
            <a:lvl9pPr indent="-2742" lvl="8" marL="14747442" marR="0" rtl="0" algn="l">
              <a:spcBef>
                <a:spcPts val="0"/>
              </a:spcBef>
              <a:buNone/>
              <a:defRPr b="0" i="0" sz="7258"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14538959" y="30510487"/>
            <a:ext cx="14813279" cy="1752600"/>
          </a:xfrm>
          <a:prstGeom prst="rect">
            <a:avLst/>
          </a:prstGeom>
          <a:noFill/>
          <a:ln>
            <a:noFill/>
          </a:ln>
        </p:spPr>
        <p:txBody>
          <a:bodyPr anchorCtr="0" anchor="ctr" bIns="91425" lIns="91425" rIns="91425" tIns="91425"/>
          <a:lstStyle>
            <a:lvl1pPr indent="0" lvl="0" marL="0" marR="0" rtl="0" algn="ctr">
              <a:spcBef>
                <a:spcPts val="0"/>
              </a:spcBef>
              <a:buNone/>
              <a:defRPr b="0" i="0" sz="5760" u="none" cap="none" strike="noStrike">
                <a:solidFill>
                  <a:srgbClr val="888888"/>
                </a:solidFill>
                <a:latin typeface="Calibri"/>
                <a:ea typeface="Calibri"/>
                <a:cs typeface="Calibri"/>
                <a:sym typeface="Calibri"/>
              </a:defRPr>
            </a:lvl1pPr>
            <a:lvl2pPr indent="-1929" lvl="1" marL="1843429" marR="0" rtl="0" algn="l">
              <a:spcBef>
                <a:spcPts val="0"/>
              </a:spcBef>
              <a:buNone/>
              <a:defRPr b="0" i="0" sz="7258" u="none" cap="none" strike="noStrike">
                <a:solidFill>
                  <a:schemeClr val="dk1"/>
                </a:solidFill>
                <a:latin typeface="Calibri"/>
                <a:ea typeface="Calibri"/>
                <a:cs typeface="Calibri"/>
                <a:sym typeface="Calibri"/>
              </a:defRPr>
            </a:lvl2pPr>
            <a:lvl3pPr indent="-3861" lvl="2" marL="3686861" marR="0" rtl="0" algn="l">
              <a:spcBef>
                <a:spcPts val="0"/>
              </a:spcBef>
              <a:buNone/>
              <a:defRPr b="0" i="0" sz="7258" u="none" cap="none" strike="noStrike">
                <a:solidFill>
                  <a:schemeClr val="dk1"/>
                </a:solidFill>
                <a:latin typeface="Calibri"/>
                <a:ea typeface="Calibri"/>
                <a:cs typeface="Calibri"/>
                <a:sym typeface="Calibri"/>
              </a:defRPr>
            </a:lvl3pPr>
            <a:lvl4pPr indent="-5791" lvl="3" marL="5530291" marR="0" rtl="0" algn="l">
              <a:spcBef>
                <a:spcPts val="0"/>
              </a:spcBef>
              <a:buNone/>
              <a:defRPr b="0" i="0" sz="7258" u="none" cap="none" strike="noStrike">
                <a:solidFill>
                  <a:schemeClr val="dk1"/>
                </a:solidFill>
                <a:latin typeface="Calibri"/>
                <a:ea typeface="Calibri"/>
                <a:cs typeface="Calibri"/>
                <a:sym typeface="Calibri"/>
              </a:defRPr>
            </a:lvl4pPr>
            <a:lvl5pPr indent="-7722" lvl="4" marL="7373722" marR="0" rtl="0" algn="l">
              <a:spcBef>
                <a:spcPts val="0"/>
              </a:spcBef>
              <a:buNone/>
              <a:defRPr b="0" i="0" sz="7258" u="none" cap="none" strike="noStrike">
                <a:solidFill>
                  <a:schemeClr val="dk1"/>
                </a:solidFill>
                <a:latin typeface="Calibri"/>
                <a:ea typeface="Calibri"/>
                <a:cs typeface="Calibri"/>
                <a:sym typeface="Calibri"/>
              </a:defRPr>
            </a:lvl5pPr>
            <a:lvl6pPr indent="-9652" lvl="5" marL="9217152" marR="0" rtl="0" algn="l">
              <a:spcBef>
                <a:spcPts val="0"/>
              </a:spcBef>
              <a:buNone/>
              <a:defRPr b="0" i="0" sz="7258" u="none" cap="none" strike="noStrike">
                <a:solidFill>
                  <a:schemeClr val="dk1"/>
                </a:solidFill>
                <a:latin typeface="Calibri"/>
                <a:ea typeface="Calibri"/>
                <a:cs typeface="Calibri"/>
                <a:sym typeface="Calibri"/>
              </a:defRPr>
            </a:lvl6pPr>
            <a:lvl7pPr indent="-11582" lvl="6" marL="11060582" marR="0" rtl="0" algn="l">
              <a:spcBef>
                <a:spcPts val="0"/>
              </a:spcBef>
              <a:buNone/>
              <a:defRPr b="0" i="0" sz="7258" u="none" cap="none" strike="noStrike">
                <a:solidFill>
                  <a:schemeClr val="dk1"/>
                </a:solidFill>
                <a:latin typeface="Calibri"/>
                <a:ea typeface="Calibri"/>
                <a:cs typeface="Calibri"/>
                <a:sym typeface="Calibri"/>
              </a:defRPr>
            </a:lvl7pPr>
            <a:lvl8pPr indent="-813" lvl="7" marL="12904013" marR="0" rtl="0" algn="l">
              <a:spcBef>
                <a:spcPts val="0"/>
              </a:spcBef>
              <a:buNone/>
              <a:defRPr b="0" i="0" sz="7258" u="none" cap="none" strike="noStrike">
                <a:solidFill>
                  <a:schemeClr val="dk1"/>
                </a:solidFill>
                <a:latin typeface="Calibri"/>
                <a:ea typeface="Calibri"/>
                <a:cs typeface="Calibri"/>
                <a:sym typeface="Calibri"/>
              </a:defRPr>
            </a:lvl8pPr>
            <a:lvl9pPr indent="-2742" lvl="8" marL="14747442" marR="0" rtl="0" algn="l">
              <a:spcBef>
                <a:spcPts val="0"/>
              </a:spcBef>
              <a:buNone/>
              <a:defRPr b="0" i="0" sz="7258"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30998159" y="30510487"/>
            <a:ext cx="9875520" cy="17526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576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3017519" y="1752607"/>
            <a:ext cx="37856160" cy="6362701"/>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2112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rot="5400000">
            <a:off x="11502390" y="278130"/>
            <a:ext cx="20886421" cy="37856160"/>
          </a:xfrm>
          <a:prstGeom prst="rect">
            <a:avLst/>
          </a:prstGeom>
          <a:noFill/>
          <a:ln>
            <a:noFill/>
          </a:ln>
        </p:spPr>
        <p:txBody>
          <a:bodyPr anchorCtr="0" anchor="t" bIns="91425" lIns="91425" rIns="91425" tIns="91425"/>
          <a:lstStyle>
            <a:lvl1pPr indent="-243840" lvl="0" marL="1097280" marR="0" rtl="0" algn="l">
              <a:lnSpc>
                <a:spcPct val="90000"/>
              </a:lnSpc>
              <a:spcBef>
                <a:spcPts val="4800"/>
              </a:spcBef>
              <a:buClr>
                <a:schemeClr val="dk1"/>
              </a:buClr>
              <a:buSzPct val="100298"/>
              <a:buFont typeface="Arial"/>
              <a:buChar char="•"/>
              <a:defRPr b="0" i="0" sz="13439" u="none" cap="none" strike="noStrike">
                <a:solidFill>
                  <a:schemeClr val="dk1"/>
                </a:solidFill>
                <a:latin typeface="Calibri"/>
                <a:ea typeface="Calibri"/>
                <a:cs typeface="Calibri"/>
                <a:sym typeface="Calibri"/>
              </a:defRPr>
            </a:lvl1pPr>
            <a:lvl2pPr indent="-375920" lvl="1" marL="3291840" marR="0" rtl="0" algn="l">
              <a:lnSpc>
                <a:spcPct val="90000"/>
              </a:lnSpc>
              <a:spcBef>
                <a:spcPts val="2400"/>
              </a:spcBef>
              <a:buClr>
                <a:schemeClr val="dk1"/>
              </a:buClr>
              <a:buSzPct val="100173"/>
              <a:buFont typeface="Arial"/>
              <a:buChar char="•"/>
              <a:defRPr b="0" i="0" sz="11520" u="none" cap="none" strike="noStrike">
                <a:solidFill>
                  <a:schemeClr val="dk1"/>
                </a:solidFill>
                <a:latin typeface="Calibri"/>
                <a:ea typeface="Calibri"/>
                <a:cs typeface="Calibri"/>
                <a:sym typeface="Calibri"/>
              </a:defRPr>
            </a:lvl2pPr>
            <a:lvl3pPr indent="-495300" lvl="2" marL="5486400" marR="0" rtl="0" algn="l">
              <a:lnSpc>
                <a:spcPct val="90000"/>
              </a:lnSpc>
              <a:spcBef>
                <a:spcPts val="240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3pPr>
            <a:lvl4pPr indent="-553719" lvl="3" marL="7680960"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4pPr>
            <a:lvl5pPr indent="-551179" lvl="4" marL="9875520"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5pPr>
            <a:lvl6pPr indent="-548640" lvl="5" marL="12070080"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6pPr>
            <a:lvl7pPr indent="-558800" lvl="6" marL="14264639"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7pPr>
            <a:lvl8pPr indent="-556260" lvl="7" marL="16459200"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8pPr>
            <a:lvl9pPr indent="-553721" lvl="8" marL="18653760"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3017519" y="30510487"/>
            <a:ext cx="9875520" cy="1752600"/>
          </a:xfrm>
          <a:prstGeom prst="rect">
            <a:avLst/>
          </a:prstGeom>
          <a:noFill/>
          <a:ln>
            <a:noFill/>
          </a:ln>
        </p:spPr>
        <p:txBody>
          <a:bodyPr anchorCtr="0" anchor="ctr" bIns="91425" lIns="91425" rIns="91425" tIns="91425"/>
          <a:lstStyle>
            <a:lvl1pPr indent="0" lvl="0" marL="0" marR="0" rtl="0" algn="l">
              <a:spcBef>
                <a:spcPts val="0"/>
              </a:spcBef>
              <a:buNone/>
              <a:defRPr sz="5760">
                <a:solidFill>
                  <a:srgbClr val="888888"/>
                </a:solidFill>
                <a:latin typeface="Calibri"/>
                <a:ea typeface="Calibri"/>
                <a:cs typeface="Calibri"/>
                <a:sym typeface="Calibri"/>
              </a:defRPr>
            </a:lvl1pPr>
            <a:lvl2pPr indent="-1929" lvl="1" marL="1843429" marR="0" rtl="0" algn="l">
              <a:spcBef>
                <a:spcPts val="0"/>
              </a:spcBef>
              <a:buNone/>
              <a:defRPr b="0" i="0" sz="7258" u="none" cap="none" strike="noStrike">
                <a:solidFill>
                  <a:schemeClr val="dk1"/>
                </a:solidFill>
                <a:latin typeface="Calibri"/>
                <a:ea typeface="Calibri"/>
                <a:cs typeface="Calibri"/>
                <a:sym typeface="Calibri"/>
              </a:defRPr>
            </a:lvl2pPr>
            <a:lvl3pPr indent="-3861" lvl="2" marL="3686861" marR="0" rtl="0" algn="l">
              <a:spcBef>
                <a:spcPts val="0"/>
              </a:spcBef>
              <a:buNone/>
              <a:defRPr b="0" i="0" sz="7258" u="none" cap="none" strike="noStrike">
                <a:solidFill>
                  <a:schemeClr val="dk1"/>
                </a:solidFill>
                <a:latin typeface="Calibri"/>
                <a:ea typeface="Calibri"/>
                <a:cs typeface="Calibri"/>
                <a:sym typeface="Calibri"/>
              </a:defRPr>
            </a:lvl3pPr>
            <a:lvl4pPr indent="-5791" lvl="3" marL="5530291" marR="0" rtl="0" algn="l">
              <a:spcBef>
                <a:spcPts val="0"/>
              </a:spcBef>
              <a:buNone/>
              <a:defRPr b="0" i="0" sz="7258" u="none" cap="none" strike="noStrike">
                <a:solidFill>
                  <a:schemeClr val="dk1"/>
                </a:solidFill>
                <a:latin typeface="Calibri"/>
                <a:ea typeface="Calibri"/>
                <a:cs typeface="Calibri"/>
                <a:sym typeface="Calibri"/>
              </a:defRPr>
            </a:lvl4pPr>
            <a:lvl5pPr indent="-7722" lvl="4" marL="7373722" marR="0" rtl="0" algn="l">
              <a:spcBef>
                <a:spcPts val="0"/>
              </a:spcBef>
              <a:buNone/>
              <a:defRPr b="0" i="0" sz="7258" u="none" cap="none" strike="noStrike">
                <a:solidFill>
                  <a:schemeClr val="dk1"/>
                </a:solidFill>
                <a:latin typeface="Calibri"/>
                <a:ea typeface="Calibri"/>
                <a:cs typeface="Calibri"/>
                <a:sym typeface="Calibri"/>
              </a:defRPr>
            </a:lvl5pPr>
            <a:lvl6pPr indent="-9652" lvl="5" marL="9217152" marR="0" rtl="0" algn="l">
              <a:spcBef>
                <a:spcPts val="0"/>
              </a:spcBef>
              <a:buNone/>
              <a:defRPr b="0" i="0" sz="7258" u="none" cap="none" strike="noStrike">
                <a:solidFill>
                  <a:schemeClr val="dk1"/>
                </a:solidFill>
                <a:latin typeface="Calibri"/>
                <a:ea typeface="Calibri"/>
                <a:cs typeface="Calibri"/>
                <a:sym typeface="Calibri"/>
              </a:defRPr>
            </a:lvl6pPr>
            <a:lvl7pPr indent="-11582" lvl="6" marL="11060582" marR="0" rtl="0" algn="l">
              <a:spcBef>
                <a:spcPts val="0"/>
              </a:spcBef>
              <a:buNone/>
              <a:defRPr b="0" i="0" sz="7258" u="none" cap="none" strike="noStrike">
                <a:solidFill>
                  <a:schemeClr val="dk1"/>
                </a:solidFill>
                <a:latin typeface="Calibri"/>
                <a:ea typeface="Calibri"/>
                <a:cs typeface="Calibri"/>
                <a:sym typeface="Calibri"/>
              </a:defRPr>
            </a:lvl7pPr>
            <a:lvl8pPr indent="-813" lvl="7" marL="12904013" marR="0" rtl="0" algn="l">
              <a:spcBef>
                <a:spcPts val="0"/>
              </a:spcBef>
              <a:buNone/>
              <a:defRPr b="0" i="0" sz="7258" u="none" cap="none" strike="noStrike">
                <a:solidFill>
                  <a:schemeClr val="dk1"/>
                </a:solidFill>
                <a:latin typeface="Calibri"/>
                <a:ea typeface="Calibri"/>
                <a:cs typeface="Calibri"/>
                <a:sym typeface="Calibri"/>
              </a:defRPr>
            </a:lvl8pPr>
            <a:lvl9pPr indent="-2742" lvl="8" marL="14747442" marR="0" rtl="0" algn="l">
              <a:spcBef>
                <a:spcPts val="0"/>
              </a:spcBef>
              <a:buNone/>
              <a:defRPr b="0" i="0" sz="7258"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14538959" y="30510487"/>
            <a:ext cx="14813279" cy="1752600"/>
          </a:xfrm>
          <a:prstGeom prst="rect">
            <a:avLst/>
          </a:prstGeom>
          <a:noFill/>
          <a:ln>
            <a:noFill/>
          </a:ln>
        </p:spPr>
        <p:txBody>
          <a:bodyPr anchorCtr="0" anchor="ctr" bIns="91425" lIns="91425" rIns="91425" tIns="91425"/>
          <a:lstStyle>
            <a:lvl1pPr indent="0" lvl="0" marL="0" marR="0" rtl="0" algn="ctr">
              <a:spcBef>
                <a:spcPts val="0"/>
              </a:spcBef>
              <a:buNone/>
              <a:defRPr sz="5760">
                <a:solidFill>
                  <a:srgbClr val="888888"/>
                </a:solidFill>
                <a:latin typeface="Calibri"/>
                <a:ea typeface="Calibri"/>
                <a:cs typeface="Calibri"/>
                <a:sym typeface="Calibri"/>
              </a:defRPr>
            </a:lvl1pPr>
            <a:lvl2pPr indent="-1929" lvl="1" marL="1843429" marR="0" rtl="0" algn="l">
              <a:spcBef>
                <a:spcPts val="0"/>
              </a:spcBef>
              <a:buNone/>
              <a:defRPr b="0" i="0" sz="7258" u="none" cap="none" strike="noStrike">
                <a:solidFill>
                  <a:schemeClr val="dk1"/>
                </a:solidFill>
                <a:latin typeface="Calibri"/>
                <a:ea typeface="Calibri"/>
                <a:cs typeface="Calibri"/>
                <a:sym typeface="Calibri"/>
              </a:defRPr>
            </a:lvl2pPr>
            <a:lvl3pPr indent="-3861" lvl="2" marL="3686861" marR="0" rtl="0" algn="l">
              <a:spcBef>
                <a:spcPts val="0"/>
              </a:spcBef>
              <a:buNone/>
              <a:defRPr b="0" i="0" sz="7258" u="none" cap="none" strike="noStrike">
                <a:solidFill>
                  <a:schemeClr val="dk1"/>
                </a:solidFill>
                <a:latin typeface="Calibri"/>
                <a:ea typeface="Calibri"/>
                <a:cs typeface="Calibri"/>
                <a:sym typeface="Calibri"/>
              </a:defRPr>
            </a:lvl3pPr>
            <a:lvl4pPr indent="-5791" lvl="3" marL="5530291" marR="0" rtl="0" algn="l">
              <a:spcBef>
                <a:spcPts val="0"/>
              </a:spcBef>
              <a:buNone/>
              <a:defRPr b="0" i="0" sz="7258" u="none" cap="none" strike="noStrike">
                <a:solidFill>
                  <a:schemeClr val="dk1"/>
                </a:solidFill>
                <a:latin typeface="Calibri"/>
                <a:ea typeface="Calibri"/>
                <a:cs typeface="Calibri"/>
                <a:sym typeface="Calibri"/>
              </a:defRPr>
            </a:lvl4pPr>
            <a:lvl5pPr indent="-7722" lvl="4" marL="7373722" marR="0" rtl="0" algn="l">
              <a:spcBef>
                <a:spcPts val="0"/>
              </a:spcBef>
              <a:buNone/>
              <a:defRPr b="0" i="0" sz="7258" u="none" cap="none" strike="noStrike">
                <a:solidFill>
                  <a:schemeClr val="dk1"/>
                </a:solidFill>
                <a:latin typeface="Calibri"/>
                <a:ea typeface="Calibri"/>
                <a:cs typeface="Calibri"/>
                <a:sym typeface="Calibri"/>
              </a:defRPr>
            </a:lvl5pPr>
            <a:lvl6pPr indent="-9652" lvl="5" marL="9217152" marR="0" rtl="0" algn="l">
              <a:spcBef>
                <a:spcPts val="0"/>
              </a:spcBef>
              <a:buNone/>
              <a:defRPr b="0" i="0" sz="7258" u="none" cap="none" strike="noStrike">
                <a:solidFill>
                  <a:schemeClr val="dk1"/>
                </a:solidFill>
                <a:latin typeface="Calibri"/>
                <a:ea typeface="Calibri"/>
                <a:cs typeface="Calibri"/>
                <a:sym typeface="Calibri"/>
              </a:defRPr>
            </a:lvl6pPr>
            <a:lvl7pPr indent="-11582" lvl="6" marL="11060582" marR="0" rtl="0" algn="l">
              <a:spcBef>
                <a:spcPts val="0"/>
              </a:spcBef>
              <a:buNone/>
              <a:defRPr b="0" i="0" sz="7258" u="none" cap="none" strike="noStrike">
                <a:solidFill>
                  <a:schemeClr val="dk1"/>
                </a:solidFill>
                <a:latin typeface="Calibri"/>
                <a:ea typeface="Calibri"/>
                <a:cs typeface="Calibri"/>
                <a:sym typeface="Calibri"/>
              </a:defRPr>
            </a:lvl7pPr>
            <a:lvl8pPr indent="-813" lvl="7" marL="12904013" marR="0" rtl="0" algn="l">
              <a:spcBef>
                <a:spcPts val="0"/>
              </a:spcBef>
              <a:buNone/>
              <a:defRPr b="0" i="0" sz="7258" u="none" cap="none" strike="noStrike">
                <a:solidFill>
                  <a:schemeClr val="dk1"/>
                </a:solidFill>
                <a:latin typeface="Calibri"/>
                <a:ea typeface="Calibri"/>
                <a:cs typeface="Calibri"/>
                <a:sym typeface="Calibri"/>
              </a:defRPr>
            </a:lvl8pPr>
            <a:lvl9pPr indent="-2742" lvl="8" marL="14747442" marR="0" rtl="0" algn="l">
              <a:spcBef>
                <a:spcPts val="0"/>
              </a:spcBef>
              <a:buNone/>
              <a:defRPr b="0" i="0" sz="7258"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30998159" y="30510487"/>
            <a:ext cx="9875520" cy="17526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576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22193250" y="10968990"/>
            <a:ext cx="27896821" cy="946404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2112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2990851" y="1779270"/>
            <a:ext cx="27896821" cy="27843481"/>
          </a:xfrm>
          <a:prstGeom prst="rect">
            <a:avLst/>
          </a:prstGeom>
          <a:noFill/>
          <a:ln>
            <a:noFill/>
          </a:ln>
        </p:spPr>
        <p:txBody>
          <a:bodyPr anchorCtr="0" anchor="t" bIns="91425" lIns="91425" rIns="91425" tIns="91425"/>
          <a:lstStyle>
            <a:lvl1pPr indent="-243840" lvl="0" marL="1097280" marR="0" rtl="0" algn="l">
              <a:lnSpc>
                <a:spcPct val="90000"/>
              </a:lnSpc>
              <a:spcBef>
                <a:spcPts val="4800"/>
              </a:spcBef>
              <a:buClr>
                <a:schemeClr val="dk1"/>
              </a:buClr>
              <a:buSzPct val="100298"/>
              <a:buFont typeface="Arial"/>
              <a:buChar char="•"/>
              <a:defRPr b="0" i="0" sz="13439" u="none" cap="none" strike="noStrike">
                <a:solidFill>
                  <a:schemeClr val="dk1"/>
                </a:solidFill>
                <a:latin typeface="Calibri"/>
                <a:ea typeface="Calibri"/>
                <a:cs typeface="Calibri"/>
                <a:sym typeface="Calibri"/>
              </a:defRPr>
            </a:lvl1pPr>
            <a:lvl2pPr indent="-375920" lvl="1" marL="3291840" marR="0" rtl="0" algn="l">
              <a:lnSpc>
                <a:spcPct val="90000"/>
              </a:lnSpc>
              <a:spcBef>
                <a:spcPts val="2400"/>
              </a:spcBef>
              <a:buClr>
                <a:schemeClr val="dk1"/>
              </a:buClr>
              <a:buSzPct val="100173"/>
              <a:buFont typeface="Arial"/>
              <a:buChar char="•"/>
              <a:defRPr b="0" i="0" sz="11520" u="none" cap="none" strike="noStrike">
                <a:solidFill>
                  <a:schemeClr val="dk1"/>
                </a:solidFill>
                <a:latin typeface="Calibri"/>
                <a:ea typeface="Calibri"/>
                <a:cs typeface="Calibri"/>
                <a:sym typeface="Calibri"/>
              </a:defRPr>
            </a:lvl2pPr>
            <a:lvl3pPr indent="-495300" lvl="2" marL="5486400" marR="0" rtl="0" algn="l">
              <a:lnSpc>
                <a:spcPct val="90000"/>
              </a:lnSpc>
              <a:spcBef>
                <a:spcPts val="240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3pPr>
            <a:lvl4pPr indent="-553719" lvl="3" marL="7680960"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4pPr>
            <a:lvl5pPr indent="-551179" lvl="4" marL="9875520"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5pPr>
            <a:lvl6pPr indent="-548640" lvl="5" marL="12070080"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6pPr>
            <a:lvl7pPr indent="-558800" lvl="6" marL="14264639"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7pPr>
            <a:lvl8pPr indent="-556260" lvl="7" marL="16459200"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8pPr>
            <a:lvl9pPr indent="-553721" lvl="8" marL="18653760"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3017519" y="30510487"/>
            <a:ext cx="9875520" cy="1752600"/>
          </a:xfrm>
          <a:prstGeom prst="rect">
            <a:avLst/>
          </a:prstGeom>
          <a:noFill/>
          <a:ln>
            <a:noFill/>
          </a:ln>
        </p:spPr>
        <p:txBody>
          <a:bodyPr anchorCtr="0" anchor="ctr" bIns="91425" lIns="91425" rIns="91425" tIns="91425"/>
          <a:lstStyle>
            <a:lvl1pPr indent="0" lvl="0" marL="0" marR="0" rtl="0" algn="l">
              <a:spcBef>
                <a:spcPts val="0"/>
              </a:spcBef>
              <a:buNone/>
              <a:defRPr sz="5760">
                <a:solidFill>
                  <a:srgbClr val="888888"/>
                </a:solidFill>
                <a:latin typeface="Calibri"/>
                <a:ea typeface="Calibri"/>
                <a:cs typeface="Calibri"/>
                <a:sym typeface="Calibri"/>
              </a:defRPr>
            </a:lvl1pPr>
            <a:lvl2pPr indent="-1929" lvl="1" marL="1843429" marR="0" rtl="0" algn="l">
              <a:spcBef>
                <a:spcPts val="0"/>
              </a:spcBef>
              <a:buNone/>
              <a:defRPr b="0" i="0" sz="7258" u="none" cap="none" strike="noStrike">
                <a:solidFill>
                  <a:schemeClr val="dk1"/>
                </a:solidFill>
                <a:latin typeface="Calibri"/>
                <a:ea typeface="Calibri"/>
                <a:cs typeface="Calibri"/>
                <a:sym typeface="Calibri"/>
              </a:defRPr>
            </a:lvl2pPr>
            <a:lvl3pPr indent="-3861" lvl="2" marL="3686861" marR="0" rtl="0" algn="l">
              <a:spcBef>
                <a:spcPts val="0"/>
              </a:spcBef>
              <a:buNone/>
              <a:defRPr b="0" i="0" sz="7258" u="none" cap="none" strike="noStrike">
                <a:solidFill>
                  <a:schemeClr val="dk1"/>
                </a:solidFill>
                <a:latin typeface="Calibri"/>
                <a:ea typeface="Calibri"/>
                <a:cs typeface="Calibri"/>
                <a:sym typeface="Calibri"/>
              </a:defRPr>
            </a:lvl3pPr>
            <a:lvl4pPr indent="-5791" lvl="3" marL="5530291" marR="0" rtl="0" algn="l">
              <a:spcBef>
                <a:spcPts val="0"/>
              </a:spcBef>
              <a:buNone/>
              <a:defRPr b="0" i="0" sz="7258" u="none" cap="none" strike="noStrike">
                <a:solidFill>
                  <a:schemeClr val="dk1"/>
                </a:solidFill>
                <a:latin typeface="Calibri"/>
                <a:ea typeface="Calibri"/>
                <a:cs typeface="Calibri"/>
                <a:sym typeface="Calibri"/>
              </a:defRPr>
            </a:lvl4pPr>
            <a:lvl5pPr indent="-7722" lvl="4" marL="7373722" marR="0" rtl="0" algn="l">
              <a:spcBef>
                <a:spcPts val="0"/>
              </a:spcBef>
              <a:buNone/>
              <a:defRPr b="0" i="0" sz="7258" u="none" cap="none" strike="noStrike">
                <a:solidFill>
                  <a:schemeClr val="dk1"/>
                </a:solidFill>
                <a:latin typeface="Calibri"/>
                <a:ea typeface="Calibri"/>
                <a:cs typeface="Calibri"/>
                <a:sym typeface="Calibri"/>
              </a:defRPr>
            </a:lvl5pPr>
            <a:lvl6pPr indent="-9652" lvl="5" marL="9217152" marR="0" rtl="0" algn="l">
              <a:spcBef>
                <a:spcPts val="0"/>
              </a:spcBef>
              <a:buNone/>
              <a:defRPr b="0" i="0" sz="7258" u="none" cap="none" strike="noStrike">
                <a:solidFill>
                  <a:schemeClr val="dk1"/>
                </a:solidFill>
                <a:latin typeface="Calibri"/>
                <a:ea typeface="Calibri"/>
                <a:cs typeface="Calibri"/>
                <a:sym typeface="Calibri"/>
              </a:defRPr>
            </a:lvl6pPr>
            <a:lvl7pPr indent="-11582" lvl="6" marL="11060582" marR="0" rtl="0" algn="l">
              <a:spcBef>
                <a:spcPts val="0"/>
              </a:spcBef>
              <a:buNone/>
              <a:defRPr b="0" i="0" sz="7258" u="none" cap="none" strike="noStrike">
                <a:solidFill>
                  <a:schemeClr val="dk1"/>
                </a:solidFill>
                <a:latin typeface="Calibri"/>
                <a:ea typeface="Calibri"/>
                <a:cs typeface="Calibri"/>
                <a:sym typeface="Calibri"/>
              </a:defRPr>
            </a:lvl7pPr>
            <a:lvl8pPr indent="-813" lvl="7" marL="12904013" marR="0" rtl="0" algn="l">
              <a:spcBef>
                <a:spcPts val="0"/>
              </a:spcBef>
              <a:buNone/>
              <a:defRPr b="0" i="0" sz="7258" u="none" cap="none" strike="noStrike">
                <a:solidFill>
                  <a:schemeClr val="dk1"/>
                </a:solidFill>
                <a:latin typeface="Calibri"/>
                <a:ea typeface="Calibri"/>
                <a:cs typeface="Calibri"/>
                <a:sym typeface="Calibri"/>
              </a:defRPr>
            </a:lvl8pPr>
            <a:lvl9pPr indent="-2742" lvl="8" marL="14747442" marR="0" rtl="0" algn="l">
              <a:spcBef>
                <a:spcPts val="0"/>
              </a:spcBef>
              <a:buNone/>
              <a:defRPr b="0" i="0" sz="7258"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14538959" y="30510487"/>
            <a:ext cx="14813279" cy="1752600"/>
          </a:xfrm>
          <a:prstGeom prst="rect">
            <a:avLst/>
          </a:prstGeom>
          <a:noFill/>
          <a:ln>
            <a:noFill/>
          </a:ln>
        </p:spPr>
        <p:txBody>
          <a:bodyPr anchorCtr="0" anchor="ctr" bIns="91425" lIns="91425" rIns="91425" tIns="91425"/>
          <a:lstStyle>
            <a:lvl1pPr indent="0" lvl="0" marL="0" marR="0" rtl="0" algn="ctr">
              <a:spcBef>
                <a:spcPts val="0"/>
              </a:spcBef>
              <a:buNone/>
              <a:defRPr sz="5760">
                <a:solidFill>
                  <a:srgbClr val="888888"/>
                </a:solidFill>
                <a:latin typeface="Calibri"/>
                <a:ea typeface="Calibri"/>
                <a:cs typeface="Calibri"/>
                <a:sym typeface="Calibri"/>
              </a:defRPr>
            </a:lvl1pPr>
            <a:lvl2pPr indent="-1929" lvl="1" marL="1843429" marR="0" rtl="0" algn="l">
              <a:spcBef>
                <a:spcPts val="0"/>
              </a:spcBef>
              <a:buNone/>
              <a:defRPr b="0" i="0" sz="7258" u="none" cap="none" strike="noStrike">
                <a:solidFill>
                  <a:schemeClr val="dk1"/>
                </a:solidFill>
                <a:latin typeface="Calibri"/>
                <a:ea typeface="Calibri"/>
                <a:cs typeface="Calibri"/>
                <a:sym typeface="Calibri"/>
              </a:defRPr>
            </a:lvl2pPr>
            <a:lvl3pPr indent="-3861" lvl="2" marL="3686861" marR="0" rtl="0" algn="l">
              <a:spcBef>
                <a:spcPts val="0"/>
              </a:spcBef>
              <a:buNone/>
              <a:defRPr b="0" i="0" sz="7258" u="none" cap="none" strike="noStrike">
                <a:solidFill>
                  <a:schemeClr val="dk1"/>
                </a:solidFill>
                <a:latin typeface="Calibri"/>
                <a:ea typeface="Calibri"/>
                <a:cs typeface="Calibri"/>
                <a:sym typeface="Calibri"/>
              </a:defRPr>
            </a:lvl3pPr>
            <a:lvl4pPr indent="-5791" lvl="3" marL="5530291" marR="0" rtl="0" algn="l">
              <a:spcBef>
                <a:spcPts val="0"/>
              </a:spcBef>
              <a:buNone/>
              <a:defRPr b="0" i="0" sz="7258" u="none" cap="none" strike="noStrike">
                <a:solidFill>
                  <a:schemeClr val="dk1"/>
                </a:solidFill>
                <a:latin typeface="Calibri"/>
                <a:ea typeface="Calibri"/>
                <a:cs typeface="Calibri"/>
                <a:sym typeface="Calibri"/>
              </a:defRPr>
            </a:lvl4pPr>
            <a:lvl5pPr indent="-7722" lvl="4" marL="7373722" marR="0" rtl="0" algn="l">
              <a:spcBef>
                <a:spcPts val="0"/>
              </a:spcBef>
              <a:buNone/>
              <a:defRPr b="0" i="0" sz="7258" u="none" cap="none" strike="noStrike">
                <a:solidFill>
                  <a:schemeClr val="dk1"/>
                </a:solidFill>
                <a:latin typeface="Calibri"/>
                <a:ea typeface="Calibri"/>
                <a:cs typeface="Calibri"/>
                <a:sym typeface="Calibri"/>
              </a:defRPr>
            </a:lvl5pPr>
            <a:lvl6pPr indent="-9652" lvl="5" marL="9217152" marR="0" rtl="0" algn="l">
              <a:spcBef>
                <a:spcPts val="0"/>
              </a:spcBef>
              <a:buNone/>
              <a:defRPr b="0" i="0" sz="7258" u="none" cap="none" strike="noStrike">
                <a:solidFill>
                  <a:schemeClr val="dk1"/>
                </a:solidFill>
                <a:latin typeface="Calibri"/>
                <a:ea typeface="Calibri"/>
                <a:cs typeface="Calibri"/>
                <a:sym typeface="Calibri"/>
              </a:defRPr>
            </a:lvl6pPr>
            <a:lvl7pPr indent="-11582" lvl="6" marL="11060582" marR="0" rtl="0" algn="l">
              <a:spcBef>
                <a:spcPts val="0"/>
              </a:spcBef>
              <a:buNone/>
              <a:defRPr b="0" i="0" sz="7258" u="none" cap="none" strike="noStrike">
                <a:solidFill>
                  <a:schemeClr val="dk1"/>
                </a:solidFill>
                <a:latin typeface="Calibri"/>
                <a:ea typeface="Calibri"/>
                <a:cs typeface="Calibri"/>
                <a:sym typeface="Calibri"/>
              </a:defRPr>
            </a:lvl7pPr>
            <a:lvl8pPr indent="-813" lvl="7" marL="12904013" marR="0" rtl="0" algn="l">
              <a:spcBef>
                <a:spcPts val="0"/>
              </a:spcBef>
              <a:buNone/>
              <a:defRPr b="0" i="0" sz="7258" u="none" cap="none" strike="noStrike">
                <a:solidFill>
                  <a:schemeClr val="dk1"/>
                </a:solidFill>
                <a:latin typeface="Calibri"/>
                <a:ea typeface="Calibri"/>
                <a:cs typeface="Calibri"/>
                <a:sym typeface="Calibri"/>
              </a:defRPr>
            </a:lvl8pPr>
            <a:lvl9pPr indent="-2742" lvl="8" marL="14747442" marR="0" rtl="0" algn="l">
              <a:spcBef>
                <a:spcPts val="0"/>
              </a:spcBef>
              <a:buNone/>
              <a:defRPr b="0" i="0" sz="7258"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30998159" y="30510487"/>
            <a:ext cx="9875520" cy="17526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576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7" name="Shape 17"/>
        <p:cNvGrpSpPr/>
        <p:nvPr/>
      </p:nvGrpSpPr>
      <p:grpSpPr>
        <a:xfrm>
          <a:off x="0" y="0"/>
          <a:ext cx="0" cy="0"/>
          <a:chOff x="0" y="0"/>
          <a:chExt cx="0" cy="0"/>
        </a:xfrm>
      </p:grpSpPr>
      <p:sp>
        <p:nvSpPr>
          <p:cNvPr id="18" name="Shape 18"/>
          <p:cNvSpPr txBox="1"/>
          <p:nvPr>
            <p:ph type="title"/>
          </p:nvPr>
        </p:nvSpPr>
        <p:spPr>
          <a:xfrm>
            <a:off x="3017519" y="1752607"/>
            <a:ext cx="37856160" cy="6362701"/>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2112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body"/>
          </p:nvPr>
        </p:nvSpPr>
        <p:spPr>
          <a:xfrm>
            <a:off x="3017519" y="8763000"/>
            <a:ext cx="37856160" cy="20886421"/>
          </a:xfrm>
          <a:prstGeom prst="rect">
            <a:avLst/>
          </a:prstGeom>
          <a:noFill/>
          <a:ln>
            <a:noFill/>
          </a:ln>
        </p:spPr>
        <p:txBody>
          <a:bodyPr anchorCtr="0" anchor="t" bIns="91425" lIns="91425" rIns="91425" tIns="91425"/>
          <a:lstStyle>
            <a:lvl1pPr indent="-243840" lvl="0" marL="1097280" marR="0" rtl="0" algn="l">
              <a:lnSpc>
                <a:spcPct val="90000"/>
              </a:lnSpc>
              <a:spcBef>
                <a:spcPts val="4800"/>
              </a:spcBef>
              <a:buClr>
                <a:schemeClr val="dk1"/>
              </a:buClr>
              <a:buSzPct val="100298"/>
              <a:buFont typeface="Arial"/>
              <a:buChar char="•"/>
              <a:defRPr b="0" i="0" sz="13439" u="none" cap="none" strike="noStrike">
                <a:solidFill>
                  <a:schemeClr val="dk1"/>
                </a:solidFill>
                <a:latin typeface="Calibri"/>
                <a:ea typeface="Calibri"/>
                <a:cs typeface="Calibri"/>
                <a:sym typeface="Calibri"/>
              </a:defRPr>
            </a:lvl1pPr>
            <a:lvl2pPr indent="-375920" lvl="1" marL="3291840" marR="0" rtl="0" algn="l">
              <a:lnSpc>
                <a:spcPct val="90000"/>
              </a:lnSpc>
              <a:spcBef>
                <a:spcPts val="2400"/>
              </a:spcBef>
              <a:buClr>
                <a:schemeClr val="dk1"/>
              </a:buClr>
              <a:buSzPct val="100173"/>
              <a:buFont typeface="Arial"/>
              <a:buChar char="•"/>
              <a:defRPr b="0" i="0" sz="11520" u="none" cap="none" strike="noStrike">
                <a:solidFill>
                  <a:schemeClr val="dk1"/>
                </a:solidFill>
                <a:latin typeface="Calibri"/>
                <a:ea typeface="Calibri"/>
                <a:cs typeface="Calibri"/>
                <a:sym typeface="Calibri"/>
              </a:defRPr>
            </a:lvl2pPr>
            <a:lvl3pPr indent="-495300" lvl="2" marL="5486400" marR="0" rtl="0" algn="l">
              <a:lnSpc>
                <a:spcPct val="90000"/>
              </a:lnSpc>
              <a:spcBef>
                <a:spcPts val="240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3pPr>
            <a:lvl4pPr indent="-553719" lvl="3" marL="7680960"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4pPr>
            <a:lvl5pPr indent="-551179" lvl="4" marL="9875520"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5pPr>
            <a:lvl6pPr indent="-548640" lvl="5" marL="12070080"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6pPr>
            <a:lvl7pPr indent="-558800" lvl="6" marL="14264639"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7pPr>
            <a:lvl8pPr indent="-556260" lvl="7" marL="16459200"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8pPr>
            <a:lvl9pPr indent="-553721" lvl="8" marL="18653760"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3017519" y="30510487"/>
            <a:ext cx="9875520" cy="1752600"/>
          </a:xfrm>
          <a:prstGeom prst="rect">
            <a:avLst/>
          </a:prstGeom>
          <a:noFill/>
          <a:ln>
            <a:noFill/>
          </a:ln>
        </p:spPr>
        <p:txBody>
          <a:bodyPr anchorCtr="0" anchor="ctr" bIns="91425" lIns="91425" rIns="91425" tIns="91425"/>
          <a:lstStyle>
            <a:lvl1pPr indent="0" lvl="0" marL="0" marR="0" rtl="0" algn="l">
              <a:spcBef>
                <a:spcPts val="0"/>
              </a:spcBef>
              <a:buNone/>
              <a:defRPr sz="5760">
                <a:solidFill>
                  <a:srgbClr val="888888"/>
                </a:solidFill>
                <a:latin typeface="Calibri"/>
                <a:ea typeface="Calibri"/>
                <a:cs typeface="Calibri"/>
                <a:sym typeface="Calibri"/>
              </a:defRPr>
            </a:lvl1pPr>
            <a:lvl2pPr indent="-1929" lvl="1" marL="1843429" marR="0" rtl="0" algn="l">
              <a:spcBef>
                <a:spcPts val="0"/>
              </a:spcBef>
              <a:buNone/>
              <a:defRPr b="0" i="0" sz="7258" u="none" cap="none" strike="noStrike">
                <a:solidFill>
                  <a:schemeClr val="dk1"/>
                </a:solidFill>
                <a:latin typeface="Calibri"/>
                <a:ea typeface="Calibri"/>
                <a:cs typeface="Calibri"/>
                <a:sym typeface="Calibri"/>
              </a:defRPr>
            </a:lvl2pPr>
            <a:lvl3pPr indent="-3861" lvl="2" marL="3686861" marR="0" rtl="0" algn="l">
              <a:spcBef>
                <a:spcPts val="0"/>
              </a:spcBef>
              <a:buNone/>
              <a:defRPr b="0" i="0" sz="7258" u="none" cap="none" strike="noStrike">
                <a:solidFill>
                  <a:schemeClr val="dk1"/>
                </a:solidFill>
                <a:latin typeface="Calibri"/>
                <a:ea typeface="Calibri"/>
                <a:cs typeface="Calibri"/>
                <a:sym typeface="Calibri"/>
              </a:defRPr>
            </a:lvl3pPr>
            <a:lvl4pPr indent="-5791" lvl="3" marL="5530291" marR="0" rtl="0" algn="l">
              <a:spcBef>
                <a:spcPts val="0"/>
              </a:spcBef>
              <a:buNone/>
              <a:defRPr b="0" i="0" sz="7258" u="none" cap="none" strike="noStrike">
                <a:solidFill>
                  <a:schemeClr val="dk1"/>
                </a:solidFill>
                <a:latin typeface="Calibri"/>
                <a:ea typeface="Calibri"/>
                <a:cs typeface="Calibri"/>
                <a:sym typeface="Calibri"/>
              </a:defRPr>
            </a:lvl4pPr>
            <a:lvl5pPr indent="-7722" lvl="4" marL="7373722" marR="0" rtl="0" algn="l">
              <a:spcBef>
                <a:spcPts val="0"/>
              </a:spcBef>
              <a:buNone/>
              <a:defRPr b="0" i="0" sz="7258" u="none" cap="none" strike="noStrike">
                <a:solidFill>
                  <a:schemeClr val="dk1"/>
                </a:solidFill>
                <a:latin typeface="Calibri"/>
                <a:ea typeface="Calibri"/>
                <a:cs typeface="Calibri"/>
                <a:sym typeface="Calibri"/>
              </a:defRPr>
            </a:lvl5pPr>
            <a:lvl6pPr indent="-9652" lvl="5" marL="9217152" marR="0" rtl="0" algn="l">
              <a:spcBef>
                <a:spcPts val="0"/>
              </a:spcBef>
              <a:buNone/>
              <a:defRPr b="0" i="0" sz="7258" u="none" cap="none" strike="noStrike">
                <a:solidFill>
                  <a:schemeClr val="dk1"/>
                </a:solidFill>
                <a:latin typeface="Calibri"/>
                <a:ea typeface="Calibri"/>
                <a:cs typeface="Calibri"/>
                <a:sym typeface="Calibri"/>
              </a:defRPr>
            </a:lvl6pPr>
            <a:lvl7pPr indent="-11582" lvl="6" marL="11060582" marR="0" rtl="0" algn="l">
              <a:spcBef>
                <a:spcPts val="0"/>
              </a:spcBef>
              <a:buNone/>
              <a:defRPr b="0" i="0" sz="7258" u="none" cap="none" strike="noStrike">
                <a:solidFill>
                  <a:schemeClr val="dk1"/>
                </a:solidFill>
                <a:latin typeface="Calibri"/>
                <a:ea typeface="Calibri"/>
                <a:cs typeface="Calibri"/>
                <a:sym typeface="Calibri"/>
              </a:defRPr>
            </a:lvl7pPr>
            <a:lvl8pPr indent="-813" lvl="7" marL="12904013" marR="0" rtl="0" algn="l">
              <a:spcBef>
                <a:spcPts val="0"/>
              </a:spcBef>
              <a:buNone/>
              <a:defRPr b="0" i="0" sz="7258" u="none" cap="none" strike="noStrike">
                <a:solidFill>
                  <a:schemeClr val="dk1"/>
                </a:solidFill>
                <a:latin typeface="Calibri"/>
                <a:ea typeface="Calibri"/>
                <a:cs typeface="Calibri"/>
                <a:sym typeface="Calibri"/>
              </a:defRPr>
            </a:lvl8pPr>
            <a:lvl9pPr indent="-2742" lvl="8" marL="14747442" marR="0" rtl="0" algn="l">
              <a:spcBef>
                <a:spcPts val="0"/>
              </a:spcBef>
              <a:buNone/>
              <a:defRPr b="0" i="0" sz="7258"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14538959" y="30510487"/>
            <a:ext cx="14813279" cy="1752600"/>
          </a:xfrm>
          <a:prstGeom prst="rect">
            <a:avLst/>
          </a:prstGeom>
          <a:noFill/>
          <a:ln>
            <a:noFill/>
          </a:ln>
        </p:spPr>
        <p:txBody>
          <a:bodyPr anchorCtr="0" anchor="ctr" bIns="91425" lIns="91425" rIns="91425" tIns="91425"/>
          <a:lstStyle>
            <a:lvl1pPr indent="0" lvl="0" marL="0" marR="0" rtl="0" algn="ctr">
              <a:spcBef>
                <a:spcPts val="0"/>
              </a:spcBef>
              <a:buNone/>
              <a:defRPr sz="5760">
                <a:solidFill>
                  <a:srgbClr val="888888"/>
                </a:solidFill>
                <a:latin typeface="Calibri"/>
                <a:ea typeface="Calibri"/>
                <a:cs typeface="Calibri"/>
                <a:sym typeface="Calibri"/>
              </a:defRPr>
            </a:lvl1pPr>
            <a:lvl2pPr indent="-1929" lvl="1" marL="1843429" marR="0" rtl="0" algn="l">
              <a:spcBef>
                <a:spcPts val="0"/>
              </a:spcBef>
              <a:buNone/>
              <a:defRPr b="0" i="0" sz="7258" u="none" cap="none" strike="noStrike">
                <a:solidFill>
                  <a:schemeClr val="dk1"/>
                </a:solidFill>
                <a:latin typeface="Calibri"/>
                <a:ea typeface="Calibri"/>
                <a:cs typeface="Calibri"/>
                <a:sym typeface="Calibri"/>
              </a:defRPr>
            </a:lvl2pPr>
            <a:lvl3pPr indent="-3861" lvl="2" marL="3686861" marR="0" rtl="0" algn="l">
              <a:spcBef>
                <a:spcPts val="0"/>
              </a:spcBef>
              <a:buNone/>
              <a:defRPr b="0" i="0" sz="7258" u="none" cap="none" strike="noStrike">
                <a:solidFill>
                  <a:schemeClr val="dk1"/>
                </a:solidFill>
                <a:latin typeface="Calibri"/>
                <a:ea typeface="Calibri"/>
                <a:cs typeface="Calibri"/>
                <a:sym typeface="Calibri"/>
              </a:defRPr>
            </a:lvl3pPr>
            <a:lvl4pPr indent="-5791" lvl="3" marL="5530291" marR="0" rtl="0" algn="l">
              <a:spcBef>
                <a:spcPts val="0"/>
              </a:spcBef>
              <a:buNone/>
              <a:defRPr b="0" i="0" sz="7258" u="none" cap="none" strike="noStrike">
                <a:solidFill>
                  <a:schemeClr val="dk1"/>
                </a:solidFill>
                <a:latin typeface="Calibri"/>
                <a:ea typeface="Calibri"/>
                <a:cs typeface="Calibri"/>
                <a:sym typeface="Calibri"/>
              </a:defRPr>
            </a:lvl4pPr>
            <a:lvl5pPr indent="-7722" lvl="4" marL="7373722" marR="0" rtl="0" algn="l">
              <a:spcBef>
                <a:spcPts val="0"/>
              </a:spcBef>
              <a:buNone/>
              <a:defRPr b="0" i="0" sz="7258" u="none" cap="none" strike="noStrike">
                <a:solidFill>
                  <a:schemeClr val="dk1"/>
                </a:solidFill>
                <a:latin typeface="Calibri"/>
                <a:ea typeface="Calibri"/>
                <a:cs typeface="Calibri"/>
                <a:sym typeface="Calibri"/>
              </a:defRPr>
            </a:lvl5pPr>
            <a:lvl6pPr indent="-9652" lvl="5" marL="9217152" marR="0" rtl="0" algn="l">
              <a:spcBef>
                <a:spcPts val="0"/>
              </a:spcBef>
              <a:buNone/>
              <a:defRPr b="0" i="0" sz="7258" u="none" cap="none" strike="noStrike">
                <a:solidFill>
                  <a:schemeClr val="dk1"/>
                </a:solidFill>
                <a:latin typeface="Calibri"/>
                <a:ea typeface="Calibri"/>
                <a:cs typeface="Calibri"/>
                <a:sym typeface="Calibri"/>
              </a:defRPr>
            </a:lvl6pPr>
            <a:lvl7pPr indent="-11582" lvl="6" marL="11060582" marR="0" rtl="0" algn="l">
              <a:spcBef>
                <a:spcPts val="0"/>
              </a:spcBef>
              <a:buNone/>
              <a:defRPr b="0" i="0" sz="7258" u="none" cap="none" strike="noStrike">
                <a:solidFill>
                  <a:schemeClr val="dk1"/>
                </a:solidFill>
                <a:latin typeface="Calibri"/>
                <a:ea typeface="Calibri"/>
                <a:cs typeface="Calibri"/>
                <a:sym typeface="Calibri"/>
              </a:defRPr>
            </a:lvl7pPr>
            <a:lvl8pPr indent="-813" lvl="7" marL="12904013" marR="0" rtl="0" algn="l">
              <a:spcBef>
                <a:spcPts val="0"/>
              </a:spcBef>
              <a:buNone/>
              <a:defRPr b="0" i="0" sz="7258" u="none" cap="none" strike="noStrike">
                <a:solidFill>
                  <a:schemeClr val="dk1"/>
                </a:solidFill>
                <a:latin typeface="Calibri"/>
                <a:ea typeface="Calibri"/>
                <a:cs typeface="Calibri"/>
                <a:sym typeface="Calibri"/>
              </a:defRPr>
            </a:lvl8pPr>
            <a:lvl9pPr indent="-2742" lvl="8" marL="14747442" marR="0" rtl="0" algn="l">
              <a:spcBef>
                <a:spcPts val="0"/>
              </a:spcBef>
              <a:buNone/>
              <a:defRPr b="0" i="0" sz="7258"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30998159" y="30510487"/>
            <a:ext cx="9875520" cy="17526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5760">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2994661" y="8206749"/>
            <a:ext cx="37856160" cy="13693137"/>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288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2994661" y="22029429"/>
            <a:ext cx="37856160" cy="7200897"/>
          </a:xfrm>
          <a:prstGeom prst="rect">
            <a:avLst/>
          </a:prstGeom>
          <a:noFill/>
          <a:ln>
            <a:noFill/>
          </a:ln>
        </p:spPr>
        <p:txBody>
          <a:bodyPr anchorCtr="0" anchor="t" bIns="91425" lIns="91425" rIns="91425" tIns="91425"/>
          <a:lstStyle>
            <a:lvl1pPr indent="0" lvl="0" marL="0" marR="0" rtl="0" algn="l">
              <a:lnSpc>
                <a:spcPct val="90000"/>
              </a:lnSpc>
              <a:spcBef>
                <a:spcPts val="4800"/>
              </a:spcBef>
              <a:buClr>
                <a:schemeClr val="dk1"/>
              </a:buClr>
              <a:buFont typeface="Arial"/>
              <a:buNone/>
              <a:defRPr b="0" i="0" sz="11520" u="none" cap="none" strike="noStrike">
                <a:solidFill>
                  <a:schemeClr val="dk1"/>
                </a:solidFill>
                <a:latin typeface="Calibri"/>
                <a:ea typeface="Calibri"/>
                <a:cs typeface="Calibri"/>
                <a:sym typeface="Calibri"/>
              </a:defRPr>
            </a:lvl1pPr>
            <a:lvl2pPr indent="-10160" lvl="1" marL="2194560" marR="0" rtl="0" algn="l">
              <a:lnSpc>
                <a:spcPct val="90000"/>
              </a:lnSpc>
              <a:spcBef>
                <a:spcPts val="2400"/>
              </a:spcBef>
              <a:buClr>
                <a:srgbClr val="888888"/>
              </a:buClr>
              <a:buFont typeface="Arial"/>
              <a:buNone/>
              <a:defRPr b="0" i="0" sz="9600" u="none" cap="none" strike="noStrike">
                <a:solidFill>
                  <a:srgbClr val="888888"/>
                </a:solidFill>
                <a:latin typeface="Calibri"/>
                <a:ea typeface="Calibri"/>
                <a:cs typeface="Calibri"/>
                <a:sym typeface="Calibri"/>
              </a:defRPr>
            </a:lvl2pPr>
            <a:lvl3pPr indent="-7620" lvl="2" marL="4389120" marR="0" rtl="0" algn="l">
              <a:lnSpc>
                <a:spcPct val="90000"/>
              </a:lnSpc>
              <a:spcBef>
                <a:spcPts val="2400"/>
              </a:spcBef>
              <a:buClr>
                <a:srgbClr val="888888"/>
              </a:buClr>
              <a:buFont typeface="Arial"/>
              <a:buNone/>
              <a:defRPr b="0" i="0" sz="8640" u="none" cap="none" strike="noStrike">
                <a:solidFill>
                  <a:srgbClr val="888888"/>
                </a:solidFill>
                <a:latin typeface="Calibri"/>
                <a:ea typeface="Calibri"/>
                <a:cs typeface="Calibri"/>
                <a:sym typeface="Calibri"/>
              </a:defRPr>
            </a:lvl3pPr>
            <a:lvl4pPr indent="-5080" lvl="3" marL="6583680" marR="0" rtl="0" algn="l">
              <a:lnSpc>
                <a:spcPct val="90000"/>
              </a:lnSpc>
              <a:spcBef>
                <a:spcPts val="2400"/>
              </a:spcBef>
              <a:buClr>
                <a:srgbClr val="888888"/>
              </a:buClr>
              <a:buFont typeface="Arial"/>
              <a:buNone/>
              <a:defRPr b="0" i="0" sz="7680" u="none" cap="none" strike="noStrike">
                <a:solidFill>
                  <a:srgbClr val="888888"/>
                </a:solidFill>
                <a:latin typeface="Calibri"/>
                <a:ea typeface="Calibri"/>
                <a:cs typeface="Calibri"/>
                <a:sym typeface="Calibri"/>
              </a:defRPr>
            </a:lvl4pPr>
            <a:lvl5pPr indent="-2540" lvl="4" marL="8778240" marR="0" rtl="0" algn="l">
              <a:lnSpc>
                <a:spcPct val="90000"/>
              </a:lnSpc>
              <a:spcBef>
                <a:spcPts val="2400"/>
              </a:spcBef>
              <a:buClr>
                <a:srgbClr val="888888"/>
              </a:buClr>
              <a:buFont typeface="Arial"/>
              <a:buNone/>
              <a:defRPr b="0" i="0" sz="7680" u="none" cap="none" strike="noStrike">
                <a:solidFill>
                  <a:srgbClr val="888888"/>
                </a:solidFill>
                <a:latin typeface="Calibri"/>
                <a:ea typeface="Calibri"/>
                <a:cs typeface="Calibri"/>
                <a:sym typeface="Calibri"/>
              </a:defRPr>
            </a:lvl5pPr>
            <a:lvl6pPr indent="0" lvl="5" marL="10972800" marR="0" rtl="0" algn="l">
              <a:lnSpc>
                <a:spcPct val="90000"/>
              </a:lnSpc>
              <a:spcBef>
                <a:spcPts val="2400"/>
              </a:spcBef>
              <a:buClr>
                <a:srgbClr val="888888"/>
              </a:buClr>
              <a:buFont typeface="Arial"/>
              <a:buNone/>
              <a:defRPr b="0" i="0" sz="7680" u="none" cap="none" strike="noStrike">
                <a:solidFill>
                  <a:srgbClr val="888888"/>
                </a:solidFill>
                <a:latin typeface="Calibri"/>
                <a:ea typeface="Calibri"/>
                <a:cs typeface="Calibri"/>
                <a:sym typeface="Calibri"/>
              </a:defRPr>
            </a:lvl6pPr>
            <a:lvl7pPr indent="-10160" lvl="6" marL="13167361" marR="0" rtl="0" algn="l">
              <a:lnSpc>
                <a:spcPct val="90000"/>
              </a:lnSpc>
              <a:spcBef>
                <a:spcPts val="2400"/>
              </a:spcBef>
              <a:buClr>
                <a:srgbClr val="888888"/>
              </a:buClr>
              <a:buFont typeface="Arial"/>
              <a:buNone/>
              <a:defRPr b="0" i="0" sz="7680" u="none" cap="none" strike="noStrike">
                <a:solidFill>
                  <a:srgbClr val="888888"/>
                </a:solidFill>
                <a:latin typeface="Calibri"/>
                <a:ea typeface="Calibri"/>
                <a:cs typeface="Calibri"/>
                <a:sym typeface="Calibri"/>
              </a:defRPr>
            </a:lvl7pPr>
            <a:lvl8pPr indent="-7619" lvl="7" marL="15361920" marR="0" rtl="0" algn="l">
              <a:lnSpc>
                <a:spcPct val="90000"/>
              </a:lnSpc>
              <a:spcBef>
                <a:spcPts val="2400"/>
              </a:spcBef>
              <a:buClr>
                <a:srgbClr val="888888"/>
              </a:buClr>
              <a:buFont typeface="Arial"/>
              <a:buNone/>
              <a:defRPr b="0" i="0" sz="7680" u="none" cap="none" strike="noStrike">
                <a:solidFill>
                  <a:srgbClr val="888888"/>
                </a:solidFill>
                <a:latin typeface="Calibri"/>
                <a:ea typeface="Calibri"/>
                <a:cs typeface="Calibri"/>
                <a:sym typeface="Calibri"/>
              </a:defRPr>
            </a:lvl8pPr>
            <a:lvl9pPr indent="-5080" lvl="8" marL="17556480" marR="0" rtl="0" algn="l">
              <a:lnSpc>
                <a:spcPct val="90000"/>
              </a:lnSpc>
              <a:spcBef>
                <a:spcPts val="2400"/>
              </a:spcBef>
              <a:buClr>
                <a:srgbClr val="888888"/>
              </a:buClr>
              <a:buFont typeface="Arial"/>
              <a:buNone/>
              <a:defRPr b="0" i="0" sz="768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3017519" y="30510487"/>
            <a:ext cx="9875520" cy="1752600"/>
          </a:xfrm>
          <a:prstGeom prst="rect">
            <a:avLst/>
          </a:prstGeom>
          <a:noFill/>
          <a:ln>
            <a:noFill/>
          </a:ln>
        </p:spPr>
        <p:txBody>
          <a:bodyPr anchorCtr="0" anchor="ctr" bIns="91425" lIns="91425" rIns="91425" tIns="91425"/>
          <a:lstStyle>
            <a:lvl1pPr indent="0" lvl="0" marL="0" marR="0" rtl="0" algn="l">
              <a:spcBef>
                <a:spcPts val="0"/>
              </a:spcBef>
              <a:buNone/>
              <a:defRPr sz="5760">
                <a:solidFill>
                  <a:srgbClr val="888888"/>
                </a:solidFill>
                <a:latin typeface="Calibri"/>
                <a:ea typeface="Calibri"/>
                <a:cs typeface="Calibri"/>
                <a:sym typeface="Calibri"/>
              </a:defRPr>
            </a:lvl1pPr>
            <a:lvl2pPr indent="-1929" lvl="1" marL="1843429" marR="0" rtl="0" algn="l">
              <a:spcBef>
                <a:spcPts val="0"/>
              </a:spcBef>
              <a:buNone/>
              <a:defRPr b="0" i="0" sz="7258" u="none" cap="none" strike="noStrike">
                <a:solidFill>
                  <a:schemeClr val="dk1"/>
                </a:solidFill>
                <a:latin typeface="Calibri"/>
                <a:ea typeface="Calibri"/>
                <a:cs typeface="Calibri"/>
                <a:sym typeface="Calibri"/>
              </a:defRPr>
            </a:lvl2pPr>
            <a:lvl3pPr indent="-3861" lvl="2" marL="3686861" marR="0" rtl="0" algn="l">
              <a:spcBef>
                <a:spcPts val="0"/>
              </a:spcBef>
              <a:buNone/>
              <a:defRPr b="0" i="0" sz="7258" u="none" cap="none" strike="noStrike">
                <a:solidFill>
                  <a:schemeClr val="dk1"/>
                </a:solidFill>
                <a:latin typeface="Calibri"/>
                <a:ea typeface="Calibri"/>
                <a:cs typeface="Calibri"/>
                <a:sym typeface="Calibri"/>
              </a:defRPr>
            </a:lvl3pPr>
            <a:lvl4pPr indent="-5791" lvl="3" marL="5530291" marR="0" rtl="0" algn="l">
              <a:spcBef>
                <a:spcPts val="0"/>
              </a:spcBef>
              <a:buNone/>
              <a:defRPr b="0" i="0" sz="7258" u="none" cap="none" strike="noStrike">
                <a:solidFill>
                  <a:schemeClr val="dk1"/>
                </a:solidFill>
                <a:latin typeface="Calibri"/>
                <a:ea typeface="Calibri"/>
                <a:cs typeface="Calibri"/>
                <a:sym typeface="Calibri"/>
              </a:defRPr>
            </a:lvl4pPr>
            <a:lvl5pPr indent="-7722" lvl="4" marL="7373722" marR="0" rtl="0" algn="l">
              <a:spcBef>
                <a:spcPts val="0"/>
              </a:spcBef>
              <a:buNone/>
              <a:defRPr b="0" i="0" sz="7258" u="none" cap="none" strike="noStrike">
                <a:solidFill>
                  <a:schemeClr val="dk1"/>
                </a:solidFill>
                <a:latin typeface="Calibri"/>
                <a:ea typeface="Calibri"/>
                <a:cs typeface="Calibri"/>
                <a:sym typeface="Calibri"/>
              </a:defRPr>
            </a:lvl5pPr>
            <a:lvl6pPr indent="-9652" lvl="5" marL="9217152" marR="0" rtl="0" algn="l">
              <a:spcBef>
                <a:spcPts val="0"/>
              </a:spcBef>
              <a:buNone/>
              <a:defRPr b="0" i="0" sz="7258" u="none" cap="none" strike="noStrike">
                <a:solidFill>
                  <a:schemeClr val="dk1"/>
                </a:solidFill>
                <a:latin typeface="Calibri"/>
                <a:ea typeface="Calibri"/>
                <a:cs typeface="Calibri"/>
                <a:sym typeface="Calibri"/>
              </a:defRPr>
            </a:lvl6pPr>
            <a:lvl7pPr indent="-11582" lvl="6" marL="11060582" marR="0" rtl="0" algn="l">
              <a:spcBef>
                <a:spcPts val="0"/>
              </a:spcBef>
              <a:buNone/>
              <a:defRPr b="0" i="0" sz="7258" u="none" cap="none" strike="noStrike">
                <a:solidFill>
                  <a:schemeClr val="dk1"/>
                </a:solidFill>
                <a:latin typeface="Calibri"/>
                <a:ea typeface="Calibri"/>
                <a:cs typeface="Calibri"/>
                <a:sym typeface="Calibri"/>
              </a:defRPr>
            </a:lvl7pPr>
            <a:lvl8pPr indent="-813" lvl="7" marL="12904013" marR="0" rtl="0" algn="l">
              <a:spcBef>
                <a:spcPts val="0"/>
              </a:spcBef>
              <a:buNone/>
              <a:defRPr b="0" i="0" sz="7258" u="none" cap="none" strike="noStrike">
                <a:solidFill>
                  <a:schemeClr val="dk1"/>
                </a:solidFill>
                <a:latin typeface="Calibri"/>
                <a:ea typeface="Calibri"/>
                <a:cs typeface="Calibri"/>
                <a:sym typeface="Calibri"/>
              </a:defRPr>
            </a:lvl8pPr>
            <a:lvl9pPr indent="-2742" lvl="8" marL="14747442" marR="0" rtl="0" algn="l">
              <a:spcBef>
                <a:spcPts val="0"/>
              </a:spcBef>
              <a:buNone/>
              <a:defRPr b="0" i="0" sz="7258"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14538959" y="30510487"/>
            <a:ext cx="14813279" cy="1752600"/>
          </a:xfrm>
          <a:prstGeom prst="rect">
            <a:avLst/>
          </a:prstGeom>
          <a:noFill/>
          <a:ln>
            <a:noFill/>
          </a:ln>
        </p:spPr>
        <p:txBody>
          <a:bodyPr anchorCtr="0" anchor="ctr" bIns="91425" lIns="91425" rIns="91425" tIns="91425"/>
          <a:lstStyle>
            <a:lvl1pPr indent="0" lvl="0" marL="0" marR="0" rtl="0" algn="ctr">
              <a:spcBef>
                <a:spcPts val="0"/>
              </a:spcBef>
              <a:buNone/>
              <a:defRPr sz="5760">
                <a:solidFill>
                  <a:srgbClr val="888888"/>
                </a:solidFill>
                <a:latin typeface="Calibri"/>
                <a:ea typeface="Calibri"/>
                <a:cs typeface="Calibri"/>
                <a:sym typeface="Calibri"/>
              </a:defRPr>
            </a:lvl1pPr>
            <a:lvl2pPr indent="-1929" lvl="1" marL="1843429" marR="0" rtl="0" algn="l">
              <a:spcBef>
                <a:spcPts val="0"/>
              </a:spcBef>
              <a:buNone/>
              <a:defRPr b="0" i="0" sz="7258" u="none" cap="none" strike="noStrike">
                <a:solidFill>
                  <a:schemeClr val="dk1"/>
                </a:solidFill>
                <a:latin typeface="Calibri"/>
                <a:ea typeface="Calibri"/>
                <a:cs typeface="Calibri"/>
                <a:sym typeface="Calibri"/>
              </a:defRPr>
            </a:lvl2pPr>
            <a:lvl3pPr indent="-3861" lvl="2" marL="3686861" marR="0" rtl="0" algn="l">
              <a:spcBef>
                <a:spcPts val="0"/>
              </a:spcBef>
              <a:buNone/>
              <a:defRPr b="0" i="0" sz="7258" u="none" cap="none" strike="noStrike">
                <a:solidFill>
                  <a:schemeClr val="dk1"/>
                </a:solidFill>
                <a:latin typeface="Calibri"/>
                <a:ea typeface="Calibri"/>
                <a:cs typeface="Calibri"/>
                <a:sym typeface="Calibri"/>
              </a:defRPr>
            </a:lvl3pPr>
            <a:lvl4pPr indent="-5791" lvl="3" marL="5530291" marR="0" rtl="0" algn="l">
              <a:spcBef>
                <a:spcPts val="0"/>
              </a:spcBef>
              <a:buNone/>
              <a:defRPr b="0" i="0" sz="7258" u="none" cap="none" strike="noStrike">
                <a:solidFill>
                  <a:schemeClr val="dk1"/>
                </a:solidFill>
                <a:latin typeface="Calibri"/>
                <a:ea typeface="Calibri"/>
                <a:cs typeface="Calibri"/>
                <a:sym typeface="Calibri"/>
              </a:defRPr>
            </a:lvl4pPr>
            <a:lvl5pPr indent="-7722" lvl="4" marL="7373722" marR="0" rtl="0" algn="l">
              <a:spcBef>
                <a:spcPts val="0"/>
              </a:spcBef>
              <a:buNone/>
              <a:defRPr b="0" i="0" sz="7258" u="none" cap="none" strike="noStrike">
                <a:solidFill>
                  <a:schemeClr val="dk1"/>
                </a:solidFill>
                <a:latin typeface="Calibri"/>
                <a:ea typeface="Calibri"/>
                <a:cs typeface="Calibri"/>
                <a:sym typeface="Calibri"/>
              </a:defRPr>
            </a:lvl5pPr>
            <a:lvl6pPr indent="-9652" lvl="5" marL="9217152" marR="0" rtl="0" algn="l">
              <a:spcBef>
                <a:spcPts val="0"/>
              </a:spcBef>
              <a:buNone/>
              <a:defRPr b="0" i="0" sz="7258" u="none" cap="none" strike="noStrike">
                <a:solidFill>
                  <a:schemeClr val="dk1"/>
                </a:solidFill>
                <a:latin typeface="Calibri"/>
                <a:ea typeface="Calibri"/>
                <a:cs typeface="Calibri"/>
                <a:sym typeface="Calibri"/>
              </a:defRPr>
            </a:lvl6pPr>
            <a:lvl7pPr indent="-11582" lvl="6" marL="11060582" marR="0" rtl="0" algn="l">
              <a:spcBef>
                <a:spcPts val="0"/>
              </a:spcBef>
              <a:buNone/>
              <a:defRPr b="0" i="0" sz="7258" u="none" cap="none" strike="noStrike">
                <a:solidFill>
                  <a:schemeClr val="dk1"/>
                </a:solidFill>
                <a:latin typeface="Calibri"/>
                <a:ea typeface="Calibri"/>
                <a:cs typeface="Calibri"/>
                <a:sym typeface="Calibri"/>
              </a:defRPr>
            </a:lvl7pPr>
            <a:lvl8pPr indent="-813" lvl="7" marL="12904013" marR="0" rtl="0" algn="l">
              <a:spcBef>
                <a:spcPts val="0"/>
              </a:spcBef>
              <a:buNone/>
              <a:defRPr b="0" i="0" sz="7258" u="none" cap="none" strike="noStrike">
                <a:solidFill>
                  <a:schemeClr val="dk1"/>
                </a:solidFill>
                <a:latin typeface="Calibri"/>
                <a:ea typeface="Calibri"/>
                <a:cs typeface="Calibri"/>
                <a:sym typeface="Calibri"/>
              </a:defRPr>
            </a:lvl8pPr>
            <a:lvl9pPr indent="-2742" lvl="8" marL="14747442" marR="0" rtl="0" algn="l">
              <a:spcBef>
                <a:spcPts val="0"/>
              </a:spcBef>
              <a:buNone/>
              <a:defRPr b="0" i="0" sz="7258"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30998159" y="30510487"/>
            <a:ext cx="9875520" cy="17526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576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3017519" y="1752607"/>
            <a:ext cx="37856160" cy="6362701"/>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2112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1" name="Shape 31"/>
          <p:cNvSpPr txBox="1"/>
          <p:nvPr>
            <p:ph idx="1" type="body"/>
          </p:nvPr>
        </p:nvSpPr>
        <p:spPr>
          <a:xfrm>
            <a:off x="3017519" y="8763000"/>
            <a:ext cx="18653759" cy="20886421"/>
          </a:xfrm>
          <a:prstGeom prst="rect">
            <a:avLst/>
          </a:prstGeom>
          <a:noFill/>
          <a:ln>
            <a:noFill/>
          </a:ln>
        </p:spPr>
        <p:txBody>
          <a:bodyPr anchorCtr="0" anchor="t" bIns="91425" lIns="91425" rIns="91425" tIns="91425"/>
          <a:lstStyle>
            <a:lvl1pPr indent="-243840" lvl="0" marL="1097280" marR="0" rtl="0" algn="l">
              <a:lnSpc>
                <a:spcPct val="90000"/>
              </a:lnSpc>
              <a:spcBef>
                <a:spcPts val="4800"/>
              </a:spcBef>
              <a:buClr>
                <a:schemeClr val="dk1"/>
              </a:buClr>
              <a:buSzPct val="100298"/>
              <a:buFont typeface="Arial"/>
              <a:buChar char="•"/>
              <a:defRPr b="0" i="0" sz="13439" u="none" cap="none" strike="noStrike">
                <a:solidFill>
                  <a:schemeClr val="dk1"/>
                </a:solidFill>
                <a:latin typeface="Calibri"/>
                <a:ea typeface="Calibri"/>
                <a:cs typeface="Calibri"/>
                <a:sym typeface="Calibri"/>
              </a:defRPr>
            </a:lvl1pPr>
            <a:lvl2pPr indent="-375920" lvl="1" marL="3291840" marR="0" rtl="0" algn="l">
              <a:lnSpc>
                <a:spcPct val="90000"/>
              </a:lnSpc>
              <a:spcBef>
                <a:spcPts val="2400"/>
              </a:spcBef>
              <a:buClr>
                <a:schemeClr val="dk1"/>
              </a:buClr>
              <a:buSzPct val="100173"/>
              <a:buFont typeface="Arial"/>
              <a:buChar char="•"/>
              <a:defRPr b="0" i="0" sz="11520" u="none" cap="none" strike="noStrike">
                <a:solidFill>
                  <a:schemeClr val="dk1"/>
                </a:solidFill>
                <a:latin typeface="Calibri"/>
                <a:ea typeface="Calibri"/>
                <a:cs typeface="Calibri"/>
                <a:sym typeface="Calibri"/>
              </a:defRPr>
            </a:lvl2pPr>
            <a:lvl3pPr indent="-495300" lvl="2" marL="5486400" marR="0" rtl="0" algn="l">
              <a:lnSpc>
                <a:spcPct val="90000"/>
              </a:lnSpc>
              <a:spcBef>
                <a:spcPts val="240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3pPr>
            <a:lvl4pPr indent="-553719" lvl="3" marL="7680960"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4pPr>
            <a:lvl5pPr indent="-551179" lvl="4" marL="9875520"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5pPr>
            <a:lvl6pPr indent="-548640" lvl="5" marL="12070080"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6pPr>
            <a:lvl7pPr indent="-558800" lvl="6" marL="14264639"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7pPr>
            <a:lvl8pPr indent="-556260" lvl="7" marL="16459200"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8pPr>
            <a:lvl9pPr indent="-553721" lvl="8" marL="18653760"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22219920" y="8763000"/>
            <a:ext cx="18653759" cy="20886421"/>
          </a:xfrm>
          <a:prstGeom prst="rect">
            <a:avLst/>
          </a:prstGeom>
          <a:noFill/>
          <a:ln>
            <a:noFill/>
          </a:ln>
        </p:spPr>
        <p:txBody>
          <a:bodyPr anchorCtr="0" anchor="t" bIns="91425" lIns="91425" rIns="91425" tIns="91425"/>
          <a:lstStyle>
            <a:lvl1pPr indent="-243840" lvl="0" marL="1097280" marR="0" rtl="0" algn="l">
              <a:lnSpc>
                <a:spcPct val="90000"/>
              </a:lnSpc>
              <a:spcBef>
                <a:spcPts val="4800"/>
              </a:spcBef>
              <a:buClr>
                <a:schemeClr val="dk1"/>
              </a:buClr>
              <a:buSzPct val="100298"/>
              <a:buFont typeface="Arial"/>
              <a:buChar char="•"/>
              <a:defRPr b="0" i="0" sz="13439" u="none" cap="none" strike="noStrike">
                <a:solidFill>
                  <a:schemeClr val="dk1"/>
                </a:solidFill>
                <a:latin typeface="Calibri"/>
                <a:ea typeface="Calibri"/>
                <a:cs typeface="Calibri"/>
                <a:sym typeface="Calibri"/>
              </a:defRPr>
            </a:lvl1pPr>
            <a:lvl2pPr indent="-375920" lvl="1" marL="3291840" marR="0" rtl="0" algn="l">
              <a:lnSpc>
                <a:spcPct val="90000"/>
              </a:lnSpc>
              <a:spcBef>
                <a:spcPts val="2400"/>
              </a:spcBef>
              <a:buClr>
                <a:schemeClr val="dk1"/>
              </a:buClr>
              <a:buSzPct val="100173"/>
              <a:buFont typeface="Arial"/>
              <a:buChar char="•"/>
              <a:defRPr b="0" i="0" sz="11520" u="none" cap="none" strike="noStrike">
                <a:solidFill>
                  <a:schemeClr val="dk1"/>
                </a:solidFill>
                <a:latin typeface="Calibri"/>
                <a:ea typeface="Calibri"/>
                <a:cs typeface="Calibri"/>
                <a:sym typeface="Calibri"/>
              </a:defRPr>
            </a:lvl2pPr>
            <a:lvl3pPr indent="-495300" lvl="2" marL="5486400" marR="0" rtl="0" algn="l">
              <a:lnSpc>
                <a:spcPct val="90000"/>
              </a:lnSpc>
              <a:spcBef>
                <a:spcPts val="240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3pPr>
            <a:lvl4pPr indent="-553719" lvl="3" marL="7680960"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4pPr>
            <a:lvl5pPr indent="-551179" lvl="4" marL="9875520"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5pPr>
            <a:lvl6pPr indent="-548640" lvl="5" marL="12070080"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6pPr>
            <a:lvl7pPr indent="-558800" lvl="6" marL="14264639"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7pPr>
            <a:lvl8pPr indent="-556260" lvl="7" marL="16459200"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8pPr>
            <a:lvl9pPr indent="-553721" lvl="8" marL="18653760"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3017519" y="30510487"/>
            <a:ext cx="9875520" cy="1752600"/>
          </a:xfrm>
          <a:prstGeom prst="rect">
            <a:avLst/>
          </a:prstGeom>
          <a:noFill/>
          <a:ln>
            <a:noFill/>
          </a:ln>
        </p:spPr>
        <p:txBody>
          <a:bodyPr anchorCtr="0" anchor="ctr" bIns="91425" lIns="91425" rIns="91425" tIns="91425"/>
          <a:lstStyle>
            <a:lvl1pPr indent="0" lvl="0" marL="0" marR="0" rtl="0" algn="l">
              <a:spcBef>
                <a:spcPts val="0"/>
              </a:spcBef>
              <a:buNone/>
              <a:defRPr sz="5760">
                <a:solidFill>
                  <a:srgbClr val="888888"/>
                </a:solidFill>
                <a:latin typeface="Calibri"/>
                <a:ea typeface="Calibri"/>
                <a:cs typeface="Calibri"/>
                <a:sym typeface="Calibri"/>
              </a:defRPr>
            </a:lvl1pPr>
            <a:lvl2pPr indent="-1929" lvl="1" marL="1843429" marR="0" rtl="0" algn="l">
              <a:spcBef>
                <a:spcPts val="0"/>
              </a:spcBef>
              <a:buNone/>
              <a:defRPr b="0" i="0" sz="7258" u="none" cap="none" strike="noStrike">
                <a:solidFill>
                  <a:schemeClr val="dk1"/>
                </a:solidFill>
                <a:latin typeface="Calibri"/>
                <a:ea typeface="Calibri"/>
                <a:cs typeface="Calibri"/>
                <a:sym typeface="Calibri"/>
              </a:defRPr>
            </a:lvl2pPr>
            <a:lvl3pPr indent="-3861" lvl="2" marL="3686861" marR="0" rtl="0" algn="l">
              <a:spcBef>
                <a:spcPts val="0"/>
              </a:spcBef>
              <a:buNone/>
              <a:defRPr b="0" i="0" sz="7258" u="none" cap="none" strike="noStrike">
                <a:solidFill>
                  <a:schemeClr val="dk1"/>
                </a:solidFill>
                <a:latin typeface="Calibri"/>
                <a:ea typeface="Calibri"/>
                <a:cs typeface="Calibri"/>
                <a:sym typeface="Calibri"/>
              </a:defRPr>
            </a:lvl3pPr>
            <a:lvl4pPr indent="-5791" lvl="3" marL="5530291" marR="0" rtl="0" algn="l">
              <a:spcBef>
                <a:spcPts val="0"/>
              </a:spcBef>
              <a:buNone/>
              <a:defRPr b="0" i="0" sz="7258" u="none" cap="none" strike="noStrike">
                <a:solidFill>
                  <a:schemeClr val="dk1"/>
                </a:solidFill>
                <a:latin typeface="Calibri"/>
                <a:ea typeface="Calibri"/>
                <a:cs typeface="Calibri"/>
                <a:sym typeface="Calibri"/>
              </a:defRPr>
            </a:lvl4pPr>
            <a:lvl5pPr indent="-7722" lvl="4" marL="7373722" marR="0" rtl="0" algn="l">
              <a:spcBef>
                <a:spcPts val="0"/>
              </a:spcBef>
              <a:buNone/>
              <a:defRPr b="0" i="0" sz="7258" u="none" cap="none" strike="noStrike">
                <a:solidFill>
                  <a:schemeClr val="dk1"/>
                </a:solidFill>
                <a:latin typeface="Calibri"/>
                <a:ea typeface="Calibri"/>
                <a:cs typeface="Calibri"/>
                <a:sym typeface="Calibri"/>
              </a:defRPr>
            </a:lvl5pPr>
            <a:lvl6pPr indent="-9652" lvl="5" marL="9217152" marR="0" rtl="0" algn="l">
              <a:spcBef>
                <a:spcPts val="0"/>
              </a:spcBef>
              <a:buNone/>
              <a:defRPr b="0" i="0" sz="7258" u="none" cap="none" strike="noStrike">
                <a:solidFill>
                  <a:schemeClr val="dk1"/>
                </a:solidFill>
                <a:latin typeface="Calibri"/>
                <a:ea typeface="Calibri"/>
                <a:cs typeface="Calibri"/>
                <a:sym typeface="Calibri"/>
              </a:defRPr>
            </a:lvl6pPr>
            <a:lvl7pPr indent="-11582" lvl="6" marL="11060582" marR="0" rtl="0" algn="l">
              <a:spcBef>
                <a:spcPts val="0"/>
              </a:spcBef>
              <a:buNone/>
              <a:defRPr b="0" i="0" sz="7258" u="none" cap="none" strike="noStrike">
                <a:solidFill>
                  <a:schemeClr val="dk1"/>
                </a:solidFill>
                <a:latin typeface="Calibri"/>
                <a:ea typeface="Calibri"/>
                <a:cs typeface="Calibri"/>
                <a:sym typeface="Calibri"/>
              </a:defRPr>
            </a:lvl7pPr>
            <a:lvl8pPr indent="-813" lvl="7" marL="12904013" marR="0" rtl="0" algn="l">
              <a:spcBef>
                <a:spcPts val="0"/>
              </a:spcBef>
              <a:buNone/>
              <a:defRPr b="0" i="0" sz="7258" u="none" cap="none" strike="noStrike">
                <a:solidFill>
                  <a:schemeClr val="dk1"/>
                </a:solidFill>
                <a:latin typeface="Calibri"/>
                <a:ea typeface="Calibri"/>
                <a:cs typeface="Calibri"/>
                <a:sym typeface="Calibri"/>
              </a:defRPr>
            </a:lvl8pPr>
            <a:lvl9pPr indent="-2742" lvl="8" marL="14747442" marR="0" rtl="0" algn="l">
              <a:spcBef>
                <a:spcPts val="0"/>
              </a:spcBef>
              <a:buNone/>
              <a:defRPr b="0" i="0" sz="7258"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14538959" y="30510487"/>
            <a:ext cx="14813279" cy="1752600"/>
          </a:xfrm>
          <a:prstGeom prst="rect">
            <a:avLst/>
          </a:prstGeom>
          <a:noFill/>
          <a:ln>
            <a:noFill/>
          </a:ln>
        </p:spPr>
        <p:txBody>
          <a:bodyPr anchorCtr="0" anchor="ctr" bIns="91425" lIns="91425" rIns="91425" tIns="91425"/>
          <a:lstStyle>
            <a:lvl1pPr indent="0" lvl="0" marL="0" marR="0" rtl="0" algn="ctr">
              <a:spcBef>
                <a:spcPts val="0"/>
              </a:spcBef>
              <a:buNone/>
              <a:defRPr sz="5760">
                <a:solidFill>
                  <a:srgbClr val="888888"/>
                </a:solidFill>
                <a:latin typeface="Calibri"/>
                <a:ea typeface="Calibri"/>
                <a:cs typeface="Calibri"/>
                <a:sym typeface="Calibri"/>
              </a:defRPr>
            </a:lvl1pPr>
            <a:lvl2pPr indent="-1929" lvl="1" marL="1843429" marR="0" rtl="0" algn="l">
              <a:spcBef>
                <a:spcPts val="0"/>
              </a:spcBef>
              <a:buNone/>
              <a:defRPr b="0" i="0" sz="7258" u="none" cap="none" strike="noStrike">
                <a:solidFill>
                  <a:schemeClr val="dk1"/>
                </a:solidFill>
                <a:latin typeface="Calibri"/>
                <a:ea typeface="Calibri"/>
                <a:cs typeface="Calibri"/>
                <a:sym typeface="Calibri"/>
              </a:defRPr>
            </a:lvl2pPr>
            <a:lvl3pPr indent="-3861" lvl="2" marL="3686861" marR="0" rtl="0" algn="l">
              <a:spcBef>
                <a:spcPts val="0"/>
              </a:spcBef>
              <a:buNone/>
              <a:defRPr b="0" i="0" sz="7258" u="none" cap="none" strike="noStrike">
                <a:solidFill>
                  <a:schemeClr val="dk1"/>
                </a:solidFill>
                <a:latin typeface="Calibri"/>
                <a:ea typeface="Calibri"/>
                <a:cs typeface="Calibri"/>
                <a:sym typeface="Calibri"/>
              </a:defRPr>
            </a:lvl3pPr>
            <a:lvl4pPr indent="-5791" lvl="3" marL="5530291" marR="0" rtl="0" algn="l">
              <a:spcBef>
                <a:spcPts val="0"/>
              </a:spcBef>
              <a:buNone/>
              <a:defRPr b="0" i="0" sz="7258" u="none" cap="none" strike="noStrike">
                <a:solidFill>
                  <a:schemeClr val="dk1"/>
                </a:solidFill>
                <a:latin typeface="Calibri"/>
                <a:ea typeface="Calibri"/>
                <a:cs typeface="Calibri"/>
                <a:sym typeface="Calibri"/>
              </a:defRPr>
            </a:lvl4pPr>
            <a:lvl5pPr indent="-7722" lvl="4" marL="7373722" marR="0" rtl="0" algn="l">
              <a:spcBef>
                <a:spcPts val="0"/>
              </a:spcBef>
              <a:buNone/>
              <a:defRPr b="0" i="0" sz="7258" u="none" cap="none" strike="noStrike">
                <a:solidFill>
                  <a:schemeClr val="dk1"/>
                </a:solidFill>
                <a:latin typeface="Calibri"/>
                <a:ea typeface="Calibri"/>
                <a:cs typeface="Calibri"/>
                <a:sym typeface="Calibri"/>
              </a:defRPr>
            </a:lvl5pPr>
            <a:lvl6pPr indent="-9652" lvl="5" marL="9217152" marR="0" rtl="0" algn="l">
              <a:spcBef>
                <a:spcPts val="0"/>
              </a:spcBef>
              <a:buNone/>
              <a:defRPr b="0" i="0" sz="7258" u="none" cap="none" strike="noStrike">
                <a:solidFill>
                  <a:schemeClr val="dk1"/>
                </a:solidFill>
                <a:latin typeface="Calibri"/>
                <a:ea typeface="Calibri"/>
                <a:cs typeface="Calibri"/>
                <a:sym typeface="Calibri"/>
              </a:defRPr>
            </a:lvl6pPr>
            <a:lvl7pPr indent="-11582" lvl="6" marL="11060582" marR="0" rtl="0" algn="l">
              <a:spcBef>
                <a:spcPts val="0"/>
              </a:spcBef>
              <a:buNone/>
              <a:defRPr b="0" i="0" sz="7258" u="none" cap="none" strike="noStrike">
                <a:solidFill>
                  <a:schemeClr val="dk1"/>
                </a:solidFill>
                <a:latin typeface="Calibri"/>
                <a:ea typeface="Calibri"/>
                <a:cs typeface="Calibri"/>
                <a:sym typeface="Calibri"/>
              </a:defRPr>
            </a:lvl7pPr>
            <a:lvl8pPr indent="-813" lvl="7" marL="12904013" marR="0" rtl="0" algn="l">
              <a:spcBef>
                <a:spcPts val="0"/>
              </a:spcBef>
              <a:buNone/>
              <a:defRPr b="0" i="0" sz="7258" u="none" cap="none" strike="noStrike">
                <a:solidFill>
                  <a:schemeClr val="dk1"/>
                </a:solidFill>
                <a:latin typeface="Calibri"/>
                <a:ea typeface="Calibri"/>
                <a:cs typeface="Calibri"/>
                <a:sym typeface="Calibri"/>
              </a:defRPr>
            </a:lvl8pPr>
            <a:lvl9pPr indent="-2742" lvl="8" marL="14747442" marR="0" rtl="0" algn="l">
              <a:spcBef>
                <a:spcPts val="0"/>
              </a:spcBef>
              <a:buNone/>
              <a:defRPr b="0" i="0" sz="7258"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30998159" y="30510487"/>
            <a:ext cx="9875520" cy="17526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576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3023236" y="1752607"/>
            <a:ext cx="37856160" cy="6362701"/>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2112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3023241" y="8069582"/>
            <a:ext cx="18568031" cy="3954778"/>
          </a:xfrm>
          <a:prstGeom prst="rect">
            <a:avLst/>
          </a:prstGeom>
          <a:noFill/>
          <a:ln>
            <a:noFill/>
          </a:ln>
        </p:spPr>
        <p:txBody>
          <a:bodyPr anchorCtr="0" anchor="b" bIns="91425" lIns="91425" rIns="91425" tIns="91425"/>
          <a:lstStyle>
            <a:lvl1pPr indent="0" lvl="0" marL="0" marR="0" rtl="0" algn="l">
              <a:lnSpc>
                <a:spcPct val="90000"/>
              </a:lnSpc>
              <a:spcBef>
                <a:spcPts val="4800"/>
              </a:spcBef>
              <a:buClr>
                <a:schemeClr val="dk1"/>
              </a:buClr>
              <a:buFont typeface="Arial"/>
              <a:buNone/>
              <a:defRPr b="1" i="0" sz="11520" u="none" cap="none" strike="noStrike">
                <a:solidFill>
                  <a:schemeClr val="dk1"/>
                </a:solidFill>
                <a:latin typeface="Calibri"/>
                <a:ea typeface="Calibri"/>
                <a:cs typeface="Calibri"/>
                <a:sym typeface="Calibri"/>
              </a:defRPr>
            </a:lvl1pPr>
            <a:lvl2pPr indent="-10160" lvl="1" marL="2194560" marR="0" rtl="0" algn="l">
              <a:lnSpc>
                <a:spcPct val="90000"/>
              </a:lnSpc>
              <a:spcBef>
                <a:spcPts val="2400"/>
              </a:spcBef>
              <a:buClr>
                <a:schemeClr val="dk1"/>
              </a:buClr>
              <a:buFont typeface="Arial"/>
              <a:buNone/>
              <a:defRPr b="1" i="0" sz="9600" u="none" cap="none" strike="noStrike">
                <a:solidFill>
                  <a:schemeClr val="dk1"/>
                </a:solidFill>
                <a:latin typeface="Calibri"/>
                <a:ea typeface="Calibri"/>
                <a:cs typeface="Calibri"/>
                <a:sym typeface="Calibri"/>
              </a:defRPr>
            </a:lvl2pPr>
            <a:lvl3pPr indent="-7620" lvl="2" marL="4389120" marR="0" rtl="0" algn="l">
              <a:lnSpc>
                <a:spcPct val="90000"/>
              </a:lnSpc>
              <a:spcBef>
                <a:spcPts val="2400"/>
              </a:spcBef>
              <a:buClr>
                <a:schemeClr val="dk1"/>
              </a:buClr>
              <a:buFont typeface="Arial"/>
              <a:buNone/>
              <a:defRPr b="1" i="0" sz="8640" u="none" cap="none" strike="noStrike">
                <a:solidFill>
                  <a:schemeClr val="dk1"/>
                </a:solidFill>
                <a:latin typeface="Calibri"/>
                <a:ea typeface="Calibri"/>
                <a:cs typeface="Calibri"/>
                <a:sym typeface="Calibri"/>
              </a:defRPr>
            </a:lvl3pPr>
            <a:lvl4pPr indent="-5080" lvl="3" marL="6583680" marR="0" rtl="0" algn="l">
              <a:lnSpc>
                <a:spcPct val="90000"/>
              </a:lnSpc>
              <a:spcBef>
                <a:spcPts val="2400"/>
              </a:spcBef>
              <a:buClr>
                <a:schemeClr val="dk1"/>
              </a:buClr>
              <a:buFont typeface="Arial"/>
              <a:buNone/>
              <a:defRPr b="1" i="0" sz="7680" u="none" cap="none" strike="noStrike">
                <a:solidFill>
                  <a:schemeClr val="dk1"/>
                </a:solidFill>
                <a:latin typeface="Calibri"/>
                <a:ea typeface="Calibri"/>
                <a:cs typeface="Calibri"/>
                <a:sym typeface="Calibri"/>
              </a:defRPr>
            </a:lvl4pPr>
            <a:lvl5pPr indent="-2540" lvl="4" marL="8778240" marR="0" rtl="0" algn="l">
              <a:lnSpc>
                <a:spcPct val="90000"/>
              </a:lnSpc>
              <a:spcBef>
                <a:spcPts val="2400"/>
              </a:spcBef>
              <a:buClr>
                <a:schemeClr val="dk1"/>
              </a:buClr>
              <a:buFont typeface="Arial"/>
              <a:buNone/>
              <a:defRPr b="1" i="0" sz="7680" u="none" cap="none" strike="noStrike">
                <a:solidFill>
                  <a:schemeClr val="dk1"/>
                </a:solidFill>
                <a:latin typeface="Calibri"/>
                <a:ea typeface="Calibri"/>
                <a:cs typeface="Calibri"/>
                <a:sym typeface="Calibri"/>
              </a:defRPr>
            </a:lvl5pPr>
            <a:lvl6pPr indent="0" lvl="5" marL="10972800" marR="0" rtl="0" algn="l">
              <a:lnSpc>
                <a:spcPct val="90000"/>
              </a:lnSpc>
              <a:spcBef>
                <a:spcPts val="2400"/>
              </a:spcBef>
              <a:buClr>
                <a:schemeClr val="dk1"/>
              </a:buClr>
              <a:buFont typeface="Arial"/>
              <a:buNone/>
              <a:defRPr b="1" i="0" sz="7680" u="none" cap="none" strike="noStrike">
                <a:solidFill>
                  <a:schemeClr val="dk1"/>
                </a:solidFill>
                <a:latin typeface="Calibri"/>
                <a:ea typeface="Calibri"/>
                <a:cs typeface="Calibri"/>
                <a:sym typeface="Calibri"/>
              </a:defRPr>
            </a:lvl6pPr>
            <a:lvl7pPr indent="-10160" lvl="6" marL="13167361" marR="0" rtl="0" algn="l">
              <a:lnSpc>
                <a:spcPct val="90000"/>
              </a:lnSpc>
              <a:spcBef>
                <a:spcPts val="2400"/>
              </a:spcBef>
              <a:buClr>
                <a:schemeClr val="dk1"/>
              </a:buClr>
              <a:buFont typeface="Arial"/>
              <a:buNone/>
              <a:defRPr b="1" i="0" sz="7680" u="none" cap="none" strike="noStrike">
                <a:solidFill>
                  <a:schemeClr val="dk1"/>
                </a:solidFill>
                <a:latin typeface="Calibri"/>
                <a:ea typeface="Calibri"/>
                <a:cs typeface="Calibri"/>
                <a:sym typeface="Calibri"/>
              </a:defRPr>
            </a:lvl7pPr>
            <a:lvl8pPr indent="-7619" lvl="7" marL="15361920" marR="0" rtl="0" algn="l">
              <a:lnSpc>
                <a:spcPct val="90000"/>
              </a:lnSpc>
              <a:spcBef>
                <a:spcPts val="2400"/>
              </a:spcBef>
              <a:buClr>
                <a:schemeClr val="dk1"/>
              </a:buClr>
              <a:buFont typeface="Arial"/>
              <a:buNone/>
              <a:defRPr b="1" i="0" sz="7680" u="none" cap="none" strike="noStrike">
                <a:solidFill>
                  <a:schemeClr val="dk1"/>
                </a:solidFill>
                <a:latin typeface="Calibri"/>
                <a:ea typeface="Calibri"/>
                <a:cs typeface="Calibri"/>
                <a:sym typeface="Calibri"/>
              </a:defRPr>
            </a:lvl8pPr>
            <a:lvl9pPr indent="-5080" lvl="8" marL="17556480" marR="0" rtl="0" algn="l">
              <a:lnSpc>
                <a:spcPct val="90000"/>
              </a:lnSpc>
              <a:spcBef>
                <a:spcPts val="2400"/>
              </a:spcBef>
              <a:buClr>
                <a:schemeClr val="dk1"/>
              </a:buClr>
              <a:buFont typeface="Arial"/>
              <a:buNone/>
              <a:defRPr b="1" i="0" sz="768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3023241" y="12024360"/>
            <a:ext cx="18568031" cy="17686021"/>
          </a:xfrm>
          <a:prstGeom prst="rect">
            <a:avLst/>
          </a:prstGeom>
          <a:noFill/>
          <a:ln>
            <a:noFill/>
          </a:ln>
        </p:spPr>
        <p:txBody>
          <a:bodyPr anchorCtr="0" anchor="t" bIns="91425" lIns="91425" rIns="91425" tIns="91425"/>
          <a:lstStyle>
            <a:lvl1pPr indent="-243840" lvl="0" marL="1097280" marR="0" rtl="0" algn="l">
              <a:lnSpc>
                <a:spcPct val="90000"/>
              </a:lnSpc>
              <a:spcBef>
                <a:spcPts val="4800"/>
              </a:spcBef>
              <a:buClr>
                <a:schemeClr val="dk1"/>
              </a:buClr>
              <a:buSzPct val="100298"/>
              <a:buFont typeface="Arial"/>
              <a:buChar char="•"/>
              <a:defRPr b="0" i="0" sz="13439" u="none" cap="none" strike="noStrike">
                <a:solidFill>
                  <a:schemeClr val="dk1"/>
                </a:solidFill>
                <a:latin typeface="Calibri"/>
                <a:ea typeface="Calibri"/>
                <a:cs typeface="Calibri"/>
                <a:sym typeface="Calibri"/>
              </a:defRPr>
            </a:lvl1pPr>
            <a:lvl2pPr indent="-375920" lvl="1" marL="3291840" marR="0" rtl="0" algn="l">
              <a:lnSpc>
                <a:spcPct val="90000"/>
              </a:lnSpc>
              <a:spcBef>
                <a:spcPts val="2400"/>
              </a:spcBef>
              <a:buClr>
                <a:schemeClr val="dk1"/>
              </a:buClr>
              <a:buSzPct val="100173"/>
              <a:buFont typeface="Arial"/>
              <a:buChar char="•"/>
              <a:defRPr b="0" i="0" sz="11520" u="none" cap="none" strike="noStrike">
                <a:solidFill>
                  <a:schemeClr val="dk1"/>
                </a:solidFill>
                <a:latin typeface="Calibri"/>
                <a:ea typeface="Calibri"/>
                <a:cs typeface="Calibri"/>
                <a:sym typeface="Calibri"/>
              </a:defRPr>
            </a:lvl2pPr>
            <a:lvl3pPr indent="-495300" lvl="2" marL="5486400" marR="0" rtl="0" algn="l">
              <a:lnSpc>
                <a:spcPct val="90000"/>
              </a:lnSpc>
              <a:spcBef>
                <a:spcPts val="240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3pPr>
            <a:lvl4pPr indent="-553719" lvl="3" marL="7680960"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4pPr>
            <a:lvl5pPr indent="-551179" lvl="4" marL="9875520"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5pPr>
            <a:lvl6pPr indent="-548640" lvl="5" marL="12070080"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6pPr>
            <a:lvl7pPr indent="-558800" lvl="6" marL="14264639"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7pPr>
            <a:lvl8pPr indent="-556260" lvl="7" marL="16459200"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8pPr>
            <a:lvl9pPr indent="-553721" lvl="8" marL="18653760"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22219921" y="8069582"/>
            <a:ext cx="18659477" cy="3954778"/>
          </a:xfrm>
          <a:prstGeom prst="rect">
            <a:avLst/>
          </a:prstGeom>
          <a:noFill/>
          <a:ln>
            <a:noFill/>
          </a:ln>
        </p:spPr>
        <p:txBody>
          <a:bodyPr anchorCtr="0" anchor="b" bIns="91425" lIns="91425" rIns="91425" tIns="91425"/>
          <a:lstStyle>
            <a:lvl1pPr indent="0" lvl="0" marL="0" marR="0" rtl="0" algn="l">
              <a:lnSpc>
                <a:spcPct val="90000"/>
              </a:lnSpc>
              <a:spcBef>
                <a:spcPts val="4800"/>
              </a:spcBef>
              <a:buClr>
                <a:schemeClr val="dk1"/>
              </a:buClr>
              <a:buFont typeface="Arial"/>
              <a:buNone/>
              <a:defRPr b="1" i="0" sz="11520" u="none" cap="none" strike="noStrike">
                <a:solidFill>
                  <a:schemeClr val="dk1"/>
                </a:solidFill>
                <a:latin typeface="Calibri"/>
                <a:ea typeface="Calibri"/>
                <a:cs typeface="Calibri"/>
                <a:sym typeface="Calibri"/>
              </a:defRPr>
            </a:lvl1pPr>
            <a:lvl2pPr indent="-10160" lvl="1" marL="2194560" marR="0" rtl="0" algn="l">
              <a:lnSpc>
                <a:spcPct val="90000"/>
              </a:lnSpc>
              <a:spcBef>
                <a:spcPts val="2400"/>
              </a:spcBef>
              <a:buClr>
                <a:schemeClr val="dk1"/>
              </a:buClr>
              <a:buFont typeface="Arial"/>
              <a:buNone/>
              <a:defRPr b="1" i="0" sz="9600" u="none" cap="none" strike="noStrike">
                <a:solidFill>
                  <a:schemeClr val="dk1"/>
                </a:solidFill>
                <a:latin typeface="Calibri"/>
                <a:ea typeface="Calibri"/>
                <a:cs typeface="Calibri"/>
                <a:sym typeface="Calibri"/>
              </a:defRPr>
            </a:lvl2pPr>
            <a:lvl3pPr indent="-7620" lvl="2" marL="4389120" marR="0" rtl="0" algn="l">
              <a:lnSpc>
                <a:spcPct val="90000"/>
              </a:lnSpc>
              <a:spcBef>
                <a:spcPts val="2400"/>
              </a:spcBef>
              <a:buClr>
                <a:schemeClr val="dk1"/>
              </a:buClr>
              <a:buFont typeface="Arial"/>
              <a:buNone/>
              <a:defRPr b="1" i="0" sz="8640" u="none" cap="none" strike="noStrike">
                <a:solidFill>
                  <a:schemeClr val="dk1"/>
                </a:solidFill>
                <a:latin typeface="Calibri"/>
                <a:ea typeface="Calibri"/>
                <a:cs typeface="Calibri"/>
                <a:sym typeface="Calibri"/>
              </a:defRPr>
            </a:lvl3pPr>
            <a:lvl4pPr indent="-5080" lvl="3" marL="6583680" marR="0" rtl="0" algn="l">
              <a:lnSpc>
                <a:spcPct val="90000"/>
              </a:lnSpc>
              <a:spcBef>
                <a:spcPts val="2400"/>
              </a:spcBef>
              <a:buClr>
                <a:schemeClr val="dk1"/>
              </a:buClr>
              <a:buFont typeface="Arial"/>
              <a:buNone/>
              <a:defRPr b="1" i="0" sz="7680" u="none" cap="none" strike="noStrike">
                <a:solidFill>
                  <a:schemeClr val="dk1"/>
                </a:solidFill>
                <a:latin typeface="Calibri"/>
                <a:ea typeface="Calibri"/>
                <a:cs typeface="Calibri"/>
                <a:sym typeface="Calibri"/>
              </a:defRPr>
            </a:lvl4pPr>
            <a:lvl5pPr indent="-2540" lvl="4" marL="8778240" marR="0" rtl="0" algn="l">
              <a:lnSpc>
                <a:spcPct val="90000"/>
              </a:lnSpc>
              <a:spcBef>
                <a:spcPts val="2400"/>
              </a:spcBef>
              <a:buClr>
                <a:schemeClr val="dk1"/>
              </a:buClr>
              <a:buFont typeface="Arial"/>
              <a:buNone/>
              <a:defRPr b="1" i="0" sz="7680" u="none" cap="none" strike="noStrike">
                <a:solidFill>
                  <a:schemeClr val="dk1"/>
                </a:solidFill>
                <a:latin typeface="Calibri"/>
                <a:ea typeface="Calibri"/>
                <a:cs typeface="Calibri"/>
                <a:sym typeface="Calibri"/>
              </a:defRPr>
            </a:lvl5pPr>
            <a:lvl6pPr indent="0" lvl="5" marL="10972800" marR="0" rtl="0" algn="l">
              <a:lnSpc>
                <a:spcPct val="90000"/>
              </a:lnSpc>
              <a:spcBef>
                <a:spcPts val="2400"/>
              </a:spcBef>
              <a:buClr>
                <a:schemeClr val="dk1"/>
              </a:buClr>
              <a:buFont typeface="Arial"/>
              <a:buNone/>
              <a:defRPr b="1" i="0" sz="7680" u="none" cap="none" strike="noStrike">
                <a:solidFill>
                  <a:schemeClr val="dk1"/>
                </a:solidFill>
                <a:latin typeface="Calibri"/>
                <a:ea typeface="Calibri"/>
                <a:cs typeface="Calibri"/>
                <a:sym typeface="Calibri"/>
              </a:defRPr>
            </a:lvl6pPr>
            <a:lvl7pPr indent="-10160" lvl="6" marL="13167361" marR="0" rtl="0" algn="l">
              <a:lnSpc>
                <a:spcPct val="90000"/>
              </a:lnSpc>
              <a:spcBef>
                <a:spcPts val="2400"/>
              </a:spcBef>
              <a:buClr>
                <a:schemeClr val="dk1"/>
              </a:buClr>
              <a:buFont typeface="Arial"/>
              <a:buNone/>
              <a:defRPr b="1" i="0" sz="7680" u="none" cap="none" strike="noStrike">
                <a:solidFill>
                  <a:schemeClr val="dk1"/>
                </a:solidFill>
                <a:latin typeface="Calibri"/>
                <a:ea typeface="Calibri"/>
                <a:cs typeface="Calibri"/>
                <a:sym typeface="Calibri"/>
              </a:defRPr>
            </a:lvl7pPr>
            <a:lvl8pPr indent="-7619" lvl="7" marL="15361920" marR="0" rtl="0" algn="l">
              <a:lnSpc>
                <a:spcPct val="90000"/>
              </a:lnSpc>
              <a:spcBef>
                <a:spcPts val="2400"/>
              </a:spcBef>
              <a:buClr>
                <a:schemeClr val="dk1"/>
              </a:buClr>
              <a:buFont typeface="Arial"/>
              <a:buNone/>
              <a:defRPr b="1" i="0" sz="7680" u="none" cap="none" strike="noStrike">
                <a:solidFill>
                  <a:schemeClr val="dk1"/>
                </a:solidFill>
                <a:latin typeface="Calibri"/>
                <a:ea typeface="Calibri"/>
                <a:cs typeface="Calibri"/>
                <a:sym typeface="Calibri"/>
              </a:defRPr>
            </a:lvl8pPr>
            <a:lvl9pPr indent="-5080" lvl="8" marL="17556480" marR="0" rtl="0" algn="l">
              <a:lnSpc>
                <a:spcPct val="90000"/>
              </a:lnSpc>
              <a:spcBef>
                <a:spcPts val="2400"/>
              </a:spcBef>
              <a:buClr>
                <a:schemeClr val="dk1"/>
              </a:buClr>
              <a:buFont typeface="Arial"/>
              <a:buNone/>
              <a:defRPr b="1" i="0" sz="768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22219921" y="12024360"/>
            <a:ext cx="18659477" cy="17686021"/>
          </a:xfrm>
          <a:prstGeom prst="rect">
            <a:avLst/>
          </a:prstGeom>
          <a:noFill/>
          <a:ln>
            <a:noFill/>
          </a:ln>
        </p:spPr>
        <p:txBody>
          <a:bodyPr anchorCtr="0" anchor="t" bIns="91425" lIns="91425" rIns="91425" tIns="91425"/>
          <a:lstStyle>
            <a:lvl1pPr indent="-243840" lvl="0" marL="1097280" marR="0" rtl="0" algn="l">
              <a:lnSpc>
                <a:spcPct val="90000"/>
              </a:lnSpc>
              <a:spcBef>
                <a:spcPts val="4800"/>
              </a:spcBef>
              <a:buClr>
                <a:schemeClr val="dk1"/>
              </a:buClr>
              <a:buSzPct val="100298"/>
              <a:buFont typeface="Arial"/>
              <a:buChar char="•"/>
              <a:defRPr b="0" i="0" sz="13439" u="none" cap="none" strike="noStrike">
                <a:solidFill>
                  <a:schemeClr val="dk1"/>
                </a:solidFill>
                <a:latin typeface="Calibri"/>
                <a:ea typeface="Calibri"/>
                <a:cs typeface="Calibri"/>
                <a:sym typeface="Calibri"/>
              </a:defRPr>
            </a:lvl1pPr>
            <a:lvl2pPr indent="-375920" lvl="1" marL="3291840" marR="0" rtl="0" algn="l">
              <a:lnSpc>
                <a:spcPct val="90000"/>
              </a:lnSpc>
              <a:spcBef>
                <a:spcPts val="2400"/>
              </a:spcBef>
              <a:buClr>
                <a:schemeClr val="dk1"/>
              </a:buClr>
              <a:buSzPct val="100173"/>
              <a:buFont typeface="Arial"/>
              <a:buChar char="•"/>
              <a:defRPr b="0" i="0" sz="11520" u="none" cap="none" strike="noStrike">
                <a:solidFill>
                  <a:schemeClr val="dk1"/>
                </a:solidFill>
                <a:latin typeface="Calibri"/>
                <a:ea typeface="Calibri"/>
                <a:cs typeface="Calibri"/>
                <a:sym typeface="Calibri"/>
              </a:defRPr>
            </a:lvl2pPr>
            <a:lvl3pPr indent="-495300" lvl="2" marL="5486400" marR="0" rtl="0" algn="l">
              <a:lnSpc>
                <a:spcPct val="90000"/>
              </a:lnSpc>
              <a:spcBef>
                <a:spcPts val="240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3pPr>
            <a:lvl4pPr indent="-553719" lvl="3" marL="7680960"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4pPr>
            <a:lvl5pPr indent="-551179" lvl="4" marL="9875520"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5pPr>
            <a:lvl6pPr indent="-548640" lvl="5" marL="12070080"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6pPr>
            <a:lvl7pPr indent="-558800" lvl="6" marL="14264639"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7pPr>
            <a:lvl8pPr indent="-556260" lvl="7" marL="16459200"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8pPr>
            <a:lvl9pPr indent="-553721" lvl="8" marL="18653760"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3017519" y="30510487"/>
            <a:ext cx="9875520" cy="1752600"/>
          </a:xfrm>
          <a:prstGeom prst="rect">
            <a:avLst/>
          </a:prstGeom>
          <a:noFill/>
          <a:ln>
            <a:noFill/>
          </a:ln>
        </p:spPr>
        <p:txBody>
          <a:bodyPr anchorCtr="0" anchor="ctr" bIns="91425" lIns="91425" rIns="91425" tIns="91425"/>
          <a:lstStyle>
            <a:lvl1pPr indent="0" lvl="0" marL="0" marR="0" rtl="0" algn="l">
              <a:spcBef>
                <a:spcPts val="0"/>
              </a:spcBef>
              <a:buNone/>
              <a:defRPr sz="5760">
                <a:solidFill>
                  <a:srgbClr val="888888"/>
                </a:solidFill>
                <a:latin typeface="Calibri"/>
                <a:ea typeface="Calibri"/>
                <a:cs typeface="Calibri"/>
                <a:sym typeface="Calibri"/>
              </a:defRPr>
            </a:lvl1pPr>
            <a:lvl2pPr indent="-1929" lvl="1" marL="1843429" marR="0" rtl="0" algn="l">
              <a:spcBef>
                <a:spcPts val="0"/>
              </a:spcBef>
              <a:buNone/>
              <a:defRPr b="0" i="0" sz="7258" u="none" cap="none" strike="noStrike">
                <a:solidFill>
                  <a:schemeClr val="dk1"/>
                </a:solidFill>
                <a:latin typeface="Calibri"/>
                <a:ea typeface="Calibri"/>
                <a:cs typeface="Calibri"/>
                <a:sym typeface="Calibri"/>
              </a:defRPr>
            </a:lvl2pPr>
            <a:lvl3pPr indent="-3861" lvl="2" marL="3686861" marR="0" rtl="0" algn="l">
              <a:spcBef>
                <a:spcPts val="0"/>
              </a:spcBef>
              <a:buNone/>
              <a:defRPr b="0" i="0" sz="7258" u="none" cap="none" strike="noStrike">
                <a:solidFill>
                  <a:schemeClr val="dk1"/>
                </a:solidFill>
                <a:latin typeface="Calibri"/>
                <a:ea typeface="Calibri"/>
                <a:cs typeface="Calibri"/>
                <a:sym typeface="Calibri"/>
              </a:defRPr>
            </a:lvl3pPr>
            <a:lvl4pPr indent="-5791" lvl="3" marL="5530291" marR="0" rtl="0" algn="l">
              <a:spcBef>
                <a:spcPts val="0"/>
              </a:spcBef>
              <a:buNone/>
              <a:defRPr b="0" i="0" sz="7258" u="none" cap="none" strike="noStrike">
                <a:solidFill>
                  <a:schemeClr val="dk1"/>
                </a:solidFill>
                <a:latin typeface="Calibri"/>
                <a:ea typeface="Calibri"/>
                <a:cs typeface="Calibri"/>
                <a:sym typeface="Calibri"/>
              </a:defRPr>
            </a:lvl4pPr>
            <a:lvl5pPr indent="-7722" lvl="4" marL="7373722" marR="0" rtl="0" algn="l">
              <a:spcBef>
                <a:spcPts val="0"/>
              </a:spcBef>
              <a:buNone/>
              <a:defRPr b="0" i="0" sz="7258" u="none" cap="none" strike="noStrike">
                <a:solidFill>
                  <a:schemeClr val="dk1"/>
                </a:solidFill>
                <a:latin typeface="Calibri"/>
                <a:ea typeface="Calibri"/>
                <a:cs typeface="Calibri"/>
                <a:sym typeface="Calibri"/>
              </a:defRPr>
            </a:lvl5pPr>
            <a:lvl6pPr indent="-9652" lvl="5" marL="9217152" marR="0" rtl="0" algn="l">
              <a:spcBef>
                <a:spcPts val="0"/>
              </a:spcBef>
              <a:buNone/>
              <a:defRPr b="0" i="0" sz="7258" u="none" cap="none" strike="noStrike">
                <a:solidFill>
                  <a:schemeClr val="dk1"/>
                </a:solidFill>
                <a:latin typeface="Calibri"/>
                <a:ea typeface="Calibri"/>
                <a:cs typeface="Calibri"/>
                <a:sym typeface="Calibri"/>
              </a:defRPr>
            </a:lvl6pPr>
            <a:lvl7pPr indent="-11582" lvl="6" marL="11060582" marR="0" rtl="0" algn="l">
              <a:spcBef>
                <a:spcPts val="0"/>
              </a:spcBef>
              <a:buNone/>
              <a:defRPr b="0" i="0" sz="7258" u="none" cap="none" strike="noStrike">
                <a:solidFill>
                  <a:schemeClr val="dk1"/>
                </a:solidFill>
                <a:latin typeface="Calibri"/>
                <a:ea typeface="Calibri"/>
                <a:cs typeface="Calibri"/>
                <a:sym typeface="Calibri"/>
              </a:defRPr>
            </a:lvl7pPr>
            <a:lvl8pPr indent="-813" lvl="7" marL="12904013" marR="0" rtl="0" algn="l">
              <a:spcBef>
                <a:spcPts val="0"/>
              </a:spcBef>
              <a:buNone/>
              <a:defRPr b="0" i="0" sz="7258" u="none" cap="none" strike="noStrike">
                <a:solidFill>
                  <a:schemeClr val="dk1"/>
                </a:solidFill>
                <a:latin typeface="Calibri"/>
                <a:ea typeface="Calibri"/>
                <a:cs typeface="Calibri"/>
                <a:sym typeface="Calibri"/>
              </a:defRPr>
            </a:lvl8pPr>
            <a:lvl9pPr indent="-2742" lvl="8" marL="14747442" marR="0" rtl="0" algn="l">
              <a:spcBef>
                <a:spcPts val="0"/>
              </a:spcBef>
              <a:buNone/>
              <a:defRPr b="0" i="0" sz="7258"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14538959" y="30510487"/>
            <a:ext cx="14813279" cy="1752600"/>
          </a:xfrm>
          <a:prstGeom prst="rect">
            <a:avLst/>
          </a:prstGeom>
          <a:noFill/>
          <a:ln>
            <a:noFill/>
          </a:ln>
        </p:spPr>
        <p:txBody>
          <a:bodyPr anchorCtr="0" anchor="ctr" bIns="91425" lIns="91425" rIns="91425" tIns="91425"/>
          <a:lstStyle>
            <a:lvl1pPr indent="0" lvl="0" marL="0" marR="0" rtl="0" algn="ctr">
              <a:spcBef>
                <a:spcPts val="0"/>
              </a:spcBef>
              <a:buNone/>
              <a:defRPr sz="5760">
                <a:solidFill>
                  <a:srgbClr val="888888"/>
                </a:solidFill>
                <a:latin typeface="Calibri"/>
                <a:ea typeface="Calibri"/>
                <a:cs typeface="Calibri"/>
                <a:sym typeface="Calibri"/>
              </a:defRPr>
            </a:lvl1pPr>
            <a:lvl2pPr indent="-1929" lvl="1" marL="1843429" marR="0" rtl="0" algn="l">
              <a:spcBef>
                <a:spcPts val="0"/>
              </a:spcBef>
              <a:buNone/>
              <a:defRPr b="0" i="0" sz="7258" u="none" cap="none" strike="noStrike">
                <a:solidFill>
                  <a:schemeClr val="dk1"/>
                </a:solidFill>
                <a:latin typeface="Calibri"/>
                <a:ea typeface="Calibri"/>
                <a:cs typeface="Calibri"/>
                <a:sym typeface="Calibri"/>
              </a:defRPr>
            </a:lvl2pPr>
            <a:lvl3pPr indent="-3861" lvl="2" marL="3686861" marR="0" rtl="0" algn="l">
              <a:spcBef>
                <a:spcPts val="0"/>
              </a:spcBef>
              <a:buNone/>
              <a:defRPr b="0" i="0" sz="7258" u="none" cap="none" strike="noStrike">
                <a:solidFill>
                  <a:schemeClr val="dk1"/>
                </a:solidFill>
                <a:latin typeface="Calibri"/>
                <a:ea typeface="Calibri"/>
                <a:cs typeface="Calibri"/>
                <a:sym typeface="Calibri"/>
              </a:defRPr>
            </a:lvl3pPr>
            <a:lvl4pPr indent="-5791" lvl="3" marL="5530291" marR="0" rtl="0" algn="l">
              <a:spcBef>
                <a:spcPts val="0"/>
              </a:spcBef>
              <a:buNone/>
              <a:defRPr b="0" i="0" sz="7258" u="none" cap="none" strike="noStrike">
                <a:solidFill>
                  <a:schemeClr val="dk1"/>
                </a:solidFill>
                <a:latin typeface="Calibri"/>
                <a:ea typeface="Calibri"/>
                <a:cs typeface="Calibri"/>
                <a:sym typeface="Calibri"/>
              </a:defRPr>
            </a:lvl4pPr>
            <a:lvl5pPr indent="-7722" lvl="4" marL="7373722" marR="0" rtl="0" algn="l">
              <a:spcBef>
                <a:spcPts val="0"/>
              </a:spcBef>
              <a:buNone/>
              <a:defRPr b="0" i="0" sz="7258" u="none" cap="none" strike="noStrike">
                <a:solidFill>
                  <a:schemeClr val="dk1"/>
                </a:solidFill>
                <a:latin typeface="Calibri"/>
                <a:ea typeface="Calibri"/>
                <a:cs typeface="Calibri"/>
                <a:sym typeface="Calibri"/>
              </a:defRPr>
            </a:lvl5pPr>
            <a:lvl6pPr indent="-9652" lvl="5" marL="9217152" marR="0" rtl="0" algn="l">
              <a:spcBef>
                <a:spcPts val="0"/>
              </a:spcBef>
              <a:buNone/>
              <a:defRPr b="0" i="0" sz="7258" u="none" cap="none" strike="noStrike">
                <a:solidFill>
                  <a:schemeClr val="dk1"/>
                </a:solidFill>
                <a:latin typeface="Calibri"/>
                <a:ea typeface="Calibri"/>
                <a:cs typeface="Calibri"/>
                <a:sym typeface="Calibri"/>
              </a:defRPr>
            </a:lvl6pPr>
            <a:lvl7pPr indent="-11582" lvl="6" marL="11060582" marR="0" rtl="0" algn="l">
              <a:spcBef>
                <a:spcPts val="0"/>
              </a:spcBef>
              <a:buNone/>
              <a:defRPr b="0" i="0" sz="7258" u="none" cap="none" strike="noStrike">
                <a:solidFill>
                  <a:schemeClr val="dk1"/>
                </a:solidFill>
                <a:latin typeface="Calibri"/>
                <a:ea typeface="Calibri"/>
                <a:cs typeface="Calibri"/>
                <a:sym typeface="Calibri"/>
              </a:defRPr>
            </a:lvl7pPr>
            <a:lvl8pPr indent="-813" lvl="7" marL="12904013" marR="0" rtl="0" algn="l">
              <a:spcBef>
                <a:spcPts val="0"/>
              </a:spcBef>
              <a:buNone/>
              <a:defRPr b="0" i="0" sz="7258" u="none" cap="none" strike="noStrike">
                <a:solidFill>
                  <a:schemeClr val="dk1"/>
                </a:solidFill>
                <a:latin typeface="Calibri"/>
                <a:ea typeface="Calibri"/>
                <a:cs typeface="Calibri"/>
                <a:sym typeface="Calibri"/>
              </a:defRPr>
            </a:lvl8pPr>
            <a:lvl9pPr indent="-2742" lvl="8" marL="14747442" marR="0" rtl="0" algn="l">
              <a:spcBef>
                <a:spcPts val="0"/>
              </a:spcBef>
              <a:buNone/>
              <a:defRPr b="0" i="0" sz="7258"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30998159" y="30510487"/>
            <a:ext cx="9875520" cy="17526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576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3017519" y="1752607"/>
            <a:ext cx="37856160" cy="6362701"/>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2112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0" type="dt"/>
          </p:nvPr>
        </p:nvSpPr>
        <p:spPr>
          <a:xfrm>
            <a:off x="3017519" y="30510487"/>
            <a:ext cx="9875520" cy="1752600"/>
          </a:xfrm>
          <a:prstGeom prst="rect">
            <a:avLst/>
          </a:prstGeom>
          <a:noFill/>
          <a:ln>
            <a:noFill/>
          </a:ln>
        </p:spPr>
        <p:txBody>
          <a:bodyPr anchorCtr="0" anchor="ctr" bIns="91425" lIns="91425" rIns="91425" tIns="91425"/>
          <a:lstStyle>
            <a:lvl1pPr indent="0" lvl="0" marL="0" marR="0" rtl="0" algn="l">
              <a:spcBef>
                <a:spcPts val="0"/>
              </a:spcBef>
              <a:buNone/>
              <a:defRPr sz="5760">
                <a:solidFill>
                  <a:srgbClr val="888888"/>
                </a:solidFill>
                <a:latin typeface="Calibri"/>
                <a:ea typeface="Calibri"/>
                <a:cs typeface="Calibri"/>
                <a:sym typeface="Calibri"/>
              </a:defRPr>
            </a:lvl1pPr>
            <a:lvl2pPr indent="-1929" lvl="1" marL="1843429" marR="0" rtl="0" algn="l">
              <a:spcBef>
                <a:spcPts val="0"/>
              </a:spcBef>
              <a:buNone/>
              <a:defRPr b="0" i="0" sz="7258" u="none" cap="none" strike="noStrike">
                <a:solidFill>
                  <a:schemeClr val="dk1"/>
                </a:solidFill>
                <a:latin typeface="Calibri"/>
                <a:ea typeface="Calibri"/>
                <a:cs typeface="Calibri"/>
                <a:sym typeface="Calibri"/>
              </a:defRPr>
            </a:lvl2pPr>
            <a:lvl3pPr indent="-3861" lvl="2" marL="3686861" marR="0" rtl="0" algn="l">
              <a:spcBef>
                <a:spcPts val="0"/>
              </a:spcBef>
              <a:buNone/>
              <a:defRPr b="0" i="0" sz="7258" u="none" cap="none" strike="noStrike">
                <a:solidFill>
                  <a:schemeClr val="dk1"/>
                </a:solidFill>
                <a:latin typeface="Calibri"/>
                <a:ea typeface="Calibri"/>
                <a:cs typeface="Calibri"/>
                <a:sym typeface="Calibri"/>
              </a:defRPr>
            </a:lvl3pPr>
            <a:lvl4pPr indent="-5791" lvl="3" marL="5530291" marR="0" rtl="0" algn="l">
              <a:spcBef>
                <a:spcPts val="0"/>
              </a:spcBef>
              <a:buNone/>
              <a:defRPr b="0" i="0" sz="7258" u="none" cap="none" strike="noStrike">
                <a:solidFill>
                  <a:schemeClr val="dk1"/>
                </a:solidFill>
                <a:latin typeface="Calibri"/>
                <a:ea typeface="Calibri"/>
                <a:cs typeface="Calibri"/>
                <a:sym typeface="Calibri"/>
              </a:defRPr>
            </a:lvl4pPr>
            <a:lvl5pPr indent="-7722" lvl="4" marL="7373722" marR="0" rtl="0" algn="l">
              <a:spcBef>
                <a:spcPts val="0"/>
              </a:spcBef>
              <a:buNone/>
              <a:defRPr b="0" i="0" sz="7258" u="none" cap="none" strike="noStrike">
                <a:solidFill>
                  <a:schemeClr val="dk1"/>
                </a:solidFill>
                <a:latin typeface="Calibri"/>
                <a:ea typeface="Calibri"/>
                <a:cs typeface="Calibri"/>
                <a:sym typeface="Calibri"/>
              </a:defRPr>
            </a:lvl5pPr>
            <a:lvl6pPr indent="-9652" lvl="5" marL="9217152" marR="0" rtl="0" algn="l">
              <a:spcBef>
                <a:spcPts val="0"/>
              </a:spcBef>
              <a:buNone/>
              <a:defRPr b="0" i="0" sz="7258" u="none" cap="none" strike="noStrike">
                <a:solidFill>
                  <a:schemeClr val="dk1"/>
                </a:solidFill>
                <a:latin typeface="Calibri"/>
                <a:ea typeface="Calibri"/>
                <a:cs typeface="Calibri"/>
                <a:sym typeface="Calibri"/>
              </a:defRPr>
            </a:lvl6pPr>
            <a:lvl7pPr indent="-11582" lvl="6" marL="11060582" marR="0" rtl="0" algn="l">
              <a:spcBef>
                <a:spcPts val="0"/>
              </a:spcBef>
              <a:buNone/>
              <a:defRPr b="0" i="0" sz="7258" u="none" cap="none" strike="noStrike">
                <a:solidFill>
                  <a:schemeClr val="dk1"/>
                </a:solidFill>
                <a:latin typeface="Calibri"/>
                <a:ea typeface="Calibri"/>
                <a:cs typeface="Calibri"/>
                <a:sym typeface="Calibri"/>
              </a:defRPr>
            </a:lvl7pPr>
            <a:lvl8pPr indent="-813" lvl="7" marL="12904013" marR="0" rtl="0" algn="l">
              <a:spcBef>
                <a:spcPts val="0"/>
              </a:spcBef>
              <a:buNone/>
              <a:defRPr b="0" i="0" sz="7258" u="none" cap="none" strike="noStrike">
                <a:solidFill>
                  <a:schemeClr val="dk1"/>
                </a:solidFill>
                <a:latin typeface="Calibri"/>
                <a:ea typeface="Calibri"/>
                <a:cs typeface="Calibri"/>
                <a:sym typeface="Calibri"/>
              </a:defRPr>
            </a:lvl8pPr>
            <a:lvl9pPr indent="-2742" lvl="8" marL="14747442" marR="0" rtl="0" algn="l">
              <a:spcBef>
                <a:spcPts val="0"/>
              </a:spcBef>
              <a:buNone/>
              <a:defRPr b="0" i="0" sz="7258"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14538959" y="30510487"/>
            <a:ext cx="14813279" cy="1752600"/>
          </a:xfrm>
          <a:prstGeom prst="rect">
            <a:avLst/>
          </a:prstGeom>
          <a:noFill/>
          <a:ln>
            <a:noFill/>
          </a:ln>
        </p:spPr>
        <p:txBody>
          <a:bodyPr anchorCtr="0" anchor="ctr" bIns="91425" lIns="91425" rIns="91425" tIns="91425"/>
          <a:lstStyle>
            <a:lvl1pPr indent="0" lvl="0" marL="0" marR="0" rtl="0" algn="ctr">
              <a:spcBef>
                <a:spcPts val="0"/>
              </a:spcBef>
              <a:buNone/>
              <a:defRPr sz="5760">
                <a:solidFill>
                  <a:srgbClr val="888888"/>
                </a:solidFill>
                <a:latin typeface="Calibri"/>
                <a:ea typeface="Calibri"/>
                <a:cs typeface="Calibri"/>
                <a:sym typeface="Calibri"/>
              </a:defRPr>
            </a:lvl1pPr>
            <a:lvl2pPr indent="-1929" lvl="1" marL="1843429" marR="0" rtl="0" algn="l">
              <a:spcBef>
                <a:spcPts val="0"/>
              </a:spcBef>
              <a:buNone/>
              <a:defRPr b="0" i="0" sz="7258" u="none" cap="none" strike="noStrike">
                <a:solidFill>
                  <a:schemeClr val="dk1"/>
                </a:solidFill>
                <a:latin typeface="Calibri"/>
                <a:ea typeface="Calibri"/>
                <a:cs typeface="Calibri"/>
                <a:sym typeface="Calibri"/>
              </a:defRPr>
            </a:lvl2pPr>
            <a:lvl3pPr indent="-3861" lvl="2" marL="3686861" marR="0" rtl="0" algn="l">
              <a:spcBef>
                <a:spcPts val="0"/>
              </a:spcBef>
              <a:buNone/>
              <a:defRPr b="0" i="0" sz="7258" u="none" cap="none" strike="noStrike">
                <a:solidFill>
                  <a:schemeClr val="dk1"/>
                </a:solidFill>
                <a:latin typeface="Calibri"/>
                <a:ea typeface="Calibri"/>
                <a:cs typeface="Calibri"/>
                <a:sym typeface="Calibri"/>
              </a:defRPr>
            </a:lvl3pPr>
            <a:lvl4pPr indent="-5791" lvl="3" marL="5530291" marR="0" rtl="0" algn="l">
              <a:spcBef>
                <a:spcPts val="0"/>
              </a:spcBef>
              <a:buNone/>
              <a:defRPr b="0" i="0" sz="7258" u="none" cap="none" strike="noStrike">
                <a:solidFill>
                  <a:schemeClr val="dk1"/>
                </a:solidFill>
                <a:latin typeface="Calibri"/>
                <a:ea typeface="Calibri"/>
                <a:cs typeface="Calibri"/>
                <a:sym typeface="Calibri"/>
              </a:defRPr>
            </a:lvl4pPr>
            <a:lvl5pPr indent="-7722" lvl="4" marL="7373722" marR="0" rtl="0" algn="l">
              <a:spcBef>
                <a:spcPts val="0"/>
              </a:spcBef>
              <a:buNone/>
              <a:defRPr b="0" i="0" sz="7258" u="none" cap="none" strike="noStrike">
                <a:solidFill>
                  <a:schemeClr val="dk1"/>
                </a:solidFill>
                <a:latin typeface="Calibri"/>
                <a:ea typeface="Calibri"/>
                <a:cs typeface="Calibri"/>
                <a:sym typeface="Calibri"/>
              </a:defRPr>
            </a:lvl5pPr>
            <a:lvl6pPr indent="-9652" lvl="5" marL="9217152" marR="0" rtl="0" algn="l">
              <a:spcBef>
                <a:spcPts val="0"/>
              </a:spcBef>
              <a:buNone/>
              <a:defRPr b="0" i="0" sz="7258" u="none" cap="none" strike="noStrike">
                <a:solidFill>
                  <a:schemeClr val="dk1"/>
                </a:solidFill>
                <a:latin typeface="Calibri"/>
                <a:ea typeface="Calibri"/>
                <a:cs typeface="Calibri"/>
                <a:sym typeface="Calibri"/>
              </a:defRPr>
            </a:lvl6pPr>
            <a:lvl7pPr indent="-11582" lvl="6" marL="11060582" marR="0" rtl="0" algn="l">
              <a:spcBef>
                <a:spcPts val="0"/>
              </a:spcBef>
              <a:buNone/>
              <a:defRPr b="0" i="0" sz="7258" u="none" cap="none" strike="noStrike">
                <a:solidFill>
                  <a:schemeClr val="dk1"/>
                </a:solidFill>
                <a:latin typeface="Calibri"/>
                <a:ea typeface="Calibri"/>
                <a:cs typeface="Calibri"/>
                <a:sym typeface="Calibri"/>
              </a:defRPr>
            </a:lvl7pPr>
            <a:lvl8pPr indent="-813" lvl="7" marL="12904013" marR="0" rtl="0" algn="l">
              <a:spcBef>
                <a:spcPts val="0"/>
              </a:spcBef>
              <a:buNone/>
              <a:defRPr b="0" i="0" sz="7258" u="none" cap="none" strike="noStrike">
                <a:solidFill>
                  <a:schemeClr val="dk1"/>
                </a:solidFill>
                <a:latin typeface="Calibri"/>
                <a:ea typeface="Calibri"/>
                <a:cs typeface="Calibri"/>
                <a:sym typeface="Calibri"/>
              </a:defRPr>
            </a:lvl8pPr>
            <a:lvl9pPr indent="-2742" lvl="8" marL="14747442" marR="0" rtl="0" algn="l">
              <a:spcBef>
                <a:spcPts val="0"/>
              </a:spcBef>
              <a:buNone/>
              <a:defRPr b="0" i="0" sz="7258"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30998159" y="30510487"/>
            <a:ext cx="9875520" cy="17526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576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3017519" y="30510487"/>
            <a:ext cx="9875520" cy="1752600"/>
          </a:xfrm>
          <a:prstGeom prst="rect">
            <a:avLst/>
          </a:prstGeom>
          <a:noFill/>
          <a:ln>
            <a:noFill/>
          </a:ln>
        </p:spPr>
        <p:txBody>
          <a:bodyPr anchorCtr="0" anchor="ctr" bIns="91425" lIns="91425" rIns="91425" tIns="91425"/>
          <a:lstStyle>
            <a:lvl1pPr indent="0" lvl="0" marL="0" marR="0" rtl="0" algn="l">
              <a:spcBef>
                <a:spcPts val="0"/>
              </a:spcBef>
              <a:buNone/>
              <a:defRPr sz="5760">
                <a:solidFill>
                  <a:srgbClr val="888888"/>
                </a:solidFill>
                <a:latin typeface="Calibri"/>
                <a:ea typeface="Calibri"/>
                <a:cs typeface="Calibri"/>
                <a:sym typeface="Calibri"/>
              </a:defRPr>
            </a:lvl1pPr>
            <a:lvl2pPr indent="-1929" lvl="1" marL="1843429" marR="0" rtl="0" algn="l">
              <a:spcBef>
                <a:spcPts val="0"/>
              </a:spcBef>
              <a:buNone/>
              <a:defRPr b="0" i="0" sz="7258" u="none" cap="none" strike="noStrike">
                <a:solidFill>
                  <a:schemeClr val="dk1"/>
                </a:solidFill>
                <a:latin typeface="Calibri"/>
                <a:ea typeface="Calibri"/>
                <a:cs typeface="Calibri"/>
                <a:sym typeface="Calibri"/>
              </a:defRPr>
            </a:lvl2pPr>
            <a:lvl3pPr indent="-3861" lvl="2" marL="3686861" marR="0" rtl="0" algn="l">
              <a:spcBef>
                <a:spcPts val="0"/>
              </a:spcBef>
              <a:buNone/>
              <a:defRPr b="0" i="0" sz="7258" u="none" cap="none" strike="noStrike">
                <a:solidFill>
                  <a:schemeClr val="dk1"/>
                </a:solidFill>
                <a:latin typeface="Calibri"/>
                <a:ea typeface="Calibri"/>
                <a:cs typeface="Calibri"/>
                <a:sym typeface="Calibri"/>
              </a:defRPr>
            </a:lvl3pPr>
            <a:lvl4pPr indent="-5791" lvl="3" marL="5530291" marR="0" rtl="0" algn="l">
              <a:spcBef>
                <a:spcPts val="0"/>
              </a:spcBef>
              <a:buNone/>
              <a:defRPr b="0" i="0" sz="7258" u="none" cap="none" strike="noStrike">
                <a:solidFill>
                  <a:schemeClr val="dk1"/>
                </a:solidFill>
                <a:latin typeface="Calibri"/>
                <a:ea typeface="Calibri"/>
                <a:cs typeface="Calibri"/>
                <a:sym typeface="Calibri"/>
              </a:defRPr>
            </a:lvl4pPr>
            <a:lvl5pPr indent="-7722" lvl="4" marL="7373722" marR="0" rtl="0" algn="l">
              <a:spcBef>
                <a:spcPts val="0"/>
              </a:spcBef>
              <a:buNone/>
              <a:defRPr b="0" i="0" sz="7258" u="none" cap="none" strike="noStrike">
                <a:solidFill>
                  <a:schemeClr val="dk1"/>
                </a:solidFill>
                <a:latin typeface="Calibri"/>
                <a:ea typeface="Calibri"/>
                <a:cs typeface="Calibri"/>
                <a:sym typeface="Calibri"/>
              </a:defRPr>
            </a:lvl5pPr>
            <a:lvl6pPr indent="-9652" lvl="5" marL="9217152" marR="0" rtl="0" algn="l">
              <a:spcBef>
                <a:spcPts val="0"/>
              </a:spcBef>
              <a:buNone/>
              <a:defRPr b="0" i="0" sz="7258" u="none" cap="none" strike="noStrike">
                <a:solidFill>
                  <a:schemeClr val="dk1"/>
                </a:solidFill>
                <a:latin typeface="Calibri"/>
                <a:ea typeface="Calibri"/>
                <a:cs typeface="Calibri"/>
                <a:sym typeface="Calibri"/>
              </a:defRPr>
            </a:lvl6pPr>
            <a:lvl7pPr indent="-11582" lvl="6" marL="11060582" marR="0" rtl="0" algn="l">
              <a:spcBef>
                <a:spcPts val="0"/>
              </a:spcBef>
              <a:buNone/>
              <a:defRPr b="0" i="0" sz="7258" u="none" cap="none" strike="noStrike">
                <a:solidFill>
                  <a:schemeClr val="dk1"/>
                </a:solidFill>
                <a:latin typeface="Calibri"/>
                <a:ea typeface="Calibri"/>
                <a:cs typeface="Calibri"/>
                <a:sym typeface="Calibri"/>
              </a:defRPr>
            </a:lvl7pPr>
            <a:lvl8pPr indent="-813" lvl="7" marL="12904013" marR="0" rtl="0" algn="l">
              <a:spcBef>
                <a:spcPts val="0"/>
              </a:spcBef>
              <a:buNone/>
              <a:defRPr b="0" i="0" sz="7258" u="none" cap="none" strike="noStrike">
                <a:solidFill>
                  <a:schemeClr val="dk1"/>
                </a:solidFill>
                <a:latin typeface="Calibri"/>
                <a:ea typeface="Calibri"/>
                <a:cs typeface="Calibri"/>
                <a:sym typeface="Calibri"/>
              </a:defRPr>
            </a:lvl8pPr>
            <a:lvl9pPr indent="-2742" lvl="8" marL="14747442" marR="0" rtl="0" algn="l">
              <a:spcBef>
                <a:spcPts val="0"/>
              </a:spcBef>
              <a:buNone/>
              <a:defRPr b="0" i="0" sz="7258"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14538959" y="30510487"/>
            <a:ext cx="14813279" cy="1752600"/>
          </a:xfrm>
          <a:prstGeom prst="rect">
            <a:avLst/>
          </a:prstGeom>
          <a:noFill/>
          <a:ln>
            <a:noFill/>
          </a:ln>
        </p:spPr>
        <p:txBody>
          <a:bodyPr anchorCtr="0" anchor="ctr" bIns="91425" lIns="91425" rIns="91425" tIns="91425"/>
          <a:lstStyle>
            <a:lvl1pPr indent="0" lvl="0" marL="0" marR="0" rtl="0" algn="ctr">
              <a:spcBef>
                <a:spcPts val="0"/>
              </a:spcBef>
              <a:buNone/>
              <a:defRPr sz="5760">
                <a:solidFill>
                  <a:srgbClr val="888888"/>
                </a:solidFill>
                <a:latin typeface="Calibri"/>
                <a:ea typeface="Calibri"/>
                <a:cs typeface="Calibri"/>
                <a:sym typeface="Calibri"/>
              </a:defRPr>
            </a:lvl1pPr>
            <a:lvl2pPr indent="-1929" lvl="1" marL="1843429" marR="0" rtl="0" algn="l">
              <a:spcBef>
                <a:spcPts val="0"/>
              </a:spcBef>
              <a:buNone/>
              <a:defRPr b="0" i="0" sz="7258" u="none" cap="none" strike="noStrike">
                <a:solidFill>
                  <a:schemeClr val="dk1"/>
                </a:solidFill>
                <a:latin typeface="Calibri"/>
                <a:ea typeface="Calibri"/>
                <a:cs typeface="Calibri"/>
                <a:sym typeface="Calibri"/>
              </a:defRPr>
            </a:lvl2pPr>
            <a:lvl3pPr indent="-3861" lvl="2" marL="3686861" marR="0" rtl="0" algn="l">
              <a:spcBef>
                <a:spcPts val="0"/>
              </a:spcBef>
              <a:buNone/>
              <a:defRPr b="0" i="0" sz="7258" u="none" cap="none" strike="noStrike">
                <a:solidFill>
                  <a:schemeClr val="dk1"/>
                </a:solidFill>
                <a:latin typeface="Calibri"/>
                <a:ea typeface="Calibri"/>
                <a:cs typeface="Calibri"/>
                <a:sym typeface="Calibri"/>
              </a:defRPr>
            </a:lvl3pPr>
            <a:lvl4pPr indent="-5791" lvl="3" marL="5530291" marR="0" rtl="0" algn="l">
              <a:spcBef>
                <a:spcPts val="0"/>
              </a:spcBef>
              <a:buNone/>
              <a:defRPr b="0" i="0" sz="7258" u="none" cap="none" strike="noStrike">
                <a:solidFill>
                  <a:schemeClr val="dk1"/>
                </a:solidFill>
                <a:latin typeface="Calibri"/>
                <a:ea typeface="Calibri"/>
                <a:cs typeface="Calibri"/>
                <a:sym typeface="Calibri"/>
              </a:defRPr>
            </a:lvl4pPr>
            <a:lvl5pPr indent="-7722" lvl="4" marL="7373722" marR="0" rtl="0" algn="l">
              <a:spcBef>
                <a:spcPts val="0"/>
              </a:spcBef>
              <a:buNone/>
              <a:defRPr b="0" i="0" sz="7258" u="none" cap="none" strike="noStrike">
                <a:solidFill>
                  <a:schemeClr val="dk1"/>
                </a:solidFill>
                <a:latin typeface="Calibri"/>
                <a:ea typeface="Calibri"/>
                <a:cs typeface="Calibri"/>
                <a:sym typeface="Calibri"/>
              </a:defRPr>
            </a:lvl5pPr>
            <a:lvl6pPr indent="-9652" lvl="5" marL="9217152" marR="0" rtl="0" algn="l">
              <a:spcBef>
                <a:spcPts val="0"/>
              </a:spcBef>
              <a:buNone/>
              <a:defRPr b="0" i="0" sz="7258" u="none" cap="none" strike="noStrike">
                <a:solidFill>
                  <a:schemeClr val="dk1"/>
                </a:solidFill>
                <a:latin typeface="Calibri"/>
                <a:ea typeface="Calibri"/>
                <a:cs typeface="Calibri"/>
                <a:sym typeface="Calibri"/>
              </a:defRPr>
            </a:lvl6pPr>
            <a:lvl7pPr indent="-11582" lvl="6" marL="11060582" marR="0" rtl="0" algn="l">
              <a:spcBef>
                <a:spcPts val="0"/>
              </a:spcBef>
              <a:buNone/>
              <a:defRPr b="0" i="0" sz="7258" u="none" cap="none" strike="noStrike">
                <a:solidFill>
                  <a:schemeClr val="dk1"/>
                </a:solidFill>
                <a:latin typeface="Calibri"/>
                <a:ea typeface="Calibri"/>
                <a:cs typeface="Calibri"/>
                <a:sym typeface="Calibri"/>
              </a:defRPr>
            </a:lvl7pPr>
            <a:lvl8pPr indent="-813" lvl="7" marL="12904013" marR="0" rtl="0" algn="l">
              <a:spcBef>
                <a:spcPts val="0"/>
              </a:spcBef>
              <a:buNone/>
              <a:defRPr b="0" i="0" sz="7258" u="none" cap="none" strike="noStrike">
                <a:solidFill>
                  <a:schemeClr val="dk1"/>
                </a:solidFill>
                <a:latin typeface="Calibri"/>
                <a:ea typeface="Calibri"/>
                <a:cs typeface="Calibri"/>
                <a:sym typeface="Calibri"/>
              </a:defRPr>
            </a:lvl8pPr>
            <a:lvl9pPr indent="-2742" lvl="8" marL="14747442" marR="0" rtl="0" algn="l">
              <a:spcBef>
                <a:spcPts val="0"/>
              </a:spcBef>
              <a:buNone/>
              <a:defRPr b="0" i="0" sz="7258"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30998159" y="30510487"/>
            <a:ext cx="9875520" cy="17526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576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3023236" y="2194559"/>
            <a:ext cx="14156054" cy="768095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1536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18659476" y="4739646"/>
            <a:ext cx="22219920" cy="23393400"/>
          </a:xfrm>
          <a:prstGeom prst="rect">
            <a:avLst/>
          </a:prstGeom>
          <a:noFill/>
          <a:ln>
            <a:noFill/>
          </a:ln>
        </p:spPr>
        <p:txBody>
          <a:bodyPr anchorCtr="0" anchor="t" bIns="91425" lIns="91425" rIns="91425" tIns="91425"/>
          <a:lstStyle>
            <a:lvl1pPr indent="-121919" lvl="0" marL="1097280" marR="0" rtl="0" algn="l">
              <a:lnSpc>
                <a:spcPct val="90000"/>
              </a:lnSpc>
              <a:spcBef>
                <a:spcPts val="4800"/>
              </a:spcBef>
              <a:buClr>
                <a:schemeClr val="dk1"/>
              </a:buClr>
              <a:buSzPct val="99740"/>
              <a:buFont typeface="Arial"/>
              <a:buChar char="•"/>
              <a:defRPr b="0" i="0" sz="15360" u="none" cap="none" strike="noStrike">
                <a:solidFill>
                  <a:schemeClr val="dk1"/>
                </a:solidFill>
                <a:latin typeface="Calibri"/>
                <a:ea typeface="Calibri"/>
                <a:cs typeface="Calibri"/>
                <a:sym typeface="Calibri"/>
              </a:defRPr>
            </a:lvl1pPr>
            <a:lvl2pPr indent="-254000" lvl="1" marL="3291840" marR="0" rtl="0" algn="l">
              <a:lnSpc>
                <a:spcPct val="90000"/>
              </a:lnSpc>
              <a:spcBef>
                <a:spcPts val="2400"/>
              </a:spcBef>
              <a:buClr>
                <a:schemeClr val="dk1"/>
              </a:buClr>
              <a:buSzPct val="100298"/>
              <a:buFont typeface="Arial"/>
              <a:buChar char="•"/>
              <a:defRPr b="0" i="0" sz="13439" u="none" cap="none" strike="noStrike">
                <a:solidFill>
                  <a:schemeClr val="dk1"/>
                </a:solidFill>
                <a:latin typeface="Calibri"/>
                <a:ea typeface="Calibri"/>
                <a:cs typeface="Calibri"/>
                <a:sym typeface="Calibri"/>
              </a:defRPr>
            </a:lvl2pPr>
            <a:lvl3pPr indent="-373379" lvl="2" marL="5486400" marR="0" rtl="0" algn="l">
              <a:lnSpc>
                <a:spcPct val="90000"/>
              </a:lnSpc>
              <a:spcBef>
                <a:spcPts val="2400"/>
              </a:spcBef>
              <a:buClr>
                <a:schemeClr val="dk1"/>
              </a:buClr>
              <a:buSzPct val="100173"/>
              <a:buFont typeface="Arial"/>
              <a:buChar char="•"/>
              <a:defRPr b="0" i="0" sz="11520" u="none" cap="none" strike="noStrike">
                <a:solidFill>
                  <a:schemeClr val="dk1"/>
                </a:solidFill>
                <a:latin typeface="Calibri"/>
                <a:ea typeface="Calibri"/>
                <a:cs typeface="Calibri"/>
                <a:sym typeface="Calibri"/>
              </a:defRPr>
            </a:lvl3pPr>
            <a:lvl4pPr indent="-492759" lvl="3" marL="7680960" marR="0" rtl="0" algn="l">
              <a:lnSpc>
                <a:spcPct val="90000"/>
              </a:lnSpc>
              <a:spcBef>
                <a:spcPts val="240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4pPr>
            <a:lvl5pPr indent="-490219" lvl="4" marL="9875520" marR="0" rtl="0" algn="l">
              <a:lnSpc>
                <a:spcPct val="90000"/>
              </a:lnSpc>
              <a:spcBef>
                <a:spcPts val="240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5pPr>
            <a:lvl6pPr indent="-487680" lvl="5" marL="12070080" marR="0" rtl="0" algn="l">
              <a:lnSpc>
                <a:spcPct val="90000"/>
              </a:lnSpc>
              <a:spcBef>
                <a:spcPts val="240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497839" lvl="6" marL="14264639" marR="0" rtl="0" algn="l">
              <a:lnSpc>
                <a:spcPct val="90000"/>
              </a:lnSpc>
              <a:spcBef>
                <a:spcPts val="240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495300" lvl="7" marL="16459200" marR="0" rtl="0" algn="l">
              <a:lnSpc>
                <a:spcPct val="90000"/>
              </a:lnSpc>
              <a:spcBef>
                <a:spcPts val="240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492760" lvl="8" marL="18653760" marR="0" rtl="0" algn="l">
              <a:lnSpc>
                <a:spcPct val="90000"/>
              </a:lnSpc>
              <a:spcBef>
                <a:spcPts val="240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3023236" y="9875520"/>
            <a:ext cx="14156054" cy="18295622"/>
          </a:xfrm>
          <a:prstGeom prst="rect">
            <a:avLst/>
          </a:prstGeom>
          <a:noFill/>
          <a:ln>
            <a:noFill/>
          </a:ln>
        </p:spPr>
        <p:txBody>
          <a:bodyPr anchorCtr="0" anchor="t" bIns="91425" lIns="91425" rIns="91425" tIns="91425"/>
          <a:lstStyle>
            <a:lvl1pPr indent="0" lvl="0" marL="0" marR="0" rtl="0" algn="l">
              <a:lnSpc>
                <a:spcPct val="90000"/>
              </a:lnSpc>
              <a:spcBef>
                <a:spcPts val="4800"/>
              </a:spcBef>
              <a:buClr>
                <a:schemeClr val="dk1"/>
              </a:buClr>
              <a:buFont typeface="Arial"/>
              <a:buNone/>
              <a:defRPr b="0" i="0" sz="7680" u="none" cap="none" strike="noStrike">
                <a:solidFill>
                  <a:schemeClr val="dk1"/>
                </a:solidFill>
                <a:latin typeface="Calibri"/>
                <a:ea typeface="Calibri"/>
                <a:cs typeface="Calibri"/>
                <a:sym typeface="Calibri"/>
              </a:defRPr>
            </a:lvl1pPr>
            <a:lvl2pPr indent="-10160" lvl="1" marL="2194560" marR="0" rtl="0" algn="l">
              <a:lnSpc>
                <a:spcPct val="90000"/>
              </a:lnSpc>
              <a:spcBef>
                <a:spcPts val="2400"/>
              </a:spcBef>
              <a:buClr>
                <a:schemeClr val="dk1"/>
              </a:buClr>
              <a:buFont typeface="Arial"/>
              <a:buNone/>
              <a:defRPr b="0" i="0" sz="6719" u="none" cap="none" strike="noStrike">
                <a:solidFill>
                  <a:schemeClr val="dk1"/>
                </a:solidFill>
                <a:latin typeface="Calibri"/>
                <a:ea typeface="Calibri"/>
                <a:cs typeface="Calibri"/>
                <a:sym typeface="Calibri"/>
              </a:defRPr>
            </a:lvl2pPr>
            <a:lvl3pPr indent="-7620" lvl="2" marL="4389120" marR="0" rtl="0" algn="l">
              <a:lnSpc>
                <a:spcPct val="90000"/>
              </a:lnSpc>
              <a:spcBef>
                <a:spcPts val="2400"/>
              </a:spcBef>
              <a:buClr>
                <a:schemeClr val="dk1"/>
              </a:buClr>
              <a:buFont typeface="Arial"/>
              <a:buNone/>
              <a:defRPr b="0" i="0" sz="5760" u="none" cap="none" strike="noStrike">
                <a:solidFill>
                  <a:schemeClr val="dk1"/>
                </a:solidFill>
                <a:latin typeface="Calibri"/>
                <a:ea typeface="Calibri"/>
                <a:cs typeface="Calibri"/>
                <a:sym typeface="Calibri"/>
              </a:defRPr>
            </a:lvl3pPr>
            <a:lvl4pPr indent="-5080" lvl="3" marL="6583680" marR="0" rtl="0" algn="l">
              <a:lnSpc>
                <a:spcPct val="90000"/>
              </a:lnSpc>
              <a:spcBef>
                <a:spcPts val="2400"/>
              </a:spcBef>
              <a:buClr>
                <a:schemeClr val="dk1"/>
              </a:buClr>
              <a:buFont typeface="Arial"/>
              <a:buNone/>
              <a:defRPr b="0" i="0" sz="4800" u="none" cap="none" strike="noStrike">
                <a:solidFill>
                  <a:schemeClr val="dk1"/>
                </a:solidFill>
                <a:latin typeface="Calibri"/>
                <a:ea typeface="Calibri"/>
                <a:cs typeface="Calibri"/>
                <a:sym typeface="Calibri"/>
              </a:defRPr>
            </a:lvl4pPr>
            <a:lvl5pPr indent="-2540" lvl="4" marL="8778240" marR="0" rtl="0" algn="l">
              <a:lnSpc>
                <a:spcPct val="90000"/>
              </a:lnSpc>
              <a:spcBef>
                <a:spcPts val="2400"/>
              </a:spcBef>
              <a:buClr>
                <a:schemeClr val="dk1"/>
              </a:buClr>
              <a:buFont typeface="Arial"/>
              <a:buNone/>
              <a:defRPr b="0" i="0" sz="4800" u="none" cap="none" strike="noStrike">
                <a:solidFill>
                  <a:schemeClr val="dk1"/>
                </a:solidFill>
                <a:latin typeface="Calibri"/>
                <a:ea typeface="Calibri"/>
                <a:cs typeface="Calibri"/>
                <a:sym typeface="Calibri"/>
              </a:defRPr>
            </a:lvl5pPr>
            <a:lvl6pPr indent="0" lvl="5" marL="10972800" marR="0" rtl="0" algn="l">
              <a:lnSpc>
                <a:spcPct val="90000"/>
              </a:lnSpc>
              <a:spcBef>
                <a:spcPts val="2400"/>
              </a:spcBef>
              <a:buClr>
                <a:schemeClr val="dk1"/>
              </a:buClr>
              <a:buFont typeface="Arial"/>
              <a:buNone/>
              <a:defRPr b="0" i="0" sz="4800" u="none" cap="none" strike="noStrike">
                <a:solidFill>
                  <a:schemeClr val="dk1"/>
                </a:solidFill>
                <a:latin typeface="Calibri"/>
                <a:ea typeface="Calibri"/>
                <a:cs typeface="Calibri"/>
                <a:sym typeface="Calibri"/>
              </a:defRPr>
            </a:lvl6pPr>
            <a:lvl7pPr indent="-10160" lvl="6" marL="13167361" marR="0" rtl="0" algn="l">
              <a:lnSpc>
                <a:spcPct val="90000"/>
              </a:lnSpc>
              <a:spcBef>
                <a:spcPts val="2400"/>
              </a:spcBef>
              <a:buClr>
                <a:schemeClr val="dk1"/>
              </a:buClr>
              <a:buFont typeface="Arial"/>
              <a:buNone/>
              <a:defRPr b="0" i="0" sz="4800" u="none" cap="none" strike="noStrike">
                <a:solidFill>
                  <a:schemeClr val="dk1"/>
                </a:solidFill>
                <a:latin typeface="Calibri"/>
                <a:ea typeface="Calibri"/>
                <a:cs typeface="Calibri"/>
                <a:sym typeface="Calibri"/>
              </a:defRPr>
            </a:lvl7pPr>
            <a:lvl8pPr indent="-7619" lvl="7" marL="15361920" marR="0" rtl="0" algn="l">
              <a:lnSpc>
                <a:spcPct val="90000"/>
              </a:lnSpc>
              <a:spcBef>
                <a:spcPts val="2400"/>
              </a:spcBef>
              <a:buClr>
                <a:schemeClr val="dk1"/>
              </a:buClr>
              <a:buFont typeface="Arial"/>
              <a:buNone/>
              <a:defRPr b="0" i="0" sz="4800" u="none" cap="none" strike="noStrike">
                <a:solidFill>
                  <a:schemeClr val="dk1"/>
                </a:solidFill>
                <a:latin typeface="Calibri"/>
                <a:ea typeface="Calibri"/>
                <a:cs typeface="Calibri"/>
                <a:sym typeface="Calibri"/>
              </a:defRPr>
            </a:lvl8pPr>
            <a:lvl9pPr indent="-5080" lvl="8" marL="17556480" marR="0" rtl="0" algn="l">
              <a:lnSpc>
                <a:spcPct val="90000"/>
              </a:lnSpc>
              <a:spcBef>
                <a:spcPts val="2400"/>
              </a:spcBef>
              <a:buClr>
                <a:schemeClr val="dk1"/>
              </a:buClr>
              <a:buFont typeface="Arial"/>
              <a:buNone/>
              <a:defRPr b="0" i="0" sz="48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3017519" y="30510487"/>
            <a:ext cx="9875520" cy="1752600"/>
          </a:xfrm>
          <a:prstGeom prst="rect">
            <a:avLst/>
          </a:prstGeom>
          <a:noFill/>
          <a:ln>
            <a:noFill/>
          </a:ln>
        </p:spPr>
        <p:txBody>
          <a:bodyPr anchorCtr="0" anchor="ctr" bIns="91425" lIns="91425" rIns="91425" tIns="91425"/>
          <a:lstStyle>
            <a:lvl1pPr indent="0" lvl="0" marL="0" marR="0" rtl="0" algn="l">
              <a:spcBef>
                <a:spcPts val="0"/>
              </a:spcBef>
              <a:buNone/>
              <a:defRPr sz="5760">
                <a:solidFill>
                  <a:srgbClr val="888888"/>
                </a:solidFill>
                <a:latin typeface="Calibri"/>
                <a:ea typeface="Calibri"/>
                <a:cs typeface="Calibri"/>
                <a:sym typeface="Calibri"/>
              </a:defRPr>
            </a:lvl1pPr>
            <a:lvl2pPr indent="-1929" lvl="1" marL="1843429" marR="0" rtl="0" algn="l">
              <a:spcBef>
                <a:spcPts val="0"/>
              </a:spcBef>
              <a:buNone/>
              <a:defRPr b="0" i="0" sz="7258" u="none" cap="none" strike="noStrike">
                <a:solidFill>
                  <a:schemeClr val="dk1"/>
                </a:solidFill>
                <a:latin typeface="Calibri"/>
                <a:ea typeface="Calibri"/>
                <a:cs typeface="Calibri"/>
                <a:sym typeface="Calibri"/>
              </a:defRPr>
            </a:lvl2pPr>
            <a:lvl3pPr indent="-3861" lvl="2" marL="3686861" marR="0" rtl="0" algn="l">
              <a:spcBef>
                <a:spcPts val="0"/>
              </a:spcBef>
              <a:buNone/>
              <a:defRPr b="0" i="0" sz="7258" u="none" cap="none" strike="noStrike">
                <a:solidFill>
                  <a:schemeClr val="dk1"/>
                </a:solidFill>
                <a:latin typeface="Calibri"/>
                <a:ea typeface="Calibri"/>
                <a:cs typeface="Calibri"/>
                <a:sym typeface="Calibri"/>
              </a:defRPr>
            </a:lvl3pPr>
            <a:lvl4pPr indent="-5791" lvl="3" marL="5530291" marR="0" rtl="0" algn="l">
              <a:spcBef>
                <a:spcPts val="0"/>
              </a:spcBef>
              <a:buNone/>
              <a:defRPr b="0" i="0" sz="7258" u="none" cap="none" strike="noStrike">
                <a:solidFill>
                  <a:schemeClr val="dk1"/>
                </a:solidFill>
                <a:latin typeface="Calibri"/>
                <a:ea typeface="Calibri"/>
                <a:cs typeface="Calibri"/>
                <a:sym typeface="Calibri"/>
              </a:defRPr>
            </a:lvl4pPr>
            <a:lvl5pPr indent="-7722" lvl="4" marL="7373722" marR="0" rtl="0" algn="l">
              <a:spcBef>
                <a:spcPts val="0"/>
              </a:spcBef>
              <a:buNone/>
              <a:defRPr b="0" i="0" sz="7258" u="none" cap="none" strike="noStrike">
                <a:solidFill>
                  <a:schemeClr val="dk1"/>
                </a:solidFill>
                <a:latin typeface="Calibri"/>
                <a:ea typeface="Calibri"/>
                <a:cs typeface="Calibri"/>
                <a:sym typeface="Calibri"/>
              </a:defRPr>
            </a:lvl5pPr>
            <a:lvl6pPr indent="-9652" lvl="5" marL="9217152" marR="0" rtl="0" algn="l">
              <a:spcBef>
                <a:spcPts val="0"/>
              </a:spcBef>
              <a:buNone/>
              <a:defRPr b="0" i="0" sz="7258" u="none" cap="none" strike="noStrike">
                <a:solidFill>
                  <a:schemeClr val="dk1"/>
                </a:solidFill>
                <a:latin typeface="Calibri"/>
                <a:ea typeface="Calibri"/>
                <a:cs typeface="Calibri"/>
                <a:sym typeface="Calibri"/>
              </a:defRPr>
            </a:lvl6pPr>
            <a:lvl7pPr indent="-11582" lvl="6" marL="11060582" marR="0" rtl="0" algn="l">
              <a:spcBef>
                <a:spcPts val="0"/>
              </a:spcBef>
              <a:buNone/>
              <a:defRPr b="0" i="0" sz="7258" u="none" cap="none" strike="noStrike">
                <a:solidFill>
                  <a:schemeClr val="dk1"/>
                </a:solidFill>
                <a:latin typeface="Calibri"/>
                <a:ea typeface="Calibri"/>
                <a:cs typeface="Calibri"/>
                <a:sym typeface="Calibri"/>
              </a:defRPr>
            </a:lvl7pPr>
            <a:lvl8pPr indent="-813" lvl="7" marL="12904013" marR="0" rtl="0" algn="l">
              <a:spcBef>
                <a:spcPts val="0"/>
              </a:spcBef>
              <a:buNone/>
              <a:defRPr b="0" i="0" sz="7258" u="none" cap="none" strike="noStrike">
                <a:solidFill>
                  <a:schemeClr val="dk1"/>
                </a:solidFill>
                <a:latin typeface="Calibri"/>
                <a:ea typeface="Calibri"/>
                <a:cs typeface="Calibri"/>
                <a:sym typeface="Calibri"/>
              </a:defRPr>
            </a:lvl8pPr>
            <a:lvl9pPr indent="-2742" lvl="8" marL="14747442" marR="0" rtl="0" algn="l">
              <a:spcBef>
                <a:spcPts val="0"/>
              </a:spcBef>
              <a:buNone/>
              <a:defRPr b="0" i="0" sz="7258"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14538959" y="30510487"/>
            <a:ext cx="14813279" cy="1752600"/>
          </a:xfrm>
          <a:prstGeom prst="rect">
            <a:avLst/>
          </a:prstGeom>
          <a:noFill/>
          <a:ln>
            <a:noFill/>
          </a:ln>
        </p:spPr>
        <p:txBody>
          <a:bodyPr anchorCtr="0" anchor="ctr" bIns="91425" lIns="91425" rIns="91425" tIns="91425"/>
          <a:lstStyle>
            <a:lvl1pPr indent="0" lvl="0" marL="0" marR="0" rtl="0" algn="ctr">
              <a:spcBef>
                <a:spcPts val="0"/>
              </a:spcBef>
              <a:buNone/>
              <a:defRPr sz="5760">
                <a:solidFill>
                  <a:srgbClr val="888888"/>
                </a:solidFill>
                <a:latin typeface="Calibri"/>
                <a:ea typeface="Calibri"/>
                <a:cs typeface="Calibri"/>
                <a:sym typeface="Calibri"/>
              </a:defRPr>
            </a:lvl1pPr>
            <a:lvl2pPr indent="-1929" lvl="1" marL="1843429" marR="0" rtl="0" algn="l">
              <a:spcBef>
                <a:spcPts val="0"/>
              </a:spcBef>
              <a:buNone/>
              <a:defRPr b="0" i="0" sz="7258" u="none" cap="none" strike="noStrike">
                <a:solidFill>
                  <a:schemeClr val="dk1"/>
                </a:solidFill>
                <a:latin typeface="Calibri"/>
                <a:ea typeface="Calibri"/>
                <a:cs typeface="Calibri"/>
                <a:sym typeface="Calibri"/>
              </a:defRPr>
            </a:lvl2pPr>
            <a:lvl3pPr indent="-3861" lvl="2" marL="3686861" marR="0" rtl="0" algn="l">
              <a:spcBef>
                <a:spcPts val="0"/>
              </a:spcBef>
              <a:buNone/>
              <a:defRPr b="0" i="0" sz="7258" u="none" cap="none" strike="noStrike">
                <a:solidFill>
                  <a:schemeClr val="dk1"/>
                </a:solidFill>
                <a:latin typeface="Calibri"/>
                <a:ea typeface="Calibri"/>
                <a:cs typeface="Calibri"/>
                <a:sym typeface="Calibri"/>
              </a:defRPr>
            </a:lvl3pPr>
            <a:lvl4pPr indent="-5791" lvl="3" marL="5530291" marR="0" rtl="0" algn="l">
              <a:spcBef>
                <a:spcPts val="0"/>
              </a:spcBef>
              <a:buNone/>
              <a:defRPr b="0" i="0" sz="7258" u="none" cap="none" strike="noStrike">
                <a:solidFill>
                  <a:schemeClr val="dk1"/>
                </a:solidFill>
                <a:latin typeface="Calibri"/>
                <a:ea typeface="Calibri"/>
                <a:cs typeface="Calibri"/>
                <a:sym typeface="Calibri"/>
              </a:defRPr>
            </a:lvl4pPr>
            <a:lvl5pPr indent="-7722" lvl="4" marL="7373722" marR="0" rtl="0" algn="l">
              <a:spcBef>
                <a:spcPts val="0"/>
              </a:spcBef>
              <a:buNone/>
              <a:defRPr b="0" i="0" sz="7258" u="none" cap="none" strike="noStrike">
                <a:solidFill>
                  <a:schemeClr val="dk1"/>
                </a:solidFill>
                <a:latin typeface="Calibri"/>
                <a:ea typeface="Calibri"/>
                <a:cs typeface="Calibri"/>
                <a:sym typeface="Calibri"/>
              </a:defRPr>
            </a:lvl5pPr>
            <a:lvl6pPr indent="-9652" lvl="5" marL="9217152" marR="0" rtl="0" algn="l">
              <a:spcBef>
                <a:spcPts val="0"/>
              </a:spcBef>
              <a:buNone/>
              <a:defRPr b="0" i="0" sz="7258" u="none" cap="none" strike="noStrike">
                <a:solidFill>
                  <a:schemeClr val="dk1"/>
                </a:solidFill>
                <a:latin typeface="Calibri"/>
                <a:ea typeface="Calibri"/>
                <a:cs typeface="Calibri"/>
                <a:sym typeface="Calibri"/>
              </a:defRPr>
            </a:lvl6pPr>
            <a:lvl7pPr indent="-11582" lvl="6" marL="11060582" marR="0" rtl="0" algn="l">
              <a:spcBef>
                <a:spcPts val="0"/>
              </a:spcBef>
              <a:buNone/>
              <a:defRPr b="0" i="0" sz="7258" u="none" cap="none" strike="noStrike">
                <a:solidFill>
                  <a:schemeClr val="dk1"/>
                </a:solidFill>
                <a:latin typeface="Calibri"/>
                <a:ea typeface="Calibri"/>
                <a:cs typeface="Calibri"/>
                <a:sym typeface="Calibri"/>
              </a:defRPr>
            </a:lvl7pPr>
            <a:lvl8pPr indent="-813" lvl="7" marL="12904013" marR="0" rtl="0" algn="l">
              <a:spcBef>
                <a:spcPts val="0"/>
              </a:spcBef>
              <a:buNone/>
              <a:defRPr b="0" i="0" sz="7258" u="none" cap="none" strike="noStrike">
                <a:solidFill>
                  <a:schemeClr val="dk1"/>
                </a:solidFill>
                <a:latin typeface="Calibri"/>
                <a:ea typeface="Calibri"/>
                <a:cs typeface="Calibri"/>
                <a:sym typeface="Calibri"/>
              </a:defRPr>
            </a:lvl8pPr>
            <a:lvl9pPr indent="-2742" lvl="8" marL="14747442" marR="0" rtl="0" algn="l">
              <a:spcBef>
                <a:spcPts val="0"/>
              </a:spcBef>
              <a:buNone/>
              <a:defRPr b="0" i="0" sz="7258"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30998159" y="30510487"/>
            <a:ext cx="9875520" cy="17526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576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3023236" y="2194559"/>
            <a:ext cx="14156054" cy="768095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1536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p:nvPr>
            <p:ph idx="2" type="pic"/>
          </p:nvPr>
        </p:nvSpPr>
        <p:spPr>
          <a:xfrm>
            <a:off x="18659476" y="4739646"/>
            <a:ext cx="22219920" cy="23393400"/>
          </a:xfrm>
          <a:prstGeom prst="rect">
            <a:avLst/>
          </a:prstGeom>
          <a:noFill/>
          <a:ln>
            <a:noFill/>
          </a:ln>
        </p:spPr>
        <p:txBody>
          <a:bodyPr anchorCtr="0" anchor="t" bIns="91425" lIns="91425" rIns="91425" tIns="91425"/>
          <a:lstStyle>
            <a:lvl1pPr indent="0" lvl="0" marL="0" marR="0" rtl="0" algn="l">
              <a:lnSpc>
                <a:spcPct val="90000"/>
              </a:lnSpc>
              <a:spcBef>
                <a:spcPts val="4800"/>
              </a:spcBef>
              <a:buClr>
                <a:schemeClr val="dk1"/>
              </a:buClr>
              <a:buFont typeface="Arial"/>
              <a:buNone/>
              <a:defRPr b="0" i="0" sz="15360" u="none" cap="none" strike="noStrike">
                <a:solidFill>
                  <a:schemeClr val="dk1"/>
                </a:solidFill>
                <a:latin typeface="Calibri"/>
                <a:ea typeface="Calibri"/>
                <a:cs typeface="Calibri"/>
                <a:sym typeface="Calibri"/>
              </a:defRPr>
            </a:lvl1pPr>
            <a:lvl2pPr indent="-10160" lvl="1" marL="2194560" marR="0" rtl="0" algn="l">
              <a:lnSpc>
                <a:spcPct val="90000"/>
              </a:lnSpc>
              <a:spcBef>
                <a:spcPts val="2400"/>
              </a:spcBef>
              <a:buClr>
                <a:schemeClr val="dk1"/>
              </a:buClr>
              <a:buFont typeface="Arial"/>
              <a:buNone/>
              <a:defRPr b="0" i="0" sz="13439" u="none" cap="none" strike="noStrike">
                <a:solidFill>
                  <a:schemeClr val="dk1"/>
                </a:solidFill>
                <a:latin typeface="Calibri"/>
                <a:ea typeface="Calibri"/>
                <a:cs typeface="Calibri"/>
                <a:sym typeface="Calibri"/>
              </a:defRPr>
            </a:lvl2pPr>
            <a:lvl3pPr indent="-7620" lvl="2" marL="4389120" marR="0" rtl="0" algn="l">
              <a:lnSpc>
                <a:spcPct val="90000"/>
              </a:lnSpc>
              <a:spcBef>
                <a:spcPts val="2400"/>
              </a:spcBef>
              <a:buClr>
                <a:schemeClr val="dk1"/>
              </a:buClr>
              <a:buFont typeface="Arial"/>
              <a:buNone/>
              <a:defRPr b="0" i="0" sz="11520" u="none" cap="none" strike="noStrike">
                <a:solidFill>
                  <a:schemeClr val="dk1"/>
                </a:solidFill>
                <a:latin typeface="Calibri"/>
                <a:ea typeface="Calibri"/>
                <a:cs typeface="Calibri"/>
                <a:sym typeface="Calibri"/>
              </a:defRPr>
            </a:lvl3pPr>
            <a:lvl4pPr indent="-5080" lvl="3" marL="6583680" marR="0" rtl="0" algn="l">
              <a:lnSpc>
                <a:spcPct val="90000"/>
              </a:lnSpc>
              <a:spcBef>
                <a:spcPts val="2400"/>
              </a:spcBef>
              <a:buClr>
                <a:schemeClr val="dk1"/>
              </a:buClr>
              <a:buFont typeface="Arial"/>
              <a:buNone/>
              <a:defRPr b="0" i="0" sz="9600" u="none" cap="none" strike="noStrike">
                <a:solidFill>
                  <a:schemeClr val="dk1"/>
                </a:solidFill>
                <a:latin typeface="Calibri"/>
                <a:ea typeface="Calibri"/>
                <a:cs typeface="Calibri"/>
                <a:sym typeface="Calibri"/>
              </a:defRPr>
            </a:lvl4pPr>
            <a:lvl5pPr indent="-2540" lvl="4" marL="8778240" marR="0" rtl="0" algn="l">
              <a:lnSpc>
                <a:spcPct val="90000"/>
              </a:lnSpc>
              <a:spcBef>
                <a:spcPts val="2400"/>
              </a:spcBef>
              <a:buClr>
                <a:schemeClr val="dk1"/>
              </a:buClr>
              <a:buFont typeface="Arial"/>
              <a:buNone/>
              <a:defRPr b="0" i="0" sz="9600" u="none" cap="none" strike="noStrike">
                <a:solidFill>
                  <a:schemeClr val="dk1"/>
                </a:solidFill>
                <a:latin typeface="Calibri"/>
                <a:ea typeface="Calibri"/>
                <a:cs typeface="Calibri"/>
                <a:sym typeface="Calibri"/>
              </a:defRPr>
            </a:lvl5pPr>
            <a:lvl6pPr indent="0" lvl="5" marL="10972800" marR="0" rtl="0" algn="l">
              <a:lnSpc>
                <a:spcPct val="90000"/>
              </a:lnSpc>
              <a:spcBef>
                <a:spcPts val="2400"/>
              </a:spcBef>
              <a:buClr>
                <a:schemeClr val="dk1"/>
              </a:buClr>
              <a:buFont typeface="Arial"/>
              <a:buNone/>
              <a:defRPr b="0" i="0" sz="9600" u="none" cap="none" strike="noStrike">
                <a:solidFill>
                  <a:schemeClr val="dk1"/>
                </a:solidFill>
                <a:latin typeface="Calibri"/>
                <a:ea typeface="Calibri"/>
                <a:cs typeface="Calibri"/>
                <a:sym typeface="Calibri"/>
              </a:defRPr>
            </a:lvl6pPr>
            <a:lvl7pPr indent="-10160" lvl="6" marL="13167361" marR="0" rtl="0" algn="l">
              <a:lnSpc>
                <a:spcPct val="90000"/>
              </a:lnSpc>
              <a:spcBef>
                <a:spcPts val="2400"/>
              </a:spcBef>
              <a:buClr>
                <a:schemeClr val="dk1"/>
              </a:buClr>
              <a:buFont typeface="Arial"/>
              <a:buNone/>
              <a:defRPr b="0" i="0" sz="9600" u="none" cap="none" strike="noStrike">
                <a:solidFill>
                  <a:schemeClr val="dk1"/>
                </a:solidFill>
                <a:latin typeface="Calibri"/>
                <a:ea typeface="Calibri"/>
                <a:cs typeface="Calibri"/>
                <a:sym typeface="Calibri"/>
              </a:defRPr>
            </a:lvl7pPr>
            <a:lvl8pPr indent="-7619" lvl="7" marL="15361920" marR="0" rtl="0" algn="l">
              <a:lnSpc>
                <a:spcPct val="90000"/>
              </a:lnSpc>
              <a:spcBef>
                <a:spcPts val="2400"/>
              </a:spcBef>
              <a:buClr>
                <a:schemeClr val="dk1"/>
              </a:buClr>
              <a:buFont typeface="Arial"/>
              <a:buNone/>
              <a:defRPr b="0" i="0" sz="9600" u="none" cap="none" strike="noStrike">
                <a:solidFill>
                  <a:schemeClr val="dk1"/>
                </a:solidFill>
                <a:latin typeface="Calibri"/>
                <a:ea typeface="Calibri"/>
                <a:cs typeface="Calibri"/>
                <a:sym typeface="Calibri"/>
              </a:defRPr>
            </a:lvl8pPr>
            <a:lvl9pPr indent="-5080" lvl="8" marL="17556480" marR="0" rtl="0" algn="l">
              <a:lnSpc>
                <a:spcPct val="90000"/>
              </a:lnSpc>
              <a:spcBef>
                <a:spcPts val="2400"/>
              </a:spcBef>
              <a:buClr>
                <a:schemeClr val="dk1"/>
              </a:buClr>
              <a:buFont typeface="Arial"/>
              <a:buNone/>
              <a:defRPr b="0" i="0" sz="96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3023236" y="9875520"/>
            <a:ext cx="14156054" cy="18295622"/>
          </a:xfrm>
          <a:prstGeom prst="rect">
            <a:avLst/>
          </a:prstGeom>
          <a:noFill/>
          <a:ln>
            <a:noFill/>
          </a:ln>
        </p:spPr>
        <p:txBody>
          <a:bodyPr anchorCtr="0" anchor="t" bIns="91425" lIns="91425" rIns="91425" tIns="91425"/>
          <a:lstStyle>
            <a:lvl1pPr indent="0" lvl="0" marL="0" marR="0" rtl="0" algn="l">
              <a:lnSpc>
                <a:spcPct val="90000"/>
              </a:lnSpc>
              <a:spcBef>
                <a:spcPts val="4800"/>
              </a:spcBef>
              <a:buClr>
                <a:schemeClr val="dk1"/>
              </a:buClr>
              <a:buFont typeface="Arial"/>
              <a:buNone/>
              <a:defRPr b="0" i="0" sz="7680" u="none" cap="none" strike="noStrike">
                <a:solidFill>
                  <a:schemeClr val="dk1"/>
                </a:solidFill>
                <a:latin typeface="Calibri"/>
                <a:ea typeface="Calibri"/>
                <a:cs typeface="Calibri"/>
                <a:sym typeface="Calibri"/>
              </a:defRPr>
            </a:lvl1pPr>
            <a:lvl2pPr indent="-10160" lvl="1" marL="2194560" marR="0" rtl="0" algn="l">
              <a:lnSpc>
                <a:spcPct val="90000"/>
              </a:lnSpc>
              <a:spcBef>
                <a:spcPts val="2400"/>
              </a:spcBef>
              <a:buClr>
                <a:schemeClr val="dk1"/>
              </a:buClr>
              <a:buFont typeface="Arial"/>
              <a:buNone/>
              <a:defRPr b="0" i="0" sz="6719" u="none" cap="none" strike="noStrike">
                <a:solidFill>
                  <a:schemeClr val="dk1"/>
                </a:solidFill>
                <a:latin typeface="Calibri"/>
                <a:ea typeface="Calibri"/>
                <a:cs typeface="Calibri"/>
                <a:sym typeface="Calibri"/>
              </a:defRPr>
            </a:lvl2pPr>
            <a:lvl3pPr indent="-7620" lvl="2" marL="4389120" marR="0" rtl="0" algn="l">
              <a:lnSpc>
                <a:spcPct val="90000"/>
              </a:lnSpc>
              <a:spcBef>
                <a:spcPts val="2400"/>
              </a:spcBef>
              <a:buClr>
                <a:schemeClr val="dk1"/>
              </a:buClr>
              <a:buFont typeface="Arial"/>
              <a:buNone/>
              <a:defRPr b="0" i="0" sz="5760" u="none" cap="none" strike="noStrike">
                <a:solidFill>
                  <a:schemeClr val="dk1"/>
                </a:solidFill>
                <a:latin typeface="Calibri"/>
                <a:ea typeface="Calibri"/>
                <a:cs typeface="Calibri"/>
                <a:sym typeface="Calibri"/>
              </a:defRPr>
            </a:lvl3pPr>
            <a:lvl4pPr indent="-5080" lvl="3" marL="6583680" marR="0" rtl="0" algn="l">
              <a:lnSpc>
                <a:spcPct val="90000"/>
              </a:lnSpc>
              <a:spcBef>
                <a:spcPts val="2400"/>
              </a:spcBef>
              <a:buClr>
                <a:schemeClr val="dk1"/>
              </a:buClr>
              <a:buFont typeface="Arial"/>
              <a:buNone/>
              <a:defRPr b="0" i="0" sz="4800" u="none" cap="none" strike="noStrike">
                <a:solidFill>
                  <a:schemeClr val="dk1"/>
                </a:solidFill>
                <a:latin typeface="Calibri"/>
                <a:ea typeface="Calibri"/>
                <a:cs typeface="Calibri"/>
                <a:sym typeface="Calibri"/>
              </a:defRPr>
            </a:lvl4pPr>
            <a:lvl5pPr indent="-2540" lvl="4" marL="8778240" marR="0" rtl="0" algn="l">
              <a:lnSpc>
                <a:spcPct val="90000"/>
              </a:lnSpc>
              <a:spcBef>
                <a:spcPts val="2400"/>
              </a:spcBef>
              <a:buClr>
                <a:schemeClr val="dk1"/>
              </a:buClr>
              <a:buFont typeface="Arial"/>
              <a:buNone/>
              <a:defRPr b="0" i="0" sz="4800" u="none" cap="none" strike="noStrike">
                <a:solidFill>
                  <a:schemeClr val="dk1"/>
                </a:solidFill>
                <a:latin typeface="Calibri"/>
                <a:ea typeface="Calibri"/>
                <a:cs typeface="Calibri"/>
                <a:sym typeface="Calibri"/>
              </a:defRPr>
            </a:lvl5pPr>
            <a:lvl6pPr indent="0" lvl="5" marL="10972800" marR="0" rtl="0" algn="l">
              <a:lnSpc>
                <a:spcPct val="90000"/>
              </a:lnSpc>
              <a:spcBef>
                <a:spcPts val="2400"/>
              </a:spcBef>
              <a:buClr>
                <a:schemeClr val="dk1"/>
              </a:buClr>
              <a:buFont typeface="Arial"/>
              <a:buNone/>
              <a:defRPr b="0" i="0" sz="4800" u="none" cap="none" strike="noStrike">
                <a:solidFill>
                  <a:schemeClr val="dk1"/>
                </a:solidFill>
                <a:latin typeface="Calibri"/>
                <a:ea typeface="Calibri"/>
                <a:cs typeface="Calibri"/>
                <a:sym typeface="Calibri"/>
              </a:defRPr>
            </a:lvl6pPr>
            <a:lvl7pPr indent="-10160" lvl="6" marL="13167361" marR="0" rtl="0" algn="l">
              <a:lnSpc>
                <a:spcPct val="90000"/>
              </a:lnSpc>
              <a:spcBef>
                <a:spcPts val="2400"/>
              </a:spcBef>
              <a:buClr>
                <a:schemeClr val="dk1"/>
              </a:buClr>
              <a:buFont typeface="Arial"/>
              <a:buNone/>
              <a:defRPr b="0" i="0" sz="4800" u="none" cap="none" strike="noStrike">
                <a:solidFill>
                  <a:schemeClr val="dk1"/>
                </a:solidFill>
                <a:latin typeface="Calibri"/>
                <a:ea typeface="Calibri"/>
                <a:cs typeface="Calibri"/>
                <a:sym typeface="Calibri"/>
              </a:defRPr>
            </a:lvl7pPr>
            <a:lvl8pPr indent="-7619" lvl="7" marL="15361920" marR="0" rtl="0" algn="l">
              <a:lnSpc>
                <a:spcPct val="90000"/>
              </a:lnSpc>
              <a:spcBef>
                <a:spcPts val="2400"/>
              </a:spcBef>
              <a:buClr>
                <a:schemeClr val="dk1"/>
              </a:buClr>
              <a:buFont typeface="Arial"/>
              <a:buNone/>
              <a:defRPr b="0" i="0" sz="4800" u="none" cap="none" strike="noStrike">
                <a:solidFill>
                  <a:schemeClr val="dk1"/>
                </a:solidFill>
                <a:latin typeface="Calibri"/>
                <a:ea typeface="Calibri"/>
                <a:cs typeface="Calibri"/>
                <a:sym typeface="Calibri"/>
              </a:defRPr>
            </a:lvl8pPr>
            <a:lvl9pPr indent="-5080" lvl="8" marL="17556480" marR="0" rtl="0" algn="l">
              <a:lnSpc>
                <a:spcPct val="90000"/>
              </a:lnSpc>
              <a:spcBef>
                <a:spcPts val="2400"/>
              </a:spcBef>
              <a:buClr>
                <a:schemeClr val="dk1"/>
              </a:buClr>
              <a:buFont typeface="Arial"/>
              <a:buNone/>
              <a:defRPr b="0" i="0" sz="48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3017519" y="30510487"/>
            <a:ext cx="9875520" cy="1752600"/>
          </a:xfrm>
          <a:prstGeom prst="rect">
            <a:avLst/>
          </a:prstGeom>
          <a:noFill/>
          <a:ln>
            <a:noFill/>
          </a:ln>
        </p:spPr>
        <p:txBody>
          <a:bodyPr anchorCtr="0" anchor="ctr" bIns="91425" lIns="91425" rIns="91425" tIns="91425"/>
          <a:lstStyle>
            <a:lvl1pPr indent="0" lvl="0" marL="0" marR="0" rtl="0" algn="l">
              <a:spcBef>
                <a:spcPts val="0"/>
              </a:spcBef>
              <a:buNone/>
              <a:defRPr sz="5760">
                <a:solidFill>
                  <a:srgbClr val="888888"/>
                </a:solidFill>
                <a:latin typeface="Calibri"/>
                <a:ea typeface="Calibri"/>
                <a:cs typeface="Calibri"/>
                <a:sym typeface="Calibri"/>
              </a:defRPr>
            </a:lvl1pPr>
            <a:lvl2pPr indent="-1929" lvl="1" marL="1843429" marR="0" rtl="0" algn="l">
              <a:spcBef>
                <a:spcPts val="0"/>
              </a:spcBef>
              <a:buNone/>
              <a:defRPr b="0" i="0" sz="7258" u="none" cap="none" strike="noStrike">
                <a:solidFill>
                  <a:schemeClr val="dk1"/>
                </a:solidFill>
                <a:latin typeface="Calibri"/>
                <a:ea typeface="Calibri"/>
                <a:cs typeface="Calibri"/>
                <a:sym typeface="Calibri"/>
              </a:defRPr>
            </a:lvl2pPr>
            <a:lvl3pPr indent="-3861" lvl="2" marL="3686861" marR="0" rtl="0" algn="l">
              <a:spcBef>
                <a:spcPts val="0"/>
              </a:spcBef>
              <a:buNone/>
              <a:defRPr b="0" i="0" sz="7258" u="none" cap="none" strike="noStrike">
                <a:solidFill>
                  <a:schemeClr val="dk1"/>
                </a:solidFill>
                <a:latin typeface="Calibri"/>
                <a:ea typeface="Calibri"/>
                <a:cs typeface="Calibri"/>
                <a:sym typeface="Calibri"/>
              </a:defRPr>
            </a:lvl3pPr>
            <a:lvl4pPr indent="-5791" lvl="3" marL="5530291" marR="0" rtl="0" algn="l">
              <a:spcBef>
                <a:spcPts val="0"/>
              </a:spcBef>
              <a:buNone/>
              <a:defRPr b="0" i="0" sz="7258" u="none" cap="none" strike="noStrike">
                <a:solidFill>
                  <a:schemeClr val="dk1"/>
                </a:solidFill>
                <a:latin typeface="Calibri"/>
                <a:ea typeface="Calibri"/>
                <a:cs typeface="Calibri"/>
                <a:sym typeface="Calibri"/>
              </a:defRPr>
            </a:lvl4pPr>
            <a:lvl5pPr indent="-7722" lvl="4" marL="7373722" marR="0" rtl="0" algn="l">
              <a:spcBef>
                <a:spcPts val="0"/>
              </a:spcBef>
              <a:buNone/>
              <a:defRPr b="0" i="0" sz="7258" u="none" cap="none" strike="noStrike">
                <a:solidFill>
                  <a:schemeClr val="dk1"/>
                </a:solidFill>
                <a:latin typeface="Calibri"/>
                <a:ea typeface="Calibri"/>
                <a:cs typeface="Calibri"/>
                <a:sym typeface="Calibri"/>
              </a:defRPr>
            </a:lvl5pPr>
            <a:lvl6pPr indent="-9652" lvl="5" marL="9217152" marR="0" rtl="0" algn="l">
              <a:spcBef>
                <a:spcPts val="0"/>
              </a:spcBef>
              <a:buNone/>
              <a:defRPr b="0" i="0" sz="7258" u="none" cap="none" strike="noStrike">
                <a:solidFill>
                  <a:schemeClr val="dk1"/>
                </a:solidFill>
                <a:latin typeface="Calibri"/>
                <a:ea typeface="Calibri"/>
                <a:cs typeface="Calibri"/>
                <a:sym typeface="Calibri"/>
              </a:defRPr>
            </a:lvl6pPr>
            <a:lvl7pPr indent="-11582" lvl="6" marL="11060582" marR="0" rtl="0" algn="l">
              <a:spcBef>
                <a:spcPts val="0"/>
              </a:spcBef>
              <a:buNone/>
              <a:defRPr b="0" i="0" sz="7258" u="none" cap="none" strike="noStrike">
                <a:solidFill>
                  <a:schemeClr val="dk1"/>
                </a:solidFill>
                <a:latin typeface="Calibri"/>
                <a:ea typeface="Calibri"/>
                <a:cs typeface="Calibri"/>
                <a:sym typeface="Calibri"/>
              </a:defRPr>
            </a:lvl7pPr>
            <a:lvl8pPr indent="-813" lvl="7" marL="12904013" marR="0" rtl="0" algn="l">
              <a:spcBef>
                <a:spcPts val="0"/>
              </a:spcBef>
              <a:buNone/>
              <a:defRPr b="0" i="0" sz="7258" u="none" cap="none" strike="noStrike">
                <a:solidFill>
                  <a:schemeClr val="dk1"/>
                </a:solidFill>
                <a:latin typeface="Calibri"/>
                <a:ea typeface="Calibri"/>
                <a:cs typeface="Calibri"/>
                <a:sym typeface="Calibri"/>
              </a:defRPr>
            </a:lvl8pPr>
            <a:lvl9pPr indent="-2742" lvl="8" marL="14747442" marR="0" rtl="0" algn="l">
              <a:spcBef>
                <a:spcPts val="0"/>
              </a:spcBef>
              <a:buNone/>
              <a:defRPr b="0" i="0" sz="7258"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14538959" y="30510487"/>
            <a:ext cx="14813279" cy="1752600"/>
          </a:xfrm>
          <a:prstGeom prst="rect">
            <a:avLst/>
          </a:prstGeom>
          <a:noFill/>
          <a:ln>
            <a:noFill/>
          </a:ln>
        </p:spPr>
        <p:txBody>
          <a:bodyPr anchorCtr="0" anchor="ctr" bIns="91425" lIns="91425" rIns="91425" tIns="91425"/>
          <a:lstStyle>
            <a:lvl1pPr indent="0" lvl="0" marL="0" marR="0" rtl="0" algn="ctr">
              <a:spcBef>
                <a:spcPts val="0"/>
              </a:spcBef>
              <a:buNone/>
              <a:defRPr sz="5760">
                <a:solidFill>
                  <a:srgbClr val="888888"/>
                </a:solidFill>
                <a:latin typeface="Calibri"/>
                <a:ea typeface="Calibri"/>
                <a:cs typeface="Calibri"/>
                <a:sym typeface="Calibri"/>
              </a:defRPr>
            </a:lvl1pPr>
            <a:lvl2pPr indent="-1929" lvl="1" marL="1843429" marR="0" rtl="0" algn="l">
              <a:spcBef>
                <a:spcPts val="0"/>
              </a:spcBef>
              <a:buNone/>
              <a:defRPr b="0" i="0" sz="7258" u="none" cap="none" strike="noStrike">
                <a:solidFill>
                  <a:schemeClr val="dk1"/>
                </a:solidFill>
                <a:latin typeface="Calibri"/>
                <a:ea typeface="Calibri"/>
                <a:cs typeface="Calibri"/>
                <a:sym typeface="Calibri"/>
              </a:defRPr>
            </a:lvl2pPr>
            <a:lvl3pPr indent="-3861" lvl="2" marL="3686861" marR="0" rtl="0" algn="l">
              <a:spcBef>
                <a:spcPts val="0"/>
              </a:spcBef>
              <a:buNone/>
              <a:defRPr b="0" i="0" sz="7258" u="none" cap="none" strike="noStrike">
                <a:solidFill>
                  <a:schemeClr val="dk1"/>
                </a:solidFill>
                <a:latin typeface="Calibri"/>
                <a:ea typeface="Calibri"/>
                <a:cs typeface="Calibri"/>
                <a:sym typeface="Calibri"/>
              </a:defRPr>
            </a:lvl3pPr>
            <a:lvl4pPr indent="-5791" lvl="3" marL="5530291" marR="0" rtl="0" algn="l">
              <a:spcBef>
                <a:spcPts val="0"/>
              </a:spcBef>
              <a:buNone/>
              <a:defRPr b="0" i="0" sz="7258" u="none" cap="none" strike="noStrike">
                <a:solidFill>
                  <a:schemeClr val="dk1"/>
                </a:solidFill>
                <a:latin typeface="Calibri"/>
                <a:ea typeface="Calibri"/>
                <a:cs typeface="Calibri"/>
                <a:sym typeface="Calibri"/>
              </a:defRPr>
            </a:lvl4pPr>
            <a:lvl5pPr indent="-7722" lvl="4" marL="7373722" marR="0" rtl="0" algn="l">
              <a:spcBef>
                <a:spcPts val="0"/>
              </a:spcBef>
              <a:buNone/>
              <a:defRPr b="0" i="0" sz="7258" u="none" cap="none" strike="noStrike">
                <a:solidFill>
                  <a:schemeClr val="dk1"/>
                </a:solidFill>
                <a:latin typeface="Calibri"/>
                <a:ea typeface="Calibri"/>
                <a:cs typeface="Calibri"/>
                <a:sym typeface="Calibri"/>
              </a:defRPr>
            </a:lvl5pPr>
            <a:lvl6pPr indent="-9652" lvl="5" marL="9217152" marR="0" rtl="0" algn="l">
              <a:spcBef>
                <a:spcPts val="0"/>
              </a:spcBef>
              <a:buNone/>
              <a:defRPr b="0" i="0" sz="7258" u="none" cap="none" strike="noStrike">
                <a:solidFill>
                  <a:schemeClr val="dk1"/>
                </a:solidFill>
                <a:latin typeface="Calibri"/>
                <a:ea typeface="Calibri"/>
                <a:cs typeface="Calibri"/>
                <a:sym typeface="Calibri"/>
              </a:defRPr>
            </a:lvl6pPr>
            <a:lvl7pPr indent="-11582" lvl="6" marL="11060582" marR="0" rtl="0" algn="l">
              <a:spcBef>
                <a:spcPts val="0"/>
              </a:spcBef>
              <a:buNone/>
              <a:defRPr b="0" i="0" sz="7258" u="none" cap="none" strike="noStrike">
                <a:solidFill>
                  <a:schemeClr val="dk1"/>
                </a:solidFill>
                <a:latin typeface="Calibri"/>
                <a:ea typeface="Calibri"/>
                <a:cs typeface="Calibri"/>
                <a:sym typeface="Calibri"/>
              </a:defRPr>
            </a:lvl7pPr>
            <a:lvl8pPr indent="-813" lvl="7" marL="12904013" marR="0" rtl="0" algn="l">
              <a:spcBef>
                <a:spcPts val="0"/>
              </a:spcBef>
              <a:buNone/>
              <a:defRPr b="0" i="0" sz="7258" u="none" cap="none" strike="noStrike">
                <a:solidFill>
                  <a:schemeClr val="dk1"/>
                </a:solidFill>
                <a:latin typeface="Calibri"/>
                <a:ea typeface="Calibri"/>
                <a:cs typeface="Calibri"/>
                <a:sym typeface="Calibri"/>
              </a:defRPr>
            </a:lvl8pPr>
            <a:lvl9pPr indent="-2742" lvl="8" marL="14747442" marR="0" rtl="0" algn="l">
              <a:spcBef>
                <a:spcPts val="0"/>
              </a:spcBef>
              <a:buNone/>
              <a:defRPr b="0" i="0" sz="7258"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30998159" y="30510487"/>
            <a:ext cx="9875520" cy="17526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576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017519" y="1752607"/>
            <a:ext cx="37856160" cy="6362701"/>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2112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3017519" y="8763000"/>
            <a:ext cx="37856160" cy="20886421"/>
          </a:xfrm>
          <a:prstGeom prst="rect">
            <a:avLst/>
          </a:prstGeom>
          <a:noFill/>
          <a:ln>
            <a:noFill/>
          </a:ln>
        </p:spPr>
        <p:txBody>
          <a:bodyPr anchorCtr="0" anchor="t" bIns="91425" lIns="91425" rIns="91425" tIns="91425"/>
          <a:lstStyle>
            <a:lvl1pPr indent="-243840" lvl="0" marL="1097280" marR="0" rtl="0" algn="l">
              <a:lnSpc>
                <a:spcPct val="90000"/>
              </a:lnSpc>
              <a:spcBef>
                <a:spcPts val="4800"/>
              </a:spcBef>
              <a:buClr>
                <a:schemeClr val="dk1"/>
              </a:buClr>
              <a:buSzPct val="100298"/>
              <a:buFont typeface="Arial"/>
              <a:buChar char="•"/>
              <a:defRPr b="0" i="0" sz="13439" u="none" cap="none" strike="noStrike">
                <a:solidFill>
                  <a:schemeClr val="dk1"/>
                </a:solidFill>
                <a:latin typeface="Calibri"/>
                <a:ea typeface="Calibri"/>
                <a:cs typeface="Calibri"/>
                <a:sym typeface="Calibri"/>
              </a:defRPr>
            </a:lvl1pPr>
            <a:lvl2pPr indent="-375920" lvl="1" marL="3291840" marR="0" rtl="0" algn="l">
              <a:lnSpc>
                <a:spcPct val="90000"/>
              </a:lnSpc>
              <a:spcBef>
                <a:spcPts val="2400"/>
              </a:spcBef>
              <a:buClr>
                <a:schemeClr val="dk1"/>
              </a:buClr>
              <a:buSzPct val="100173"/>
              <a:buFont typeface="Arial"/>
              <a:buChar char="•"/>
              <a:defRPr b="0" i="0" sz="11520" u="none" cap="none" strike="noStrike">
                <a:solidFill>
                  <a:schemeClr val="dk1"/>
                </a:solidFill>
                <a:latin typeface="Calibri"/>
                <a:ea typeface="Calibri"/>
                <a:cs typeface="Calibri"/>
                <a:sym typeface="Calibri"/>
              </a:defRPr>
            </a:lvl2pPr>
            <a:lvl3pPr indent="-495300" lvl="2" marL="5486400" marR="0" rtl="0" algn="l">
              <a:lnSpc>
                <a:spcPct val="90000"/>
              </a:lnSpc>
              <a:spcBef>
                <a:spcPts val="2400"/>
              </a:spcBef>
              <a:buClr>
                <a:schemeClr val="dk1"/>
              </a:buClr>
              <a:buSzPct val="100000"/>
              <a:buFont typeface="Arial"/>
              <a:buChar char="•"/>
              <a:defRPr b="0" i="0" sz="9600" u="none" cap="none" strike="noStrike">
                <a:solidFill>
                  <a:schemeClr val="dk1"/>
                </a:solidFill>
                <a:latin typeface="Calibri"/>
                <a:ea typeface="Calibri"/>
                <a:cs typeface="Calibri"/>
                <a:sym typeface="Calibri"/>
              </a:defRPr>
            </a:lvl3pPr>
            <a:lvl4pPr indent="-553719" lvl="3" marL="7680960"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4pPr>
            <a:lvl5pPr indent="-551179" lvl="4" marL="9875520"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5pPr>
            <a:lvl6pPr indent="-548640" lvl="5" marL="12070080"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6pPr>
            <a:lvl7pPr indent="-558800" lvl="6" marL="14264639"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7pPr>
            <a:lvl8pPr indent="-556260" lvl="7" marL="16459200"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8pPr>
            <a:lvl9pPr indent="-553721" lvl="8" marL="18653760" marR="0" rtl="0" algn="l">
              <a:lnSpc>
                <a:spcPct val="90000"/>
              </a:lnSpc>
              <a:spcBef>
                <a:spcPts val="2400"/>
              </a:spcBef>
              <a:buClr>
                <a:schemeClr val="dk1"/>
              </a:buClr>
              <a:buSzPct val="100465"/>
              <a:buFont typeface="Arial"/>
              <a:buChar char="•"/>
              <a:defRPr b="0" i="0" sz="864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3017519" y="30510487"/>
            <a:ext cx="9875520" cy="1752600"/>
          </a:xfrm>
          <a:prstGeom prst="rect">
            <a:avLst/>
          </a:prstGeom>
          <a:noFill/>
          <a:ln>
            <a:noFill/>
          </a:ln>
        </p:spPr>
        <p:txBody>
          <a:bodyPr anchorCtr="0" anchor="ctr" bIns="91425" lIns="91425" rIns="91425" tIns="91425"/>
          <a:lstStyle>
            <a:lvl1pPr indent="0" lvl="0" marL="0" marR="0" rtl="0" algn="l">
              <a:spcBef>
                <a:spcPts val="0"/>
              </a:spcBef>
              <a:buNone/>
              <a:defRPr b="0" i="0" sz="5760" u="none" cap="none" strike="noStrike">
                <a:solidFill>
                  <a:srgbClr val="888888"/>
                </a:solidFill>
                <a:latin typeface="Calibri"/>
                <a:ea typeface="Calibri"/>
                <a:cs typeface="Calibri"/>
                <a:sym typeface="Calibri"/>
              </a:defRPr>
            </a:lvl1pPr>
            <a:lvl2pPr indent="-1929" lvl="1" marL="1843429" marR="0" rtl="0" algn="l">
              <a:spcBef>
                <a:spcPts val="0"/>
              </a:spcBef>
              <a:buNone/>
              <a:defRPr b="0" i="0" sz="7258" u="none" cap="none" strike="noStrike">
                <a:solidFill>
                  <a:schemeClr val="dk1"/>
                </a:solidFill>
                <a:latin typeface="Calibri"/>
                <a:ea typeface="Calibri"/>
                <a:cs typeface="Calibri"/>
                <a:sym typeface="Calibri"/>
              </a:defRPr>
            </a:lvl2pPr>
            <a:lvl3pPr indent="-3861" lvl="2" marL="3686861" marR="0" rtl="0" algn="l">
              <a:spcBef>
                <a:spcPts val="0"/>
              </a:spcBef>
              <a:buNone/>
              <a:defRPr b="0" i="0" sz="7258" u="none" cap="none" strike="noStrike">
                <a:solidFill>
                  <a:schemeClr val="dk1"/>
                </a:solidFill>
                <a:latin typeface="Calibri"/>
                <a:ea typeface="Calibri"/>
                <a:cs typeface="Calibri"/>
                <a:sym typeface="Calibri"/>
              </a:defRPr>
            </a:lvl3pPr>
            <a:lvl4pPr indent="-5791" lvl="3" marL="5530291" marR="0" rtl="0" algn="l">
              <a:spcBef>
                <a:spcPts val="0"/>
              </a:spcBef>
              <a:buNone/>
              <a:defRPr b="0" i="0" sz="7258" u="none" cap="none" strike="noStrike">
                <a:solidFill>
                  <a:schemeClr val="dk1"/>
                </a:solidFill>
                <a:latin typeface="Calibri"/>
                <a:ea typeface="Calibri"/>
                <a:cs typeface="Calibri"/>
                <a:sym typeface="Calibri"/>
              </a:defRPr>
            </a:lvl4pPr>
            <a:lvl5pPr indent="-7722" lvl="4" marL="7373722" marR="0" rtl="0" algn="l">
              <a:spcBef>
                <a:spcPts val="0"/>
              </a:spcBef>
              <a:buNone/>
              <a:defRPr b="0" i="0" sz="7258" u="none" cap="none" strike="noStrike">
                <a:solidFill>
                  <a:schemeClr val="dk1"/>
                </a:solidFill>
                <a:latin typeface="Calibri"/>
                <a:ea typeface="Calibri"/>
                <a:cs typeface="Calibri"/>
                <a:sym typeface="Calibri"/>
              </a:defRPr>
            </a:lvl5pPr>
            <a:lvl6pPr indent="-9652" lvl="5" marL="9217152" marR="0" rtl="0" algn="l">
              <a:spcBef>
                <a:spcPts val="0"/>
              </a:spcBef>
              <a:buNone/>
              <a:defRPr b="0" i="0" sz="7258" u="none" cap="none" strike="noStrike">
                <a:solidFill>
                  <a:schemeClr val="dk1"/>
                </a:solidFill>
                <a:latin typeface="Calibri"/>
                <a:ea typeface="Calibri"/>
                <a:cs typeface="Calibri"/>
                <a:sym typeface="Calibri"/>
              </a:defRPr>
            </a:lvl6pPr>
            <a:lvl7pPr indent="-11582" lvl="6" marL="11060582" marR="0" rtl="0" algn="l">
              <a:spcBef>
                <a:spcPts val="0"/>
              </a:spcBef>
              <a:buNone/>
              <a:defRPr b="0" i="0" sz="7258" u="none" cap="none" strike="noStrike">
                <a:solidFill>
                  <a:schemeClr val="dk1"/>
                </a:solidFill>
                <a:latin typeface="Calibri"/>
                <a:ea typeface="Calibri"/>
                <a:cs typeface="Calibri"/>
                <a:sym typeface="Calibri"/>
              </a:defRPr>
            </a:lvl7pPr>
            <a:lvl8pPr indent="-813" lvl="7" marL="12904013" marR="0" rtl="0" algn="l">
              <a:spcBef>
                <a:spcPts val="0"/>
              </a:spcBef>
              <a:buNone/>
              <a:defRPr b="0" i="0" sz="7258" u="none" cap="none" strike="noStrike">
                <a:solidFill>
                  <a:schemeClr val="dk1"/>
                </a:solidFill>
                <a:latin typeface="Calibri"/>
                <a:ea typeface="Calibri"/>
                <a:cs typeface="Calibri"/>
                <a:sym typeface="Calibri"/>
              </a:defRPr>
            </a:lvl8pPr>
            <a:lvl9pPr indent="-2742" lvl="8" marL="14747442" marR="0" rtl="0" algn="l">
              <a:spcBef>
                <a:spcPts val="0"/>
              </a:spcBef>
              <a:buNone/>
              <a:defRPr b="0" i="0" sz="7258"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14538959" y="30510487"/>
            <a:ext cx="14813279" cy="1752600"/>
          </a:xfrm>
          <a:prstGeom prst="rect">
            <a:avLst/>
          </a:prstGeom>
          <a:noFill/>
          <a:ln>
            <a:noFill/>
          </a:ln>
        </p:spPr>
        <p:txBody>
          <a:bodyPr anchorCtr="0" anchor="ctr" bIns="91425" lIns="91425" rIns="91425" tIns="91425"/>
          <a:lstStyle>
            <a:lvl1pPr indent="0" lvl="0" marL="0" marR="0" rtl="0" algn="ctr">
              <a:spcBef>
                <a:spcPts val="0"/>
              </a:spcBef>
              <a:buNone/>
              <a:defRPr b="0" i="0" sz="5760" u="none" cap="none" strike="noStrike">
                <a:solidFill>
                  <a:srgbClr val="888888"/>
                </a:solidFill>
                <a:latin typeface="Calibri"/>
                <a:ea typeface="Calibri"/>
                <a:cs typeface="Calibri"/>
                <a:sym typeface="Calibri"/>
              </a:defRPr>
            </a:lvl1pPr>
            <a:lvl2pPr indent="-1929" lvl="1" marL="1843429" marR="0" rtl="0" algn="l">
              <a:spcBef>
                <a:spcPts val="0"/>
              </a:spcBef>
              <a:buNone/>
              <a:defRPr b="0" i="0" sz="7258" u="none" cap="none" strike="noStrike">
                <a:solidFill>
                  <a:schemeClr val="dk1"/>
                </a:solidFill>
                <a:latin typeface="Calibri"/>
                <a:ea typeface="Calibri"/>
                <a:cs typeface="Calibri"/>
                <a:sym typeface="Calibri"/>
              </a:defRPr>
            </a:lvl2pPr>
            <a:lvl3pPr indent="-3861" lvl="2" marL="3686861" marR="0" rtl="0" algn="l">
              <a:spcBef>
                <a:spcPts val="0"/>
              </a:spcBef>
              <a:buNone/>
              <a:defRPr b="0" i="0" sz="7258" u="none" cap="none" strike="noStrike">
                <a:solidFill>
                  <a:schemeClr val="dk1"/>
                </a:solidFill>
                <a:latin typeface="Calibri"/>
                <a:ea typeface="Calibri"/>
                <a:cs typeface="Calibri"/>
                <a:sym typeface="Calibri"/>
              </a:defRPr>
            </a:lvl3pPr>
            <a:lvl4pPr indent="-5791" lvl="3" marL="5530291" marR="0" rtl="0" algn="l">
              <a:spcBef>
                <a:spcPts val="0"/>
              </a:spcBef>
              <a:buNone/>
              <a:defRPr b="0" i="0" sz="7258" u="none" cap="none" strike="noStrike">
                <a:solidFill>
                  <a:schemeClr val="dk1"/>
                </a:solidFill>
                <a:latin typeface="Calibri"/>
                <a:ea typeface="Calibri"/>
                <a:cs typeface="Calibri"/>
                <a:sym typeface="Calibri"/>
              </a:defRPr>
            </a:lvl4pPr>
            <a:lvl5pPr indent="-7722" lvl="4" marL="7373722" marR="0" rtl="0" algn="l">
              <a:spcBef>
                <a:spcPts val="0"/>
              </a:spcBef>
              <a:buNone/>
              <a:defRPr b="0" i="0" sz="7258" u="none" cap="none" strike="noStrike">
                <a:solidFill>
                  <a:schemeClr val="dk1"/>
                </a:solidFill>
                <a:latin typeface="Calibri"/>
                <a:ea typeface="Calibri"/>
                <a:cs typeface="Calibri"/>
                <a:sym typeface="Calibri"/>
              </a:defRPr>
            </a:lvl5pPr>
            <a:lvl6pPr indent="-9652" lvl="5" marL="9217152" marR="0" rtl="0" algn="l">
              <a:spcBef>
                <a:spcPts val="0"/>
              </a:spcBef>
              <a:buNone/>
              <a:defRPr b="0" i="0" sz="7258" u="none" cap="none" strike="noStrike">
                <a:solidFill>
                  <a:schemeClr val="dk1"/>
                </a:solidFill>
                <a:latin typeface="Calibri"/>
                <a:ea typeface="Calibri"/>
                <a:cs typeface="Calibri"/>
                <a:sym typeface="Calibri"/>
              </a:defRPr>
            </a:lvl6pPr>
            <a:lvl7pPr indent="-11582" lvl="6" marL="11060582" marR="0" rtl="0" algn="l">
              <a:spcBef>
                <a:spcPts val="0"/>
              </a:spcBef>
              <a:buNone/>
              <a:defRPr b="0" i="0" sz="7258" u="none" cap="none" strike="noStrike">
                <a:solidFill>
                  <a:schemeClr val="dk1"/>
                </a:solidFill>
                <a:latin typeface="Calibri"/>
                <a:ea typeface="Calibri"/>
                <a:cs typeface="Calibri"/>
                <a:sym typeface="Calibri"/>
              </a:defRPr>
            </a:lvl7pPr>
            <a:lvl8pPr indent="-813" lvl="7" marL="12904013" marR="0" rtl="0" algn="l">
              <a:spcBef>
                <a:spcPts val="0"/>
              </a:spcBef>
              <a:buNone/>
              <a:defRPr b="0" i="0" sz="7258" u="none" cap="none" strike="noStrike">
                <a:solidFill>
                  <a:schemeClr val="dk1"/>
                </a:solidFill>
                <a:latin typeface="Calibri"/>
                <a:ea typeface="Calibri"/>
                <a:cs typeface="Calibri"/>
                <a:sym typeface="Calibri"/>
              </a:defRPr>
            </a:lvl8pPr>
            <a:lvl9pPr indent="-2742" lvl="8" marL="14747442" marR="0" rtl="0" algn="l">
              <a:spcBef>
                <a:spcPts val="0"/>
              </a:spcBef>
              <a:buNone/>
              <a:defRPr b="0" i="0" sz="7258"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30998159" y="30510487"/>
            <a:ext cx="9875520" cy="17526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576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5.jpg"/><Relationship Id="rId4" Type="http://schemas.openxmlformats.org/officeDocument/2006/relationships/image" Target="../media/image04.jpg"/><Relationship Id="rId5" Type="http://schemas.openxmlformats.org/officeDocument/2006/relationships/image" Target="../media/image03.png"/><Relationship Id="rId6" Type="http://schemas.openxmlformats.org/officeDocument/2006/relationships/image" Target="../media/image00.png"/><Relationship Id="rId7" Type="http://schemas.openxmlformats.org/officeDocument/2006/relationships/image" Target="../media/image02.png"/><Relationship Id="rId8"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p:nvPr/>
        </p:nvSpPr>
        <p:spPr>
          <a:xfrm>
            <a:off x="11981428" y="18559843"/>
            <a:ext cx="20196742" cy="14057753"/>
          </a:xfrm>
          <a:prstGeom prst="rect">
            <a:avLst/>
          </a:prstGeom>
          <a:gradFill>
            <a:gsLst>
              <a:gs pos="0">
                <a:srgbClr val="B0CAE9"/>
              </a:gs>
              <a:gs pos="50000">
                <a:srgbClr val="A1C1E4"/>
              </a:gs>
              <a:gs pos="100000">
                <a:srgbClr val="90B8E4"/>
              </a:gs>
            </a:gsLst>
            <a:lin ang="5400000" scaled="0"/>
          </a:gradFill>
          <a:ln cap="flat" cmpd="sng" w="9525">
            <a:solidFill>
              <a:schemeClr val="accen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7258" u="none" cap="none" strike="noStrike">
              <a:solidFill>
                <a:schemeClr val="dk1"/>
              </a:solidFill>
              <a:latin typeface="Calibri"/>
              <a:ea typeface="Calibri"/>
              <a:cs typeface="Calibri"/>
              <a:sym typeface="Calibri"/>
            </a:endParaRPr>
          </a:p>
        </p:txBody>
      </p:sp>
      <p:sp>
        <p:nvSpPr>
          <p:cNvPr id="85" name="Shape 85"/>
          <p:cNvSpPr/>
          <p:nvPr/>
        </p:nvSpPr>
        <p:spPr>
          <a:xfrm>
            <a:off x="32511134" y="4322617"/>
            <a:ext cx="11146023" cy="28213397"/>
          </a:xfrm>
          <a:prstGeom prst="rect">
            <a:avLst/>
          </a:prstGeom>
          <a:gradFill>
            <a:gsLst>
              <a:gs pos="0">
                <a:srgbClr val="B0CAE9"/>
              </a:gs>
              <a:gs pos="50000">
                <a:srgbClr val="A1C1E4"/>
              </a:gs>
              <a:gs pos="100000">
                <a:srgbClr val="90B8E4"/>
              </a:gs>
            </a:gsLst>
            <a:lin ang="5400000" scaled="0"/>
          </a:gradFill>
          <a:ln cap="flat" cmpd="sng" w="9525">
            <a:solidFill>
              <a:schemeClr val="accen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7258" u="none" cap="none" strike="noStrike">
              <a:solidFill>
                <a:schemeClr val="dk1"/>
              </a:solidFill>
              <a:latin typeface="Calibri"/>
              <a:ea typeface="Calibri"/>
              <a:cs typeface="Calibri"/>
              <a:sym typeface="Calibri"/>
            </a:endParaRPr>
          </a:p>
        </p:txBody>
      </p:sp>
      <p:sp>
        <p:nvSpPr>
          <p:cNvPr id="86" name="Shape 86"/>
          <p:cNvSpPr/>
          <p:nvPr/>
        </p:nvSpPr>
        <p:spPr>
          <a:xfrm>
            <a:off x="11955882" y="4322617"/>
            <a:ext cx="20196742" cy="14057753"/>
          </a:xfrm>
          <a:prstGeom prst="rect">
            <a:avLst/>
          </a:prstGeom>
          <a:gradFill>
            <a:gsLst>
              <a:gs pos="0">
                <a:srgbClr val="B0CAE9"/>
              </a:gs>
              <a:gs pos="50000">
                <a:srgbClr val="A1C1E4"/>
              </a:gs>
              <a:gs pos="100000">
                <a:srgbClr val="90B8E4"/>
              </a:gs>
            </a:gsLst>
            <a:lin ang="5400000" scaled="0"/>
          </a:gradFill>
          <a:ln cap="flat" cmpd="sng" w="9525">
            <a:solidFill>
              <a:schemeClr val="accen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7258" u="none" cap="none" strike="noStrike">
              <a:solidFill>
                <a:schemeClr val="dk1"/>
              </a:solidFill>
              <a:latin typeface="Calibri"/>
              <a:ea typeface="Calibri"/>
              <a:cs typeface="Calibri"/>
              <a:sym typeface="Calibri"/>
            </a:endParaRPr>
          </a:p>
        </p:txBody>
      </p:sp>
      <p:sp>
        <p:nvSpPr>
          <p:cNvPr id="87" name="Shape 87"/>
          <p:cNvSpPr/>
          <p:nvPr/>
        </p:nvSpPr>
        <p:spPr>
          <a:xfrm>
            <a:off x="415635" y="4322617"/>
            <a:ext cx="11146023" cy="28213397"/>
          </a:xfrm>
          <a:prstGeom prst="rect">
            <a:avLst/>
          </a:prstGeom>
          <a:gradFill>
            <a:gsLst>
              <a:gs pos="0">
                <a:srgbClr val="B0CAE9"/>
              </a:gs>
              <a:gs pos="50000">
                <a:srgbClr val="A1C1E4"/>
              </a:gs>
              <a:gs pos="100000">
                <a:srgbClr val="90B8E4"/>
              </a:gs>
            </a:gsLst>
            <a:lin ang="5400000" scaled="0"/>
          </a:gradFill>
          <a:ln cap="flat" cmpd="sng" w="9525">
            <a:solidFill>
              <a:schemeClr val="accen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7258" u="none" cap="none" strike="noStrike">
              <a:solidFill>
                <a:schemeClr val="dk1"/>
              </a:solidFill>
              <a:latin typeface="Calibri"/>
              <a:ea typeface="Calibri"/>
              <a:cs typeface="Calibri"/>
              <a:sym typeface="Calibri"/>
            </a:endParaRPr>
          </a:p>
        </p:txBody>
      </p:sp>
      <p:pic>
        <p:nvPicPr>
          <p:cNvPr id="88" name="Shape 88"/>
          <p:cNvPicPr preferRelativeResize="0"/>
          <p:nvPr/>
        </p:nvPicPr>
        <p:blipFill rotWithShape="1">
          <a:blip r:embed="rId3">
            <a:alphaModFix/>
          </a:blip>
          <a:srcRect b="0" l="0" r="0" t="0"/>
          <a:stretch/>
        </p:blipFill>
        <p:spPr>
          <a:xfrm>
            <a:off x="415635" y="430256"/>
            <a:ext cx="10571172" cy="2624696"/>
          </a:xfrm>
          <a:prstGeom prst="rect">
            <a:avLst/>
          </a:prstGeom>
          <a:noFill/>
          <a:ln>
            <a:noFill/>
          </a:ln>
        </p:spPr>
      </p:pic>
      <p:pic>
        <p:nvPicPr>
          <p:cNvPr id="89" name="Shape 89"/>
          <p:cNvPicPr preferRelativeResize="0"/>
          <p:nvPr/>
        </p:nvPicPr>
        <p:blipFill rotWithShape="1">
          <a:blip r:embed="rId4">
            <a:alphaModFix/>
          </a:blip>
          <a:srcRect b="0" l="0" r="0" t="0"/>
          <a:stretch/>
        </p:blipFill>
        <p:spPr>
          <a:xfrm>
            <a:off x="40265681" y="424258"/>
            <a:ext cx="3051809" cy="3098050"/>
          </a:xfrm>
          <a:prstGeom prst="rect">
            <a:avLst/>
          </a:prstGeom>
          <a:noFill/>
          <a:ln>
            <a:noFill/>
          </a:ln>
        </p:spPr>
      </p:pic>
      <p:sp>
        <p:nvSpPr>
          <p:cNvPr id="90" name="Shape 90"/>
          <p:cNvSpPr txBox="1"/>
          <p:nvPr/>
        </p:nvSpPr>
        <p:spPr>
          <a:xfrm>
            <a:off x="10789917" y="321031"/>
            <a:ext cx="28948210" cy="3693318"/>
          </a:xfrm>
          <a:prstGeom prst="rect">
            <a:avLst/>
          </a:prstGeom>
          <a:noFill/>
          <a:ln>
            <a:noFill/>
          </a:ln>
        </p:spPr>
        <p:txBody>
          <a:bodyPr anchorCtr="0" anchor="t" bIns="45700" lIns="91425" rIns="91425" tIns="45700">
            <a:noAutofit/>
          </a:bodyPr>
          <a:lstStyle/>
          <a:p>
            <a:pPr indent="0" lvl="0" marL="0" marR="0" rtl="0" algn="ctr">
              <a:lnSpc>
                <a:spcPct val="150000"/>
              </a:lnSpc>
              <a:spcBef>
                <a:spcPts val="0"/>
              </a:spcBef>
              <a:buSzPct val="25000"/>
              <a:buNone/>
            </a:pPr>
            <a:r>
              <a:rPr b="0" i="0" lang="en-US" sz="6000" u="none" cap="none" strike="noStrike">
                <a:solidFill>
                  <a:schemeClr val="dk1"/>
                </a:solidFill>
                <a:latin typeface="Allerta"/>
                <a:ea typeface="Allerta"/>
                <a:cs typeface="Allerta"/>
                <a:sym typeface="Allerta"/>
              </a:rPr>
              <a:t>Holographic Reduced Representations for Working Memory Concept Encoding</a:t>
            </a:r>
          </a:p>
          <a:p>
            <a:pPr indent="0" lvl="0" marL="0" marR="0" rtl="0" algn="ctr">
              <a:lnSpc>
                <a:spcPct val="150000"/>
              </a:lnSpc>
              <a:spcBef>
                <a:spcPts val="0"/>
              </a:spcBef>
              <a:buSzPct val="25000"/>
              <a:buNone/>
            </a:pPr>
            <a:r>
              <a:rPr b="0" i="0" lang="en-US" sz="3600" u="none" cap="none" strike="noStrike">
                <a:solidFill>
                  <a:schemeClr val="dk1"/>
                </a:solidFill>
                <a:latin typeface="Allerta"/>
                <a:ea typeface="Allerta"/>
                <a:cs typeface="Allerta"/>
                <a:sym typeface="Allerta"/>
              </a:rPr>
              <a:t>Grayson M. Dubois and Dr. Joshua Phillips</a:t>
            </a:r>
          </a:p>
        </p:txBody>
      </p:sp>
      <p:sp>
        <p:nvSpPr>
          <p:cNvPr id="91" name="Shape 91"/>
          <p:cNvSpPr txBox="1"/>
          <p:nvPr/>
        </p:nvSpPr>
        <p:spPr>
          <a:xfrm>
            <a:off x="12344011" y="4532219"/>
            <a:ext cx="19471574" cy="1754325"/>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i="0" lang="en-US" sz="5400" u="none" cap="none" strike="noStrike">
                <a:solidFill>
                  <a:schemeClr val="dk1"/>
                </a:solidFill>
                <a:latin typeface="Allerta"/>
                <a:ea typeface="Allerta"/>
                <a:cs typeface="Allerta"/>
                <a:sym typeface="Allerta"/>
              </a:rPr>
              <a:t>The Working Memory Toolkit</a:t>
            </a:r>
          </a:p>
          <a:p>
            <a:pPr indent="0" lvl="0" marL="0" marR="0" rtl="0" algn="l">
              <a:spcBef>
                <a:spcPts val="0"/>
              </a:spcBef>
              <a:buNone/>
            </a:pPr>
            <a:r>
              <a:t/>
            </a:r>
            <a:endParaRPr sz="5400">
              <a:solidFill>
                <a:schemeClr val="dk1"/>
              </a:solidFill>
              <a:latin typeface="Allerta"/>
              <a:ea typeface="Allerta"/>
              <a:cs typeface="Allerta"/>
              <a:sym typeface="Allerta"/>
            </a:endParaRPr>
          </a:p>
        </p:txBody>
      </p:sp>
      <p:sp>
        <p:nvSpPr>
          <p:cNvPr id="92" name="Shape 92"/>
          <p:cNvSpPr txBox="1"/>
          <p:nvPr/>
        </p:nvSpPr>
        <p:spPr>
          <a:xfrm>
            <a:off x="1028875" y="4532219"/>
            <a:ext cx="9761044" cy="12988171"/>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5400">
                <a:solidFill>
                  <a:schemeClr val="dk1"/>
                </a:solidFill>
                <a:latin typeface="Allerta"/>
                <a:ea typeface="Allerta"/>
                <a:cs typeface="Allerta"/>
                <a:sym typeface="Allerta"/>
              </a:rPr>
              <a:t>Abstract</a:t>
            </a:r>
          </a:p>
          <a:p>
            <a:pPr indent="457200" lvl="0" marL="0" marR="0" rtl="0" algn="just">
              <a:spcBef>
                <a:spcPts val="0"/>
              </a:spcBef>
              <a:buSzPct val="25000"/>
              <a:buNone/>
            </a:pPr>
            <a:r>
              <a:rPr lang="en-US" sz="2800">
                <a:solidFill>
                  <a:schemeClr val="dk1"/>
                </a:solidFill>
                <a:latin typeface="Allerta"/>
                <a:ea typeface="Allerta"/>
                <a:cs typeface="Allerta"/>
                <a:sym typeface="Allerta"/>
              </a:rPr>
              <a:t>Artificial neural networks (ANNs) utilize the biological principles of neural computation to solve many engineering problems, but ANNs also serve as formal, testable hypotheses of brain function and learning in the cognitive sciences. However, since ANN models often employ distributed encoding (DE) of conceptual information, most have limited application in other areas of artificial intelligence where symbolic encoding (SE) is the norm (eg. robotics, games, theorem proving). A working memory toolkit (WMtk) was developed to aid the integration of an ANN-based cognitive neuroscience model of working memory into robotic systems by mitigating the details of ANN design and providing a simple DE interface. The WMtk can solve common tests of working memory performance, but DE/SE conversion needs to be programmed directly by the user and tuned specifically to each learning task. We propose that a technique called holographic reduced representation (HRR) can be used to overcome this limitation since HRRs provide a framework for manipulating concepts using a hybrid DE/SE formalism that is compatible with ANNs. We describe our current progress towards the development, integration, and testing of an HRR engine for the WMtk which automates the process of DE/SE conversion for the user and seamlessly provides additional cognitive capabilities to the WMtk such as cross-task generalization and concept chunking.</a:t>
            </a:r>
          </a:p>
        </p:txBody>
      </p:sp>
      <p:pic>
        <p:nvPicPr>
          <p:cNvPr id="93" name="Shape 93"/>
          <p:cNvPicPr preferRelativeResize="0"/>
          <p:nvPr/>
        </p:nvPicPr>
        <p:blipFill rotWithShape="1">
          <a:blip r:embed="rId5">
            <a:alphaModFix/>
          </a:blip>
          <a:srcRect b="0" l="0" r="0" t="0"/>
          <a:stretch/>
        </p:blipFill>
        <p:spPr>
          <a:xfrm>
            <a:off x="1028871" y="25351314"/>
            <a:ext cx="9761044" cy="5691824"/>
          </a:xfrm>
          <a:prstGeom prst="rect">
            <a:avLst/>
          </a:prstGeom>
          <a:noFill/>
          <a:ln>
            <a:noFill/>
          </a:ln>
        </p:spPr>
      </p:pic>
      <p:grpSp>
        <p:nvGrpSpPr>
          <p:cNvPr id="94" name="Shape 94"/>
          <p:cNvGrpSpPr/>
          <p:nvPr/>
        </p:nvGrpSpPr>
        <p:grpSpPr>
          <a:xfrm>
            <a:off x="1028871" y="17696851"/>
            <a:ext cx="9761047" cy="7283595"/>
            <a:chOff x="1028871" y="17696851"/>
            <a:chExt cx="9761047" cy="7283595"/>
          </a:xfrm>
        </p:grpSpPr>
        <p:grpSp>
          <p:nvGrpSpPr>
            <p:cNvPr id="95" name="Shape 95"/>
            <p:cNvGrpSpPr/>
            <p:nvPr/>
          </p:nvGrpSpPr>
          <p:grpSpPr>
            <a:xfrm>
              <a:off x="1028871" y="17696851"/>
              <a:ext cx="9761047" cy="7283595"/>
              <a:chOff x="1028875" y="18492391"/>
              <a:chExt cx="9761047" cy="7283595"/>
            </a:xfrm>
          </p:grpSpPr>
          <p:grpSp>
            <p:nvGrpSpPr>
              <p:cNvPr id="96" name="Shape 96"/>
              <p:cNvGrpSpPr/>
              <p:nvPr/>
            </p:nvGrpSpPr>
            <p:grpSpPr>
              <a:xfrm>
                <a:off x="1028875" y="18492391"/>
                <a:ext cx="9761047" cy="4859585"/>
                <a:chOff x="1047037" y="22719984"/>
                <a:chExt cx="9761047" cy="4859585"/>
              </a:xfrm>
            </p:grpSpPr>
            <p:sp>
              <p:nvSpPr>
                <p:cNvPr id="97" name="Shape 97"/>
                <p:cNvSpPr txBox="1"/>
                <p:nvPr/>
              </p:nvSpPr>
              <p:spPr>
                <a:xfrm>
                  <a:off x="1047037" y="22719984"/>
                  <a:ext cx="9761047" cy="2215991"/>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5400">
                      <a:solidFill>
                        <a:schemeClr val="dk1"/>
                      </a:solidFill>
                      <a:latin typeface="Allerta"/>
                      <a:ea typeface="Allerta"/>
                      <a:cs typeface="Allerta"/>
                      <a:sym typeface="Allerta"/>
                    </a:rPr>
                    <a:t>Working Memory</a:t>
                  </a:r>
                </a:p>
                <a:p>
                  <a:pPr indent="457200" lvl="0" marL="0" marR="0" rtl="0" algn="just">
                    <a:spcBef>
                      <a:spcPts val="0"/>
                    </a:spcBef>
                    <a:buSzPct val="25000"/>
                    <a:buNone/>
                  </a:pPr>
                  <a:r>
                    <a:rPr lang="en-US" sz="2800">
                      <a:solidFill>
                        <a:schemeClr val="dk1"/>
                      </a:solidFill>
                      <a:latin typeface="Allerta"/>
                      <a:ea typeface="Allerta"/>
                      <a:cs typeface="Allerta"/>
                      <a:sym typeface="Allerta"/>
                    </a:rPr>
                    <a:t>Working memory is that part of memory which stores a few chunks of temporary information for a short period of time, and discards it after use.</a:t>
                  </a:r>
                </a:p>
              </p:txBody>
            </p:sp>
            <p:sp>
              <p:nvSpPr>
                <p:cNvPr id="98" name="Shape 98"/>
                <p:cNvSpPr txBox="1"/>
                <p:nvPr/>
              </p:nvSpPr>
              <p:spPr>
                <a:xfrm>
                  <a:off x="1174882" y="24947312"/>
                  <a:ext cx="9619249" cy="1815881"/>
                </a:xfrm>
                <a:prstGeom prst="rect">
                  <a:avLst/>
                </a:prstGeom>
                <a:noFill/>
                <a:ln>
                  <a:noFill/>
                </a:ln>
              </p:spPr>
              <p:txBody>
                <a:bodyPr anchorCtr="0" anchor="t" bIns="45700" lIns="91425" rIns="91425" tIns="45700">
                  <a:noAutofit/>
                </a:bodyPr>
                <a:lstStyle/>
                <a:p>
                  <a:pPr indent="457200" lvl="0" marL="0" marR="0" rtl="0" algn="just">
                    <a:spcBef>
                      <a:spcPts val="0"/>
                    </a:spcBef>
                    <a:buSzPct val="25000"/>
                    <a:buNone/>
                  </a:pPr>
                  <a:r>
                    <a:rPr lang="en-US" sz="2800">
                      <a:solidFill>
                        <a:schemeClr val="dk1"/>
                      </a:solidFill>
                      <a:latin typeface="Allerta"/>
                      <a:ea typeface="Allerta"/>
                      <a:cs typeface="Allerta"/>
                      <a:sym typeface="Allerta"/>
                    </a:rPr>
                    <a:t>We use working memory frequently when trying to remember small bits, or chunks, of information for a short period of time. Similar to remembering a phone number just long enough to dial it.</a:t>
                  </a:r>
                </a:p>
              </p:txBody>
            </p:sp>
            <p:grpSp>
              <p:nvGrpSpPr>
                <p:cNvPr id="99" name="Shape 99"/>
                <p:cNvGrpSpPr/>
                <p:nvPr/>
              </p:nvGrpSpPr>
              <p:grpSpPr>
                <a:xfrm>
                  <a:off x="6629227" y="26994794"/>
                  <a:ext cx="4039451" cy="584774"/>
                  <a:chOff x="6521539" y="26497893"/>
                  <a:chExt cx="4039451" cy="584774"/>
                </a:xfrm>
              </p:grpSpPr>
              <p:sp>
                <p:nvSpPr>
                  <p:cNvPr id="100" name="Shape 100"/>
                  <p:cNvSpPr txBox="1"/>
                  <p:nvPr/>
                </p:nvSpPr>
                <p:spPr>
                  <a:xfrm>
                    <a:off x="6521539" y="26497893"/>
                    <a:ext cx="1049940" cy="584774"/>
                  </a:xfrm>
                  <a:prstGeom prst="rect">
                    <a:avLst/>
                  </a:prstGeom>
                  <a:gradFill>
                    <a:gsLst>
                      <a:gs pos="0">
                        <a:srgbClr val="7FB75F"/>
                      </a:gs>
                      <a:gs pos="50000">
                        <a:srgbClr val="6EB141"/>
                      </a:gs>
                      <a:gs pos="100000">
                        <a:srgbClr val="5FA134"/>
                      </a:gs>
                    </a:gsLst>
                    <a:lin ang="5400000" scaled="0"/>
                  </a:gradFill>
                  <a:ln cap="flat" cmpd="sng" w="9525">
                    <a:solidFill>
                      <a:schemeClr val="accent6"/>
                    </a:solidFill>
                    <a:prstDash val="solid"/>
                    <a:miter/>
                    <a:headEnd len="med" w="med" type="none"/>
                    <a:tailEnd len="med" w="med" type="none"/>
                  </a:ln>
                </p:spPr>
                <p:txBody>
                  <a:bodyPr anchorCtr="0" anchor="t" bIns="45700" lIns="91425" rIns="91425" tIns="45700">
                    <a:noAutofit/>
                  </a:bodyPr>
                  <a:lstStyle/>
                  <a:p>
                    <a:pPr indent="0" lvl="0" marL="0" marR="0" rtl="0" algn="ctr">
                      <a:spcBef>
                        <a:spcPts val="0"/>
                      </a:spcBef>
                      <a:buSzPct val="25000"/>
                      <a:buNone/>
                    </a:pPr>
                    <a:r>
                      <a:rPr lang="en-US" sz="3200">
                        <a:solidFill>
                          <a:schemeClr val="lt1"/>
                        </a:solidFill>
                        <a:latin typeface="Calibri"/>
                        <a:ea typeface="Calibri"/>
                        <a:cs typeface="Calibri"/>
                        <a:sym typeface="Calibri"/>
                      </a:rPr>
                      <a:t>800</a:t>
                    </a:r>
                  </a:p>
                </p:txBody>
              </p:sp>
              <p:sp>
                <p:nvSpPr>
                  <p:cNvPr id="101" name="Shape 101"/>
                  <p:cNvSpPr txBox="1"/>
                  <p:nvPr/>
                </p:nvSpPr>
                <p:spPr>
                  <a:xfrm>
                    <a:off x="7740640" y="26497893"/>
                    <a:ext cx="1049940" cy="584774"/>
                  </a:xfrm>
                  <a:prstGeom prst="rect">
                    <a:avLst/>
                  </a:prstGeom>
                  <a:gradFill>
                    <a:gsLst>
                      <a:gs pos="0">
                        <a:srgbClr val="7FB75F"/>
                      </a:gs>
                      <a:gs pos="50000">
                        <a:srgbClr val="6EB141"/>
                      </a:gs>
                      <a:gs pos="100000">
                        <a:srgbClr val="5FA134"/>
                      </a:gs>
                    </a:gsLst>
                    <a:lin ang="5400000" scaled="0"/>
                  </a:gradFill>
                  <a:ln cap="flat" cmpd="sng" w="9525">
                    <a:solidFill>
                      <a:schemeClr val="accent6"/>
                    </a:solidFill>
                    <a:prstDash val="solid"/>
                    <a:miter/>
                    <a:headEnd len="med" w="med" type="none"/>
                    <a:tailEnd len="med" w="med" type="none"/>
                  </a:ln>
                </p:spPr>
                <p:txBody>
                  <a:bodyPr anchorCtr="0" anchor="t" bIns="45700" lIns="91425" rIns="91425" tIns="45700">
                    <a:noAutofit/>
                  </a:bodyPr>
                  <a:lstStyle/>
                  <a:p>
                    <a:pPr indent="0" lvl="0" marL="0" marR="0" rtl="0" algn="ctr">
                      <a:spcBef>
                        <a:spcPts val="0"/>
                      </a:spcBef>
                      <a:buSzPct val="25000"/>
                      <a:buNone/>
                    </a:pPr>
                    <a:r>
                      <a:rPr lang="en-US" sz="3200">
                        <a:solidFill>
                          <a:schemeClr val="lt1"/>
                        </a:solidFill>
                        <a:latin typeface="Calibri"/>
                        <a:ea typeface="Calibri"/>
                        <a:cs typeface="Calibri"/>
                        <a:sym typeface="Calibri"/>
                      </a:rPr>
                      <a:t>123</a:t>
                    </a:r>
                  </a:p>
                </p:txBody>
              </p:sp>
              <p:sp>
                <p:nvSpPr>
                  <p:cNvPr id="102" name="Shape 102"/>
                  <p:cNvSpPr txBox="1"/>
                  <p:nvPr/>
                </p:nvSpPr>
                <p:spPr>
                  <a:xfrm>
                    <a:off x="8935072" y="26497893"/>
                    <a:ext cx="1625917" cy="584774"/>
                  </a:xfrm>
                  <a:prstGeom prst="rect">
                    <a:avLst/>
                  </a:prstGeom>
                  <a:gradFill>
                    <a:gsLst>
                      <a:gs pos="0">
                        <a:srgbClr val="7FB75F"/>
                      </a:gs>
                      <a:gs pos="50000">
                        <a:srgbClr val="6EB141"/>
                      </a:gs>
                      <a:gs pos="100000">
                        <a:srgbClr val="5FA134"/>
                      </a:gs>
                    </a:gsLst>
                    <a:lin ang="5400000" scaled="0"/>
                  </a:gradFill>
                  <a:ln cap="flat" cmpd="sng" w="9525">
                    <a:solidFill>
                      <a:schemeClr val="accent6"/>
                    </a:solidFill>
                    <a:prstDash val="solid"/>
                    <a:miter/>
                    <a:headEnd len="med" w="med" type="none"/>
                    <a:tailEnd len="med" w="med" type="none"/>
                  </a:ln>
                </p:spPr>
                <p:txBody>
                  <a:bodyPr anchorCtr="0" anchor="t" bIns="45700" lIns="91425" rIns="91425" tIns="45700">
                    <a:noAutofit/>
                  </a:bodyPr>
                  <a:lstStyle/>
                  <a:p>
                    <a:pPr indent="0" lvl="0" marL="0" marR="0" rtl="0" algn="ctr">
                      <a:spcBef>
                        <a:spcPts val="0"/>
                      </a:spcBef>
                      <a:buSzPct val="25000"/>
                      <a:buNone/>
                    </a:pPr>
                    <a:r>
                      <a:rPr lang="en-US" sz="3200">
                        <a:solidFill>
                          <a:schemeClr val="lt1"/>
                        </a:solidFill>
                        <a:latin typeface="Calibri"/>
                        <a:ea typeface="Calibri"/>
                        <a:cs typeface="Calibri"/>
                        <a:sym typeface="Calibri"/>
                      </a:rPr>
                      <a:t>4567</a:t>
                    </a:r>
                  </a:p>
                </p:txBody>
              </p:sp>
            </p:grpSp>
          </p:grpSp>
          <p:sp>
            <p:nvSpPr>
              <p:cNvPr id="103" name="Shape 103"/>
              <p:cNvSpPr txBox="1"/>
              <p:nvPr/>
            </p:nvSpPr>
            <p:spPr>
              <a:xfrm>
                <a:off x="1028875" y="22667443"/>
                <a:ext cx="9761047" cy="3108542"/>
              </a:xfrm>
              <a:prstGeom prst="rect">
                <a:avLst/>
              </a:prstGeom>
              <a:noFill/>
              <a:ln>
                <a:noFill/>
              </a:ln>
            </p:spPr>
            <p:txBody>
              <a:bodyPr anchorCtr="0" anchor="t" bIns="45700" lIns="91425" rIns="91425" tIns="45700">
                <a:noAutofit/>
              </a:bodyPr>
              <a:lstStyle/>
              <a:p>
                <a:pPr indent="457200" lvl="0" marL="0" marR="0" rtl="0" algn="just">
                  <a:spcBef>
                    <a:spcPts val="0"/>
                  </a:spcBef>
                  <a:buSzPct val="25000"/>
                  <a:buNone/>
                </a:pPr>
                <a:r>
                  <a:rPr lang="en-US" sz="2800">
                    <a:solidFill>
                      <a:schemeClr val="dk1"/>
                    </a:solidFill>
                    <a:latin typeface="Allerta"/>
                    <a:ea typeface="Allerta"/>
                    <a:cs typeface="Allerta"/>
                    <a:sym typeface="Allerta"/>
                  </a:rPr>
                  <a:t>Since the information we </a:t>
                </a:r>
              </a:p>
              <a:p>
                <a:pPr indent="0" lvl="0" marL="0" marR="0" rtl="0" algn="just">
                  <a:spcBef>
                    <a:spcPts val="0"/>
                  </a:spcBef>
                  <a:buSzPct val="25000"/>
                  <a:buNone/>
                </a:pPr>
                <a:r>
                  <a:rPr lang="en-US" sz="2800">
                    <a:solidFill>
                      <a:schemeClr val="dk1"/>
                    </a:solidFill>
                    <a:latin typeface="Allerta"/>
                    <a:ea typeface="Allerta"/>
                    <a:cs typeface="Allerta"/>
                    <a:sym typeface="Allerta"/>
                  </a:rPr>
                  <a:t>process is always handled </a:t>
                </a:r>
              </a:p>
              <a:p>
                <a:pPr indent="0" lvl="0" marL="0" marR="0" rtl="0" algn="just">
                  <a:spcBef>
                    <a:spcPts val="0"/>
                  </a:spcBef>
                  <a:buSzPct val="25000"/>
                  <a:buNone/>
                </a:pPr>
                <a:r>
                  <a:rPr lang="en-US" sz="2800">
                    <a:solidFill>
                      <a:schemeClr val="dk1"/>
                    </a:solidFill>
                    <a:latin typeface="Allerta"/>
                    <a:ea typeface="Allerta"/>
                    <a:cs typeface="Allerta"/>
                    <a:sym typeface="Allerta"/>
                  </a:rPr>
                  <a:t>through working memory, </a:t>
                </a:r>
              </a:p>
              <a:p>
                <a:pPr indent="0" lvl="0" marL="0" marR="0" rtl="0" algn="just">
                  <a:spcBef>
                    <a:spcPts val="0"/>
                  </a:spcBef>
                  <a:buSzPct val="25000"/>
                  <a:buNone/>
                </a:pPr>
                <a:r>
                  <a:rPr lang="en-US" sz="2800">
                    <a:solidFill>
                      <a:schemeClr val="dk1"/>
                    </a:solidFill>
                    <a:latin typeface="Allerta"/>
                    <a:ea typeface="Allerta"/>
                    <a:cs typeface="Allerta"/>
                    <a:sym typeface="Allerta"/>
                  </a:rPr>
                  <a:t>it is vital to the learning process. Concepts are learned as the mesolimbic dopamine system triggers a chemical reward in the presence of favorable circumstances.</a:t>
                </a:r>
              </a:p>
            </p:txBody>
          </p:sp>
        </p:grpSp>
        <p:sp>
          <p:nvSpPr>
            <p:cNvPr id="104" name="Shape 104"/>
            <p:cNvSpPr txBox="1"/>
            <p:nvPr/>
          </p:nvSpPr>
          <p:spPr>
            <a:xfrm>
              <a:off x="6537148" y="22675445"/>
              <a:ext cx="1197764"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Calibri"/>
                  <a:ea typeface="Calibri"/>
                  <a:cs typeface="Calibri"/>
                  <a:sym typeface="Calibri"/>
                </a:rPr>
                <a:t>Chunk 1</a:t>
              </a:r>
            </a:p>
          </p:txBody>
        </p:sp>
        <p:sp>
          <p:nvSpPr>
            <p:cNvPr id="105" name="Shape 105"/>
            <p:cNvSpPr txBox="1"/>
            <p:nvPr/>
          </p:nvSpPr>
          <p:spPr>
            <a:xfrm>
              <a:off x="7752010" y="22675445"/>
              <a:ext cx="1197764"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Calibri"/>
                  <a:ea typeface="Calibri"/>
                  <a:cs typeface="Calibri"/>
                  <a:sym typeface="Calibri"/>
                </a:rPr>
                <a:t>Chunk 2</a:t>
              </a:r>
            </a:p>
          </p:txBody>
        </p:sp>
        <p:sp>
          <p:nvSpPr>
            <p:cNvPr id="106" name="Shape 106"/>
            <p:cNvSpPr txBox="1"/>
            <p:nvPr/>
          </p:nvSpPr>
          <p:spPr>
            <a:xfrm>
              <a:off x="9238671" y="22675445"/>
              <a:ext cx="1197764"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Calibri"/>
                  <a:ea typeface="Calibri"/>
                  <a:cs typeface="Calibri"/>
                  <a:sym typeface="Calibri"/>
                </a:rPr>
                <a:t>Chunk 3</a:t>
              </a:r>
            </a:p>
          </p:txBody>
        </p:sp>
      </p:grpSp>
      <p:sp>
        <p:nvSpPr>
          <p:cNvPr id="107" name="Shape 107"/>
          <p:cNvSpPr txBox="1"/>
          <p:nvPr/>
        </p:nvSpPr>
        <p:spPr>
          <a:xfrm>
            <a:off x="1028871" y="31414006"/>
            <a:ext cx="10014025" cy="830996"/>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Arial"/>
              <a:buNone/>
            </a:pPr>
            <a:r>
              <a:rPr b="1" i="0" lang="en-US" sz="2400" u="none" cap="none" strike="noStrike">
                <a:solidFill>
                  <a:srgbClr val="000000"/>
                </a:solidFill>
                <a:latin typeface="Arial"/>
                <a:ea typeface="Arial"/>
                <a:cs typeface="Arial"/>
                <a:sym typeface="Arial"/>
              </a:rPr>
              <a:t>Dopamine Response to Conditioned Stimulus (CS) and Reward (R) (Shultz et al., 1997) </a:t>
            </a:r>
          </a:p>
        </p:txBody>
      </p:sp>
      <p:sp>
        <p:nvSpPr>
          <p:cNvPr id="108" name="Shape 108"/>
          <p:cNvSpPr txBox="1"/>
          <p:nvPr/>
        </p:nvSpPr>
        <p:spPr>
          <a:xfrm>
            <a:off x="32850800" y="4532219"/>
            <a:ext cx="10466691" cy="258532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5400">
                <a:solidFill>
                  <a:schemeClr val="dk1"/>
                </a:solidFill>
                <a:latin typeface="Allerta"/>
                <a:ea typeface="Allerta"/>
                <a:cs typeface="Allerta"/>
                <a:sym typeface="Allerta"/>
              </a:rPr>
              <a:t>Holographic Reduced Representations</a:t>
            </a:r>
          </a:p>
          <a:p>
            <a:pPr indent="0" lvl="0" marL="0" marR="0" rtl="0" algn="l">
              <a:spcBef>
                <a:spcPts val="0"/>
              </a:spcBef>
              <a:buNone/>
            </a:pPr>
            <a:r>
              <a:t/>
            </a:r>
            <a:endParaRPr sz="5400">
              <a:solidFill>
                <a:schemeClr val="dk1"/>
              </a:solidFill>
              <a:latin typeface="Allerta"/>
              <a:ea typeface="Allerta"/>
              <a:cs typeface="Allerta"/>
              <a:sym typeface="Allerta"/>
            </a:endParaRPr>
          </a:p>
        </p:txBody>
      </p:sp>
      <p:grpSp>
        <p:nvGrpSpPr>
          <p:cNvPr id="109" name="Shape 109"/>
          <p:cNvGrpSpPr/>
          <p:nvPr/>
        </p:nvGrpSpPr>
        <p:grpSpPr>
          <a:xfrm>
            <a:off x="18690800" y="19403658"/>
            <a:ext cx="13104266" cy="12520892"/>
            <a:chOff x="18792150" y="5513106"/>
            <a:chExt cx="13104266" cy="12520892"/>
          </a:xfrm>
        </p:grpSpPr>
        <p:grpSp>
          <p:nvGrpSpPr>
            <p:cNvPr id="110" name="Shape 110"/>
            <p:cNvGrpSpPr/>
            <p:nvPr/>
          </p:nvGrpSpPr>
          <p:grpSpPr>
            <a:xfrm>
              <a:off x="18792150" y="5513106"/>
              <a:ext cx="13104266" cy="8331634"/>
              <a:chOff x="17964479" y="5833251"/>
              <a:chExt cx="15334422" cy="9668106"/>
            </a:xfrm>
          </p:grpSpPr>
          <p:pic>
            <p:nvPicPr>
              <p:cNvPr id="111" name="Shape 111"/>
              <p:cNvPicPr preferRelativeResize="0"/>
              <p:nvPr/>
            </p:nvPicPr>
            <p:blipFill rotWithShape="1">
              <a:blip r:embed="rId6">
                <a:alphaModFix/>
              </a:blip>
              <a:srcRect b="0" l="0" r="0" t="0"/>
              <a:stretch/>
            </p:blipFill>
            <p:spPr>
              <a:xfrm>
                <a:off x="17964479" y="5833251"/>
                <a:ext cx="7772400" cy="9668106"/>
              </a:xfrm>
              <a:prstGeom prst="rect">
                <a:avLst/>
              </a:prstGeom>
              <a:noFill/>
              <a:ln>
                <a:noFill/>
              </a:ln>
            </p:spPr>
          </p:pic>
          <p:pic>
            <p:nvPicPr>
              <p:cNvPr id="112" name="Shape 112"/>
              <p:cNvPicPr preferRelativeResize="0"/>
              <p:nvPr/>
            </p:nvPicPr>
            <p:blipFill rotWithShape="1">
              <a:blip r:embed="rId7">
                <a:alphaModFix/>
              </a:blip>
              <a:srcRect b="0" l="0" r="0" t="0"/>
              <a:stretch/>
            </p:blipFill>
            <p:spPr>
              <a:xfrm>
                <a:off x="25526501" y="5833251"/>
                <a:ext cx="7772400" cy="9664989"/>
              </a:xfrm>
              <a:prstGeom prst="rect">
                <a:avLst/>
              </a:prstGeom>
              <a:noFill/>
              <a:ln>
                <a:noFill/>
              </a:ln>
            </p:spPr>
          </p:pic>
        </p:grpSp>
        <p:grpSp>
          <p:nvGrpSpPr>
            <p:cNvPr id="113" name="Shape 113"/>
            <p:cNvGrpSpPr/>
            <p:nvPr/>
          </p:nvGrpSpPr>
          <p:grpSpPr>
            <a:xfrm>
              <a:off x="18890107" y="14150322"/>
              <a:ext cx="13006308" cy="3883677"/>
              <a:chOff x="15035948" y="24980445"/>
              <a:chExt cx="13411199" cy="3602277"/>
            </a:xfrm>
          </p:grpSpPr>
          <p:sp>
            <p:nvSpPr>
              <p:cNvPr id="114" name="Shape 114"/>
              <p:cNvSpPr/>
              <p:nvPr/>
            </p:nvSpPr>
            <p:spPr>
              <a:xfrm>
                <a:off x="15035948" y="24980445"/>
                <a:ext cx="13411199" cy="3602277"/>
              </a:xfrm>
              <a:prstGeom prst="roundRect">
                <a:avLst>
                  <a:gd fmla="val 16667" name="adj"/>
                </a:avLst>
              </a:prstGeom>
              <a:gradFill>
                <a:gsLst>
                  <a:gs pos="0">
                    <a:srgbClr val="7FB75F"/>
                  </a:gs>
                  <a:gs pos="50000">
                    <a:srgbClr val="6EB141"/>
                  </a:gs>
                  <a:gs pos="100000">
                    <a:srgbClr val="5FA134"/>
                  </a:gs>
                </a:gsLst>
                <a:lin ang="5400000" scaled="0"/>
              </a:gradFill>
              <a:ln cap="flat" cmpd="sng" w="9525">
                <a:solidFill>
                  <a:schemeClr val="accent6"/>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7258">
                  <a:solidFill>
                    <a:schemeClr val="lt1"/>
                  </a:solidFill>
                  <a:latin typeface="Calibri"/>
                  <a:ea typeface="Calibri"/>
                  <a:cs typeface="Calibri"/>
                  <a:sym typeface="Calibri"/>
                </a:endParaRPr>
              </a:p>
            </p:txBody>
          </p:sp>
          <p:grpSp>
            <p:nvGrpSpPr>
              <p:cNvPr id="115" name="Shape 115"/>
              <p:cNvGrpSpPr/>
              <p:nvPr/>
            </p:nvGrpSpPr>
            <p:grpSpPr>
              <a:xfrm>
                <a:off x="15290902" y="25146914"/>
                <a:ext cx="13089744" cy="3148308"/>
                <a:chOff x="13985428" y="16386803"/>
                <a:chExt cx="11247417" cy="3148308"/>
              </a:xfrm>
            </p:grpSpPr>
            <p:sp>
              <p:nvSpPr>
                <p:cNvPr id="116" name="Shape 116"/>
                <p:cNvSpPr txBox="1"/>
                <p:nvPr/>
              </p:nvSpPr>
              <p:spPr>
                <a:xfrm>
                  <a:off x="13985428" y="16386803"/>
                  <a:ext cx="5022360" cy="314830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3200">
                      <a:solidFill>
                        <a:schemeClr val="lt1"/>
                      </a:solidFill>
                      <a:latin typeface="Calibri"/>
                      <a:ea typeface="Calibri"/>
                      <a:cs typeface="Calibri"/>
                      <a:sym typeface="Calibri"/>
                    </a:rPr>
                    <a:t>Current Programmer Responsibilities:</a:t>
                  </a:r>
                </a:p>
                <a:p>
                  <a:pPr indent="0" lvl="0" marL="0" marR="0" rtl="0" algn="l">
                    <a:spcBef>
                      <a:spcPts val="0"/>
                    </a:spcBef>
                    <a:buClr>
                      <a:schemeClr val="lt1"/>
                    </a:buClr>
                    <a:buSzPct val="100000"/>
                    <a:buFont typeface="Arial"/>
                    <a:buChar char="•"/>
                  </a:pPr>
                  <a:r>
                    <a:rPr lang="en-US" sz="2800">
                      <a:solidFill>
                        <a:schemeClr val="lt1"/>
                      </a:solidFill>
                      <a:latin typeface="Calibri"/>
                      <a:ea typeface="Calibri"/>
                      <a:cs typeface="Calibri"/>
                      <a:sym typeface="Calibri"/>
                    </a:rPr>
                    <a:t>Pre-potent Response</a:t>
                  </a:r>
                </a:p>
                <a:p>
                  <a:pPr indent="0" lvl="0" marL="0" marR="0" rtl="0" algn="l">
                    <a:spcBef>
                      <a:spcPts val="0"/>
                    </a:spcBef>
                    <a:buClr>
                      <a:schemeClr val="lt1"/>
                    </a:buClr>
                    <a:buSzPct val="100000"/>
                    <a:buFont typeface="Arial"/>
                    <a:buChar char="•"/>
                  </a:pPr>
                  <a:r>
                    <a:rPr lang="en-US" sz="2800">
                      <a:solidFill>
                        <a:schemeClr val="lt1"/>
                      </a:solidFill>
                      <a:latin typeface="Calibri"/>
                      <a:ea typeface="Calibri"/>
                      <a:cs typeface="Calibri"/>
                      <a:sym typeface="Calibri"/>
                    </a:rPr>
                    <a:t>Overridden Response</a:t>
                  </a:r>
                </a:p>
                <a:p>
                  <a:pPr indent="0" lvl="0" marL="0" marR="0" rtl="0" algn="l">
                    <a:spcBef>
                      <a:spcPts val="0"/>
                    </a:spcBef>
                    <a:buClr>
                      <a:schemeClr val="lt1"/>
                    </a:buClr>
                    <a:buSzPct val="100000"/>
                    <a:buFont typeface="Arial"/>
                    <a:buChar char="•"/>
                  </a:pPr>
                  <a:r>
                    <a:rPr lang="en-US" sz="2800">
                      <a:solidFill>
                        <a:schemeClr val="lt1"/>
                      </a:solidFill>
                      <a:latin typeface="Calibri"/>
                      <a:ea typeface="Calibri"/>
                      <a:cs typeface="Calibri"/>
                      <a:sym typeface="Calibri"/>
                    </a:rPr>
                    <a:t>Chunk Vector Function</a:t>
                  </a:r>
                </a:p>
                <a:p>
                  <a:pPr indent="0" lvl="0" marL="0" marR="0" rtl="0" algn="l">
                    <a:spcBef>
                      <a:spcPts val="0"/>
                    </a:spcBef>
                    <a:buClr>
                      <a:schemeClr val="lt1"/>
                    </a:buClr>
                    <a:buSzPct val="100000"/>
                    <a:buFont typeface="Arial"/>
                    <a:buChar char="•"/>
                  </a:pPr>
                  <a:r>
                    <a:rPr lang="en-US" sz="2800">
                      <a:solidFill>
                        <a:schemeClr val="lt1"/>
                      </a:solidFill>
                      <a:latin typeface="Calibri"/>
                      <a:ea typeface="Calibri"/>
                      <a:cs typeface="Calibri"/>
                      <a:sym typeface="Calibri"/>
                    </a:rPr>
                    <a:t>State Vector Function</a:t>
                  </a:r>
                </a:p>
                <a:p>
                  <a:pPr indent="0" lvl="0" marL="0" marR="0" rtl="0" algn="l">
                    <a:spcBef>
                      <a:spcPts val="0"/>
                    </a:spcBef>
                    <a:buClr>
                      <a:schemeClr val="lt1"/>
                    </a:buClr>
                    <a:buSzPct val="100000"/>
                    <a:buFont typeface="Arial"/>
                    <a:buChar char="•"/>
                  </a:pPr>
                  <a:r>
                    <a:rPr lang="en-US" sz="2800">
                      <a:solidFill>
                        <a:schemeClr val="lt1"/>
                      </a:solidFill>
                      <a:latin typeface="Calibri"/>
                      <a:ea typeface="Calibri"/>
                      <a:cs typeface="Calibri"/>
                      <a:sym typeface="Calibri"/>
                    </a:rPr>
                    <a:t>Reward Function</a:t>
                  </a:r>
                </a:p>
                <a:p>
                  <a:pPr indent="0" lvl="0" marL="0" marR="0" rtl="0" algn="l">
                    <a:spcBef>
                      <a:spcPts val="0"/>
                    </a:spcBef>
                    <a:buClr>
                      <a:schemeClr val="lt1"/>
                    </a:buClr>
                    <a:buSzPct val="100000"/>
                    <a:buFont typeface="Arial"/>
                    <a:buChar char="•"/>
                  </a:pPr>
                  <a:r>
                    <a:rPr lang="en-US" sz="2800">
                      <a:solidFill>
                        <a:schemeClr val="lt1"/>
                      </a:solidFill>
                      <a:latin typeface="Calibri"/>
                      <a:ea typeface="Calibri"/>
                      <a:cs typeface="Calibri"/>
                      <a:sym typeface="Calibri"/>
                    </a:rPr>
                    <a:t>Pass state chunks into WMtk </a:t>
                  </a:r>
                </a:p>
              </p:txBody>
            </p:sp>
            <p:sp>
              <p:nvSpPr>
                <p:cNvPr id="117" name="Shape 117"/>
                <p:cNvSpPr txBox="1"/>
                <p:nvPr/>
              </p:nvSpPr>
              <p:spPr>
                <a:xfrm>
                  <a:off x="19455895" y="16386803"/>
                  <a:ext cx="5776950" cy="204574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3200">
                      <a:solidFill>
                        <a:schemeClr val="lt1"/>
                      </a:solidFill>
                      <a:latin typeface="Calibri"/>
                      <a:ea typeface="Calibri"/>
                      <a:cs typeface="Calibri"/>
                      <a:sym typeface="Calibri"/>
                    </a:rPr>
                    <a:t>Programmer Responsibilities with HRR Engine:</a:t>
                  </a:r>
                </a:p>
                <a:p>
                  <a:pPr indent="0" lvl="0" marL="0" marR="0" rtl="0" algn="l">
                    <a:spcBef>
                      <a:spcPts val="0"/>
                    </a:spcBef>
                    <a:buClr>
                      <a:schemeClr val="lt1"/>
                    </a:buClr>
                    <a:buSzPct val="100000"/>
                    <a:buFont typeface="Arial"/>
                    <a:buChar char="•"/>
                  </a:pPr>
                  <a:r>
                    <a:rPr lang="en-US" sz="2800">
                      <a:solidFill>
                        <a:schemeClr val="lt1"/>
                      </a:solidFill>
                      <a:latin typeface="Calibri"/>
                      <a:ea typeface="Calibri"/>
                      <a:cs typeface="Calibri"/>
                      <a:sym typeface="Calibri"/>
                    </a:rPr>
                    <a:t>Pre-potent Response</a:t>
                  </a:r>
                </a:p>
                <a:p>
                  <a:pPr indent="0" lvl="0" marL="0" marR="0" rtl="0" algn="l">
                    <a:spcBef>
                      <a:spcPts val="0"/>
                    </a:spcBef>
                    <a:buClr>
                      <a:schemeClr val="lt1"/>
                    </a:buClr>
                    <a:buSzPct val="100000"/>
                    <a:buFont typeface="Arial"/>
                    <a:buChar char="•"/>
                  </a:pPr>
                  <a:r>
                    <a:rPr lang="en-US" sz="2800">
                      <a:solidFill>
                        <a:schemeClr val="lt1"/>
                      </a:solidFill>
                      <a:latin typeface="Calibri"/>
                      <a:ea typeface="Calibri"/>
                      <a:cs typeface="Calibri"/>
                      <a:sym typeface="Calibri"/>
                    </a:rPr>
                    <a:t>Overridden Response</a:t>
                  </a:r>
                </a:p>
                <a:p>
                  <a:pPr indent="0" lvl="0" marL="0" marR="0" rtl="0" algn="l">
                    <a:spcBef>
                      <a:spcPts val="0"/>
                    </a:spcBef>
                    <a:buClr>
                      <a:schemeClr val="lt1"/>
                    </a:buClr>
                    <a:buSzPct val="100000"/>
                    <a:buFont typeface="Arial"/>
                    <a:buChar char="•"/>
                  </a:pPr>
                  <a:r>
                    <a:rPr lang="en-US" sz="2800">
                      <a:solidFill>
                        <a:schemeClr val="lt1"/>
                      </a:solidFill>
                      <a:latin typeface="Calibri"/>
                      <a:ea typeface="Calibri"/>
                      <a:cs typeface="Calibri"/>
                      <a:sym typeface="Calibri"/>
                    </a:rPr>
                    <a:t>Pass state chunks into WMtk</a:t>
                  </a:r>
                </a:p>
              </p:txBody>
            </p:sp>
          </p:grpSp>
        </p:grpSp>
      </p:grpSp>
      <p:sp>
        <p:nvSpPr>
          <p:cNvPr id="118" name="Shape 118"/>
          <p:cNvSpPr txBox="1"/>
          <p:nvPr/>
        </p:nvSpPr>
        <p:spPr>
          <a:xfrm>
            <a:off x="12741384" y="5555507"/>
            <a:ext cx="6128957" cy="427809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4800">
                <a:solidFill>
                  <a:schemeClr val="dk1"/>
                </a:solidFill>
                <a:latin typeface="Calibri"/>
                <a:ea typeface="Calibri"/>
                <a:cs typeface="Calibri"/>
                <a:sym typeface="Calibri"/>
              </a:rPr>
              <a:t>What is it?</a:t>
            </a:r>
          </a:p>
          <a:p>
            <a:pPr indent="457200" lvl="0" marL="0" marR="0" rtl="0" algn="just">
              <a:spcBef>
                <a:spcPts val="0"/>
              </a:spcBef>
              <a:buSzPct val="25000"/>
              <a:buNone/>
            </a:pPr>
            <a:r>
              <a:rPr lang="en-US" sz="2800">
                <a:solidFill>
                  <a:schemeClr val="dk1"/>
                </a:solidFill>
                <a:latin typeface="Calibri"/>
                <a:ea typeface="Calibri"/>
                <a:cs typeface="Calibri"/>
                <a:sym typeface="Calibri"/>
              </a:rPr>
              <a:t>The Working Memory Toolkit is an Open Source software library written in ANSI C++ that allows researchers to write cognitive simulations using Temporal Difference learning techniques and artificial neural networking techniques based on human working memory (Phillips, Noelle).</a:t>
            </a:r>
          </a:p>
        </p:txBody>
      </p:sp>
      <p:sp>
        <p:nvSpPr>
          <p:cNvPr id="119" name="Shape 119"/>
          <p:cNvSpPr txBox="1"/>
          <p:nvPr/>
        </p:nvSpPr>
        <p:spPr>
          <a:xfrm>
            <a:off x="32850800" y="30301168"/>
            <a:ext cx="10466692" cy="107721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600">
                <a:solidFill>
                  <a:schemeClr val="dk1"/>
                </a:solidFill>
                <a:latin typeface="Calibri"/>
                <a:ea typeface="Calibri"/>
                <a:cs typeface="Calibri"/>
                <a:sym typeface="Calibri"/>
              </a:rPr>
              <a:t>References: </a:t>
            </a:r>
          </a:p>
          <a:p>
            <a:pPr indent="0" lvl="0" marL="0" marR="0" rtl="0" algn="l">
              <a:spcBef>
                <a:spcPts val="0"/>
              </a:spcBef>
              <a:buSzPct val="25000"/>
              <a:buNone/>
            </a:pPr>
            <a:r>
              <a:rPr lang="en-US" sz="1600">
                <a:solidFill>
                  <a:schemeClr val="dk1"/>
                </a:solidFill>
                <a:latin typeface="Calibri"/>
                <a:ea typeface="Calibri"/>
                <a:cs typeface="Calibri"/>
                <a:sym typeface="Calibri"/>
              </a:rPr>
              <a:t>Phillips, Joshua L., and Noelle, David C. “What Can Robots Tell Us About Prefrontal Cortex? Explorations with the Working Memory Toolkit.”</a:t>
            </a:r>
            <a:r>
              <a:rPr b="1" lang="en-US" sz="1600">
                <a:solidFill>
                  <a:schemeClr val="dk1"/>
                </a:solidFill>
                <a:latin typeface="Calibri"/>
                <a:ea typeface="Calibri"/>
                <a:cs typeface="Calibri"/>
                <a:sym typeface="Calibri"/>
              </a:rPr>
              <a:t> MEETING. SPONSORING ORGANIZATION. PRESENTING LOCATION. DAY, MONTH, YEAR OF POSTER. </a:t>
            </a:r>
            <a:r>
              <a:rPr lang="en-US" sz="1600">
                <a:solidFill>
                  <a:schemeClr val="dk1"/>
                </a:solidFill>
                <a:latin typeface="Calibri"/>
                <a:ea typeface="Calibri"/>
                <a:cs typeface="Calibri"/>
                <a:sym typeface="Calibri"/>
              </a:rPr>
              <a:t>Poster presentation.</a:t>
            </a:r>
          </a:p>
        </p:txBody>
      </p:sp>
      <p:pic>
        <p:nvPicPr>
          <p:cNvPr id="120" name="Shape 120"/>
          <p:cNvPicPr preferRelativeResize="0"/>
          <p:nvPr/>
        </p:nvPicPr>
        <p:blipFill rotWithShape="1">
          <a:blip r:embed="rId8">
            <a:alphaModFix/>
          </a:blip>
          <a:srcRect b="0" l="0" r="0" t="0"/>
          <a:stretch/>
        </p:blipFill>
        <p:spPr>
          <a:xfrm>
            <a:off x="21847265" y="13149962"/>
            <a:ext cx="9968319" cy="1879832"/>
          </a:xfrm>
          <a:prstGeom prst="rect">
            <a:avLst/>
          </a:prstGeom>
          <a:noFill/>
          <a:ln>
            <a:noFill/>
          </a:ln>
        </p:spPr>
      </p:pic>
      <p:sp>
        <p:nvSpPr>
          <p:cNvPr id="121" name="Shape 121"/>
          <p:cNvSpPr txBox="1"/>
          <p:nvPr/>
        </p:nvSpPr>
        <p:spPr>
          <a:xfrm>
            <a:off x="12457114" y="12397140"/>
            <a:ext cx="9523502" cy="55707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4800">
                <a:solidFill>
                  <a:schemeClr val="dk1"/>
                </a:solidFill>
                <a:latin typeface="Calibri"/>
                <a:ea typeface="Calibri"/>
                <a:cs typeface="Calibri"/>
                <a:sym typeface="Calibri"/>
              </a:rPr>
              <a:t>The Delayed Saccade Task</a:t>
            </a:r>
          </a:p>
          <a:p>
            <a:pPr indent="457200" lvl="0" marL="0" marR="0" rtl="0" algn="l">
              <a:spcBef>
                <a:spcPts val="0"/>
              </a:spcBef>
              <a:buSzPct val="25000"/>
              <a:buNone/>
            </a:pPr>
            <a:r>
              <a:rPr lang="en-US" sz="2800">
                <a:solidFill>
                  <a:schemeClr val="dk1"/>
                </a:solidFill>
                <a:latin typeface="Calibri"/>
                <a:ea typeface="Calibri"/>
                <a:cs typeface="Calibri"/>
                <a:sym typeface="Calibri"/>
              </a:rPr>
              <a:t>One example of a task that can be simulated with the WMtk is the Delayed Saccade Task. This task is explained as follows:</a:t>
            </a:r>
          </a:p>
          <a:p>
            <a:pPr indent="-457200" lvl="0" marL="457200" marR="0" rtl="0" algn="l">
              <a:spcBef>
                <a:spcPts val="0"/>
              </a:spcBef>
              <a:buClr>
                <a:schemeClr val="dk1"/>
              </a:buClr>
              <a:buSzPct val="100000"/>
              <a:buFont typeface="Arial"/>
              <a:buChar char="•"/>
            </a:pPr>
            <a:r>
              <a:rPr lang="en-US" sz="2800">
                <a:solidFill>
                  <a:schemeClr val="dk1"/>
                </a:solidFill>
                <a:latin typeface="Calibri"/>
                <a:ea typeface="Calibri"/>
                <a:cs typeface="Calibri"/>
                <a:sym typeface="Calibri"/>
              </a:rPr>
              <a:t>The agent must focus on the center of the screen.</a:t>
            </a:r>
          </a:p>
          <a:p>
            <a:pPr indent="-457200" lvl="0" marL="457200" marR="0" rtl="0" algn="l">
              <a:spcBef>
                <a:spcPts val="0"/>
              </a:spcBef>
              <a:buClr>
                <a:schemeClr val="dk1"/>
              </a:buClr>
              <a:buSzPct val="100000"/>
              <a:buFont typeface="Arial"/>
              <a:buChar char="•"/>
            </a:pPr>
            <a:r>
              <a:rPr lang="en-US" sz="2800">
                <a:solidFill>
                  <a:schemeClr val="dk1"/>
                </a:solidFill>
                <a:latin typeface="Calibri"/>
                <a:ea typeface="Calibri"/>
                <a:cs typeface="Calibri"/>
                <a:sym typeface="Calibri"/>
              </a:rPr>
              <a:t>A crosshair pops into the center of the screen.</a:t>
            </a:r>
          </a:p>
          <a:p>
            <a:pPr indent="-457200" lvl="0" marL="457200" marR="0" rtl="0" algn="l">
              <a:spcBef>
                <a:spcPts val="0"/>
              </a:spcBef>
              <a:buClr>
                <a:schemeClr val="dk1"/>
              </a:buClr>
              <a:buSzPct val="100000"/>
              <a:buFont typeface="Arial"/>
              <a:buChar char="•"/>
            </a:pPr>
            <a:r>
              <a:rPr lang="en-US" sz="2800">
                <a:solidFill>
                  <a:schemeClr val="dk1"/>
                </a:solidFill>
                <a:latin typeface="Calibri"/>
                <a:ea typeface="Calibri"/>
                <a:cs typeface="Calibri"/>
                <a:sym typeface="Calibri"/>
              </a:rPr>
              <a:t>A dot flashes in one of the corners of the screen.</a:t>
            </a:r>
          </a:p>
          <a:p>
            <a:pPr indent="-457200" lvl="0" marL="457200" marR="0" rtl="0" algn="l">
              <a:spcBef>
                <a:spcPts val="0"/>
              </a:spcBef>
              <a:buClr>
                <a:schemeClr val="dk1"/>
              </a:buClr>
              <a:buSzPct val="100000"/>
              <a:buFont typeface="Arial"/>
              <a:buChar char="•"/>
            </a:pPr>
            <a:r>
              <a:rPr lang="en-US" sz="2800">
                <a:solidFill>
                  <a:schemeClr val="dk1"/>
                </a:solidFill>
                <a:latin typeface="Calibri"/>
                <a:ea typeface="Calibri"/>
                <a:cs typeface="Calibri"/>
                <a:sym typeface="Calibri"/>
              </a:rPr>
              <a:t>The crosshair then disappears.</a:t>
            </a:r>
          </a:p>
          <a:p>
            <a:pPr indent="-457200" lvl="0" marL="457200" marR="0" rtl="0" algn="l">
              <a:spcBef>
                <a:spcPts val="0"/>
              </a:spcBef>
              <a:buClr>
                <a:schemeClr val="dk1"/>
              </a:buClr>
              <a:buSzPct val="100000"/>
              <a:buFont typeface="Arial"/>
              <a:buChar char="•"/>
            </a:pPr>
            <a:r>
              <a:rPr lang="en-US" sz="2800">
                <a:solidFill>
                  <a:schemeClr val="dk1"/>
                </a:solidFill>
                <a:latin typeface="Calibri"/>
                <a:ea typeface="Calibri"/>
                <a:cs typeface="Calibri"/>
                <a:sym typeface="Calibri"/>
              </a:rPr>
              <a:t>The agent can then shift its focus – or “saccade to” – the area where the dot flashed.</a:t>
            </a:r>
          </a:p>
          <a:p>
            <a:pPr indent="-457200" lvl="0" marL="457200" marR="0" rtl="0" algn="l">
              <a:spcBef>
                <a:spcPts val="0"/>
              </a:spcBef>
              <a:buClr>
                <a:schemeClr val="dk1"/>
              </a:buClr>
              <a:buFont typeface="Arial"/>
              <a:buNone/>
            </a:pPr>
            <a:r>
              <a:t/>
            </a:r>
            <a:endParaRPr sz="2800">
              <a:solidFill>
                <a:schemeClr val="dk1"/>
              </a:solidFill>
              <a:latin typeface="Calibri"/>
              <a:ea typeface="Calibri"/>
              <a:cs typeface="Calibri"/>
              <a:sym typeface="Calibri"/>
            </a:endParaRPr>
          </a:p>
          <a:p>
            <a:pPr indent="457200" lvl="0" marL="0" marR="0" rtl="0" algn="l">
              <a:spcBef>
                <a:spcPts val="0"/>
              </a:spcBef>
              <a:buSzPct val="25000"/>
              <a:buNone/>
            </a:pPr>
            <a:r>
              <a:rPr lang="en-US" sz="2800">
                <a:solidFill>
                  <a:schemeClr val="dk1"/>
                </a:solidFill>
                <a:latin typeface="Calibri"/>
                <a:ea typeface="Calibri"/>
                <a:cs typeface="Calibri"/>
                <a:sym typeface="Calibri"/>
              </a:rPr>
              <a:t>Only when the agent performed this task in the correct sequence, was it rewarded.</a:t>
            </a:r>
          </a:p>
        </p:txBody>
      </p:sp>
      <p:sp>
        <p:nvSpPr>
          <p:cNvPr id="122" name="Shape 122"/>
          <p:cNvSpPr txBox="1"/>
          <p:nvPr/>
        </p:nvSpPr>
        <p:spPr>
          <a:xfrm>
            <a:off x="12310174" y="19012243"/>
            <a:ext cx="6047663" cy="1692771"/>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4800">
                <a:solidFill>
                  <a:schemeClr val="dk1"/>
                </a:solidFill>
                <a:latin typeface="Calibri"/>
                <a:ea typeface="Calibri"/>
                <a:cs typeface="Calibri"/>
                <a:sym typeface="Calibri"/>
              </a:rPr>
              <a:t>The Problem:</a:t>
            </a:r>
          </a:p>
          <a:p>
            <a:pPr indent="457200" lvl="0" marL="0" marR="0" rtl="0" algn="l">
              <a:spcBef>
                <a:spcPts val="0"/>
              </a:spcBef>
              <a:buSzPct val="25000"/>
              <a:buNone/>
            </a:pPr>
            <a:r>
              <a:rPr lang="en-US" sz="2800">
                <a:solidFill>
                  <a:schemeClr val="dk1"/>
                </a:solidFill>
                <a:latin typeface="Calibri"/>
                <a:ea typeface="Calibri"/>
                <a:cs typeface="Calibri"/>
                <a:sym typeface="Calibri"/>
              </a:rPr>
              <a:t>The issue with the current working memory toolkit is that </a:t>
            </a:r>
          </a:p>
        </p:txBody>
      </p:sp>
      <p:sp>
        <p:nvSpPr>
          <p:cNvPr id="123" name="Shape 123"/>
          <p:cNvSpPr txBox="1"/>
          <p:nvPr/>
        </p:nvSpPr>
        <p:spPr>
          <a:xfrm>
            <a:off x="19267712" y="5409382"/>
            <a:ext cx="12547873" cy="6863416"/>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4800">
                <a:solidFill>
                  <a:schemeClr val="dk1"/>
                </a:solidFill>
                <a:latin typeface="Calibri"/>
                <a:ea typeface="Calibri"/>
                <a:cs typeface="Calibri"/>
                <a:sym typeface="Calibri"/>
              </a:rPr>
              <a:t>How Does it Work?</a:t>
            </a:r>
          </a:p>
          <a:p>
            <a:pPr indent="-457200" lvl="0" marL="457200" marR="0" rtl="0" algn="just">
              <a:spcBef>
                <a:spcPts val="0"/>
              </a:spcBef>
              <a:buClr>
                <a:schemeClr val="dk1"/>
              </a:buClr>
              <a:buSzPct val="100000"/>
              <a:buFont typeface="Arial"/>
              <a:buChar char="•"/>
            </a:pPr>
            <a:r>
              <a:rPr lang="en-US" sz="2800">
                <a:solidFill>
                  <a:schemeClr val="dk1"/>
                </a:solidFill>
                <a:latin typeface="Calibri"/>
                <a:ea typeface="Calibri"/>
                <a:cs typeface="Calibri"/>
                <a:sym typeface="Calibri"/>
              </a:rPr>
              <a:t>On each time tick, a list of candidate chunks that describe the current state of the agent – the environment – is sent to the </a:t>
            </a:r>
            <a:r>
              <a:rPr i="1" lang="en-US" sz="2800">
                <a:solidFill>
                  <a:schemeClr val="dk1"/>
                </a:solidFill>
                <a:latin typeface="Calibri"/>
                <a:ea typeface="Calibri"/>
                <a:cs typeface="Calibri"/>
                <a:sym typeface="Calibri"/>
              </a:rPr>
              <a:t>WorkingMemory</a:t>
            </a:r>
            <a:r>
              <a:rPr lang="en-US" sz="2800">
                <a:solidFill>
                  <a:schemeClr val="dk1"/>
                </a:solidFill>
                <a:latin typeface="Calibri"/>
                <a:ea typeface="Calibri"/>
                <a:cs typeface="Calibri"/>
                <a:sym typeface="Calibri"/>
              </a:rPr>
              <a:t> object. </a:t>
            </a:r>
            <a:r>
              <a:rPr b="1" lang="en-US" sz="2800">
                <a:solidFill>
                  <a:schemeClr val="dk1"/>
                </a:solidFill>
                <a:latin typeface="Calibri"/>
                <a:ea typeface="Calibri"/>
                <a:cs typeface="Calibri"/>
                <a:sym typeface="Calibri"/>
              </a:rPr>
              <a:t>This is like sensory information being sent to your brain.</a:t>
            </a:r>
          </a:p>
          <a:p>
            <a:pPr indent="-457200" lvl="0" marL="457200" marR="0" rtl="0" algn="just">
              <a:spcBef>
                <a:spcPts val="0"/>
              </a:spcBef>
              <a:buClr>
                <a:schemeClr val="dk1"/>
              </a:buClr>
              <a:buSzPct val="100000"/>
              <a:buFont typeface="Arial"/>
              <a:buChar char="•"/>
            </a:pPr>
            <a:r>
              <a:rPr lang="en-US" sz="2800">
                <a:solidFill>
                  <a:schemeClr val="dk1"/>
                </a:solidFill>
                <a:latin typeface="Calibri"/>
                <a:ea typeface="Calibri"/>
                <a:cs typeface="Calibri"/>
                <a:sym typeface="Calibri"/>
              </a:rPr>
              <a:t>The </a:t>
            </a:r>
            <a:r>
              <a:rPr i="1" lang="en-US" sz="2800">
                <a:solidFill>
                  <a:schemeClr val="dk1"/>
                </a:solidFill>
                <a:latin typeface="Calibri"/>
                <a:ea typeface="Calibri"/>
                <a:cs typeface="Calibri"/>
                <a:sym typeface="Calibri"/>
              </a:rPr>
              <a:t>WorkingMemory</a:t>
            </a:r>
            <a:r>
              <a:rPr lang="en-US" sz="2800">
                <a:solidFill>
                  <a:schemeClr val="dk1"/>
                </a:solidFill>
                <a:latin typeface="Calibri"/>
                <a:ea typeface="Calibri"/>
                <a:cs typeface="Calibri"/>
                <a:sym typeface="Calibri"/>
              </a:rPr>
              <a:t> object tests all possible subsets of these candidate chunks that can fit within the limited capacity of worming memory. </a:t>
            </a:r>
            <a:r>
              <a:rPr b="1" lang="en-US" sz="2800">
                <a:solidFill>
                  <a:schemeClr val="dk1"/>
                </a:solidFill>
                <a:latin typeface="Calibri"/>
                <a:ea typeface="Calibri"/>
                <a:cs typeface="Calibri"/>
                <a:sym typeface="Calibri"/>
              </a:rPr>
              <a:t>This is your brain checking to see what is worth remembering.</a:t>
            </a:r>
          </a:p>
          <a:p>
            <a:pPr indent="-457200" lvl="0" marL="457200" marR="0" rtl="0" algn="just">
              <a:spcBef>
                <a:spcPts val="0"/>
              </a:spcBef>
              <a:buClr>
                <a:schemeClr val="dk1"/>
              </a:buClr>
              <a:buSzPct val="100000"/>
              <a:buFont typeface="Arial"/>
              <a:buChar char="•"/>
            </a:pPr>
            <a:r>
              <a:rPr lang="en-US" sz="2800">
                <a:solidFill>
                  <a:schemeClr val="dk1"/>
                </a:solidFill>
                <a:latin typeface="Calibri"/>
                <a:ea typeface="Calibri"/>
                <a:cs typeface="Calibri"/>
                <a:sym typeface="Calibri"/>
              </a:rPr>
              <a:t>The combination that seems the most favorable for achieving the greatest projected reward is the set of chunks that is retained. </a:t>
            </a:r>
            <a:r>
              <a:rPr b="1" lang="en-US" sz="2800">
                <a:solidFill>
                  <a:schemeClr val="dk1"/>
                </a:solidFill>
                <a:latin typeface="Calibri"/>
                <a:ea typeface="Calibri"/>
                <a:cs typeface="Calibri"/>
                <a:sym typeface="Calibri"/>
              </a:rPr>
              <a:t>This is when your brain has decided what is worth remembering, and sticks them in your working memory.</a:t>
            </a:r>
          </a:p>
          <a:p>
            <a:pPr indent="-457200" lvl="0" marL="457200" marR="0" rtl="0" algn="just">
              <a:spcBef>
                <a:spcPts val="0"/>
              </a:spcBef>
              <a:buClr>
                <a:schemeClr val="dk1"/>
              </a:buClr>
              <a:buSzPct val="100000"/>
              <a:buFont typeface="Arial"/>
              <a:buChar char="•"/>
            </a:pPr>
            <a:r>
              <a:rPr lang="en-US" sz="2800">
                <a:solidFill>
                  <a:schemeClr val="dk1"/>
                </a:solidFill>
                <a:latin typeface="Calibri"/>
                <a:ea typeface="Calibri"/>
                <a:cs typeface="Calibri"/>
                <a:sym typeface="Calibri"/>
              </a:rPr>
              <a:t>The temporal difference error is calculated to determine the actual reward for the current state. The reward function determines the inherent “goodness” (Phillips, Noelle) of the state, thus driving learning. </a:t>
            </a:r>
            <a:r>
              <a:rPr b="1" lang="en-US" sz="2800">
                <a:solidFill>
                  <a:schemeClr val="dk1"/>
                </a:solidFill>
                <a:latin typeface="Calibri"/>
                <a:ea typeface="Calibri"/>
                <a:cs typeface="Calibri"/>
                <a:sym typeface="Calibri"/>
              </a:rPr>
              <a:t>This step is when you discover whether or not the items you are remembering are good or bad, which influences how much you will rely on them in the future.</a:t>
            </a: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