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943" y="609601"/>
            <a:ext cx="10934163" cy="1901779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Holographic Reduced Representations for Working Memory Concept Encoding</a:t>
            </a:r>
            <a:br>
              <a:rPr lang="en-US" sz="3600" dirty="0">
                <a:effectLst/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Grayson McKenzie Dubois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1" y="4872015"/>
            <a:ext cx="1766552" cy="16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609601"/>
            <a:ext cx="10313315" cy="8972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21983"/>
            <a:ext cx="9905998" cy="37692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Cognitive Models that “Think Humanly”</a:t>
            </a:r>
          </a:p>
          <a:p>
            <a:r>
              <a:rPr lang="en-US" sz="2400" dirty="0" smtClean="0"/>
              <a:t>The Working Memory Toolkit</a:t>
            </a:r>
          </a:p>
          <a:p>
            <a:r>
              <a:rPr lang="en-US" sz="2400" dirty="0" smtClean="0"/>
              <a:t>Representing Concepts Digitally</a:t>
            </a:r>
          </a:p>
          <a:p>
            <a:r>
              <a:rPr lang="en-US" sz="2400" dirty="0" smtClean="0"/>
              <a:t>Holographic Reduced Representations</a:t>
            </a:r>
          </a:p>
          <a:p>
            <a:r>
              <a:rPr lang="en-US" sz="2400" dirty="0" smtClean="0"/>
              <a:t>Building an HRR Engine and Adding It To the Toolkit</a:t>
            </a:r>
          </a:p>
          <a:p>
            <a:r>
              <a:rPr lang="en-US" sz="2400" dirty="0" smtClean="0"/>
              <a:t>Testing the Toolkit</a:t>
            </a:r>
          </a:p>
          <a:p>
            <a:r>
              <a:rPr lang="en-US" sz="2400" dirty="0" smtClean="0"/>
              <a:t>Future Impact</a:t>
            </a:r>
          </a:p>
        </p:txBody>
      </p:sp>
    </p:spTree>
    <p:extLst>
      <p:ext uri="{BB962C8B-B14F-4D97-AF65-F5344CB8AC3E}">
        <p14:creationId xmlns:p14="http://schemas.microsoft.com/office/powerpoint/2010/main" val="31786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744245"/>
              </p:ext>
            </p:extLst>
          </p:nvPr>
        </p:nvGraphicFramePr>
        <p:xfrm>
          <a:off x="3627035" y="1983346"/>
          <a:ext cx="5182114" cy="117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57"/>
                <a:gridCol w="2591057"/>
              </a:tblGrid>
              <a:tr h="585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Acting Rationally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Acting Humanly</a:t>
                      </a:r>
                      <a:endParaRPr lang="en-US" dirty="0"/>
                    </a:p>
                  </a:txBody>
                  <a:tcPr/>
                </a:tc>
              </a:tr>
              <a:tr h="585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Thinking Rationally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Thinking</a:t>
                      </a:r>
                      <a:r>
                        <a:rPr lang="en-US" baseline="0" dirty="0" smtClean="0"/>
                        <a:t> Humanly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004260" y="2266681"/>
            <a:ext cx="3065172" cy="124925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34096" y="609601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Cognitive Models that “Think Humanly”</a:t>
            </a: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65093" y="3168202"/>
            <a:ext cx="9905998" cy="3769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Our Research deals with Thinking Humanly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Computational Models based on Human Brain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Helps to learn how the brain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Helps to solve engineering problems…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576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4096" y="609601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The Working Memory Toolkit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6518" y="2021983"/>
            <a:ext cx="10570893" cy="467503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Working Memory is a small temporary storage mechanism</a:t>
            </a:r>
          </a:p>
          <a:p>
            <a:r>
              <a:rPr lang="en-US" sz="2400" dirty="0" smtClean="0"/>
              <a:t>Retains some task-relevant info, then discards it</a:t>
            </a:r>
          </a:p>
          <a:p>
            <a:r>
              <a:rPr lang="en-US" sz="2400" dirty="0" smtClean="0"/>
              <a:t>Toolkit design to mimic human and animal Working Memory</a:t>
            </a:r>
          </a:p>
          <a:p>
            <a:pPr lvl="1"/>
            <a:r>
              <a:rPr lang="en-US" sz="2200" dirty="0" smtClean="0"/>
              <a:t>Stores small amount of info from percepts that “looks promising”</a:t>
            </a:r>
          </a:p>
          <a:p>
            <a:pPr lvl="1"/>
            <a:r>
              <a:rPr lang="en-US" sz="2200" dirty="0" smtClean="0"/>
              <a:t>Remembers types of info that leads to actions yielding reward</a:t>
            </a:r>
          </a:p>
          <a:p>
            <a:pPr lvl="1"/>
            <a:r>
              <a:rPr lang="en-US" sz="2200" dirty="0" smtClean="0"/>
              <a:t>Discards all useless info after a short time</a:t>
            </a:r>
          </a:p>
          <a:p>
            <a:pPr lvl="1"/>
            <a:endParaRPr lang="en-US" sz="2200" dirty="0" smtClean="0"/>
          </a:p>
          <a:p>
            <a:r>
              <a:rPr lang="en-US" sz="2200" dirty="0" smtClean="0"/>
              <a:t>Example Working Memory tasks:</a:t>
            </a:r>
          </a:p>
          <a:p>
            <a:pPr lvl="1"/>
            <a:r>
              <a:rPr lang="en-US" dirty="0" smtClean="0"/>
              <a:t>Delayed Saccade</a:t>
            </a:r>
          </a:p>
          <a:p>
            <a:pPr lvl="1"/>
            <a:r>
              <a:rPr lang="en-US" dirty="0" smtClean="0"/>
              <a:t>Wisconsin Card Sort</a:t>
            </a:r>
          </a:p>
          <a:p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33" y="5062537"/>
            <a:ext cx="4219575" cy="1457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406" y="43526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4096" y="609601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Representing </a:t>
            </a:r>
            <a:r>
              <a:rPr lang="en-US" sz="4000" dirty="0" err="1" smtClean="0"/>
              <a:t>ConCepts</a:t>
            </a:r>
            <a:r>
              <a:rPr lang="en-US" sz="4000" dirty="0" smtClean="0"/>
              <a:t> Digitally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5155" y="2091207"/>
            <a:ext cx="6568225" cy="186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Humans think of concepts symbolically</a:t>
            </a:r>
          </a:p>
          <a:p>
            <a:r>
              <a:rPr lang="en-US" sz="2200" dirty="0" smtClean="0"/>
              <a:t>Computers have no concept of… concepts</a:t>
            </a:r>
          </a:p>
          <a:p>
            <a:r>
              <a:rPr lang="en-US" sz="2200" dirty="0" smtClean="0"/>
              <a:t>Must represent symbolic concepts in a distributed formalism</a:t>
            </a:r>
            <a:endParaRPr lang="en-US" sz="2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00" y="1506829"/>
            <a:ext cx="5258908" cy="472514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15155" y="4038605"/>
            <a:ext cx="56380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[ 0, 0, 1, 0, 0, 1, 0, 0, 0, 0 ]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5155" y="4769727"/>
            <a:ext cx="5911403" cy="186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Problem: representations have to be hand written by the researcher for every task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Requires knowledge of Neural Nets</a:t>
            </a:r>
            <a:endParaRPr lang="en-US" dirty="0"/>
          </a:p>
          <a:p>
            <a:pPr lvl="1"/>
            <a:r>
              <a:rPr lang="en-US" dirty="0" smtClean="0"/>
              <a:t>challenging</a:t>
            </a:r>
          </a:p>
        </p:txBody>
      </p:sp>
    </p:spTree>
    <p:extLst>
      <p:ext uri="{BB962C8B-B14F-4D97-AF65-F5344CB8AC3E}">
        <p14:creationId xmlns:p14="http://schemas.microsoft.com/office/powerpoint/2010/main" val="9055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609601"/>
            <a:ext cx="10313315" cy="89722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Holographic Reduced Representations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26525"/>
            <a:ext cx="9905998" cy="32454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Proposed by Tony Plate in 1995</a:t>
            </a:r>
          </a:p>
          <a:p>
            <a:r>
              <a:rPr lang="en-US" sz="2400" dirty="0" smtClean="0"/>
              <a:t>A vector of Gaussian numbers typically between -1.0 and 1.0</a:t>
            </a:r>
            <a:endParaRPr lang="en-US" sz="2400" dirty="0"/>
          </a:p>
          <a:p>
            <a:pPr lvl="1"/>
            <a:r>
              <a:rPr lang="en-US" sz="2200" dirty="0" smtClean="0"/>
              <a:t>Holographic: Can store data from several HRRs in a single vector</a:t>
            </a:r>
          </a:p>
          <a:p>
            <a:pPr lvl="1"/>
            <a:r>
              <a:rPr lang="en-US" sz="2200" dirty="0" smtClean="0"/>
              <a:t>Reduced: Can combine HRRs into a new HRR of the </a:t>
            </a:r>
            <a:r>
              <a:rPr lang="en-US" sz="2200" u="sng" dirty="0" smtClean="0"/>
              <a:t>same length</a:t>
            </a:r>
          </a:p>
          <a:p>
            <a:pPr lvl="1"/>
            <a:r>
              <a:rPr lang="en-US" sz="2200" dirty="0" smtClean="0"/>
              <a:t>Representation: Can be assigned as a distributed representation of a symbolic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572000"/>
            <a:ext cx="6156034" cy="51691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34096" y="5088920"/>
            <a:ext cx="9905998" cy="1556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Goal: replace manual DE/SE conversion interface in toolkit with HRRs</a:t>
            </a:r>
          </a:p>
        </p:txBody>
      </p:sp>
    </p:spTree>
    <p:extLst>
      <p:ext uri="{BB962C8B-B14F-4D97-AF65-F5344CB8AC3E}">
        <p14:creationId xmlns:p14="http://schemas.microsoft.com/office/powerpoint/2010/main" val="26771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609601"/>
            <a:ext cx="10313315" cy="89722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Building an HRR Engine and adding it to the toolkit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3" y="1711570"/>
            <a:ext cx="3993283" cy="4069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67" y="1506829"/>
            <a:ext cx="7260036" cy="4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105</TotalTime>
  <Words>295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Holographic Reduced Representations for Working Memory Concept Encoding </vt:lpstr>
      <vt:lpstr>Overview</vt:lpstr>
      <vt:lpstr>PowerPoint Presentation</vt:lpstr>
      <vt:lpstr>PowerPoint Presentation</vt:lpstr>
      <vt:lpstr>PowerPoint Presentation</vt:lpstr>
      <vt:lpstr>Holographic Reduced Representations</vt:lpstr>
      <vt:lpstr>Building an HRR Engine and adding it to the toolkit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Holographic Reduced Representations for Working Memory Concept Encoding</dc:title>
  <dc:creator>Grayson Dubois</dc:creator>
  <cp:lastModifiedBy>Grayson Dubois</cp:lastModifiedBy>
  <cp:revision>14</cp:revision>
  <dcterms:created xsi:type="dcterms:W3CDTF">2016-11-04T17:01:24Z</dcterms:created>
  <dcterms:modified xsi:type="dcterms:W3CDTF">2016-11-04T18:46:35Z</dcterms:modified>
</cp:coreProperties>
</file>