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4" r:id="rId5"/>
    <p:sldId id="262" r:id="rId6"/>
    <p:sldId id="274" r:id="rId7"/>
    <p:sldId id="266" r:id="rId8"/>
    <p:sldId id="277" r:id="rId9"/>
    <p:sldId id="295" r:id="rId10"/>
    <p:sldId id="257" r:id="rId11"/>
    <p:sldId id="258" r:id="rId12"/>
    <p:sldId id="29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4F6"/>
    <a:srgbClr val="F9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6" autoAdjust="0"/>
    <p:restoredTop sz="94674"/>
  </p:normalViewPr>
  <p:slideViewPr>
    <p:cSldViewPr>
      <p:cViewPr>
        <p:scale>
          <a:sx n="110" d="100"/>
          <a:sy n="110" d="100"/>
        </p:scale>
        <p:origin x="760" y="1016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199C-A399-4C0B-8B45-6E675A5F7FF7}" type="datetimeFigureOut">
              <a:rPr lang="ko-KR" altLang="en-US" smtClean="0"/>
              <a:t>2019. 9. 28.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DF6A-CACA-42E7-971C-31FA195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2E3B724-289B-4D2A-A6DA-A824A9B18F39}"/>
              </a:ext>
            </a:extLst>
          </p:cNvPr>
          <p:cNvSpPr/>
          <p:nvPr userDrawn="1"/>
        </p:nvSpPr>
        <p:spPr>
          <a:xfrm rot="10800000">
            <a:off x="1085171" y="653530"/>
            <a:ext cx="1725923" cy="3572198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703D8009-4987-4820-8800-ADFEB0C3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896" y="1780111"/>
            <a:ext cx="5328444" cy="123253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5700A897-E684-4805-9BFE-1CE1C0780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748" y="3003798"/>
            <a:ext cx="532844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30+ Ready Made PowerPoint Template</a:t>
            </a:r>
          </a:p>
          <a:p>
            <a:pPr lvl="0"/>
            <a:r>
              <a:rPr lang="en-US" altLang="ko-KR" dirty="0"/>
              <a:t>with Google Slides for Free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</a:t>
            </a:r>
          </a:p>
          <a:p>
            <a:pPr lvl="0"/>
            <a:r>
              <a:rPr lang="en-US" altLang="ko-KR" dirty="0"/>
              <a:t>Team </a:t>
            </a:r>
          </a:p>
          <a:p>
            <a:pPr lvl="0"/>
            <a:r>
              <a:rPr lang="en-US" altLang="ko-KR" dirty="0"/>
              <a:t>Layout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7F12CC0-5557-4349-BC6B-EE11FD7CD601}"/>
              </a:ext>
            </a:extLst>
          </p:cNvPr>
          <p:cNvSpPr/>
          <p:nvPr userDrawn="1"/>
        </p:nvSpPr>
        <p:spPr>
          <a:xfrm rot="10800000">
            <a:off x="993991" y="3219822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52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2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5559552" cy="5158130"/>
          </a:xfrm>
          <a:custGeom>
            <a:avLst/>
            <a:gdLst>
              <a:gd name="connsiteX0" fmla="*/ 0 w 3707904"/>
              <a:gd name="connsiteY0" fmla="*/ 0 h 5143500"/>
              <a:gd name="connsiteX1" fmla="*/ 3707904 w 3707904"/>
              <a:gd name="connsiteY1" fmla="*/ 0 h 5143500"/>
              <a:gd name="connsiteX2" fmla="*/ 3707904 w 3707904"/>
              <a:gd name="connsiteY2" fmla="*/ 5143500 h 5143500"/>
              <a:gd name="connsiteX3" fmla="*/ 0 w 3707904"/>
              <a:gd name="connsiteY3" fmla="*/ 5143500 h 5143500"/>
              <a:gd name="connsiteX4" fmla="*/ 0 w 3707904"/>
              <a:gd name="connsiteY4" fmla="*/ 0 h 5143500"/>
              <a:gd name="connsiteX0" fmla="*/ 0 w 5778106"/>
              <a:gd name="connsiteY0" fmla="*/ 0 h 5150815"/>
              <a:gd name="connsiteX1" fmla="*/ 3707904 w 5778106"/>
              <a:gd name="connsiteY1" fmla="*/ 0 h 5150815"/>
              <a:gd name="connsiteX2" fmla="*/ 5778106 w 5778106"/>
              <a:gd name="connsiteY2" fmla="*/ 5150815 h 5150815"/>
              <a:gd name="connsiteX3" fmla="*/ 0 w 5778106"/>
              <a:gd name="connsiteY3" fmla="*/ 5143500 h 5150815"/>
              <a:gd name="connsiteX4" fmla="*/ 0 w 5778106"/>
              <a:gd name="connsiteY4" fmla="*/ 0 h 5150815"/>
              <a:gd name="connsiteX0" fmla="*/ 0 w 7026177"/>
              <a:gd name="connsiteY0" fmla="*/ 0 h 5158130"/>
              <a:gd name="connsiteX1" fmla="*/ 3707904 w 7026177"/>
              <a:gd name="connsiteY1" fmla="*/ 0 h 5158130"/>
              <a:gd name="connsiteX2" fmla="*/ 7026177 w 7026177"/>
              <a:gd name="connsiteY2" fmla="*/ 5158130 h 5158130"/>
              <a:gd name="connsiteX3" fmla="*/ 0 w 7026177"/>
              <a:gd name="connsiteY3" fmla="*/ 5143500 h 5158130"/>
              <a:gd name="connsiteX4" fmla="*/ 0 w 7026177"/>
              <a:gd name="connsiteY4" fmla="*/ 0 h 515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177" h="515813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4850588" cy="265782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7281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E1E8C59-A5FA-4064-8C9D-C2A77E8973A2}"/>
              </a:ext>
            </a:extLst>
          </p:cNvPr>
          <p:cNvSpPr/>
          <p:nvPr userDrawn="1"/>
        </p:nvSpPr>
        <p:spPr>
          <a:xfrm rot="10800000">
            <a:off x="1557300" y="1473913"/>
            <a:ext cx="1060850" cy="2195674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AA04F3E-584D-4EE1-AFF5-8F76AF3305B6}"/>
              </a:ext>
            </a:extLst>
          </p:cNvPr>
          <p:cNvSpPr/>
          <p:nvPr userDrawn="1"/>
        </p:nvSpPr>
        <p:spPr>
          <a:xfrm rot="10800000">
            <a:off x="3980607" y="696443"/>
            <a:ext cx="1207699" cy="2499613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415592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087149" y="3287851"/>
            <a:ext cx="1011264" cy="199221"/>
          </a:xfrm>
          <a:prstGeom prst="ellipse">
            <a:avLst/>
          </a:prstGeom>
          <a:solidFill>
            <a:schemeClr val="tx1">
              <a:alpha val="2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6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8721DC2-5188-4BB5-96DF-E862B5F1DF72}"/>
              </a:ext>
            </a:extLst>
          </p:cNvPr>
          <p:cNvSpPr/>
          <p:nvPr userDrawn="1"/>
        </p:nvSpPr>
        <p:spPr>
          <a:xfrm rot="10800000">
            <a:off x="8460431" y="3958405"/>
            <a:ext cx="503984" cy="1043112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70F7E6B-EC81-4E1E-87B9-EEC3C2824BC5}"/>
              </a:ext>
            </a:extLst>
          </p:cNvPr>
          <p:cNvSpPr/>
          <p:nvPr userDrawn="1"/>
        </p:nvSpPr>
        <p:spPr>
          <a:xfrm rot="10800000">
            <a:off x="993991" y="3370407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699542"/>
            <a:ext cx="439248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27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EE0A1-77C2-4B31-A125-F437B5CF117F}"/>
              </a:ext>
            </a:extLst>
          </p:cNvPr>
          <p:cNvGrpSpPr/>
          <p:nvPr userDrawn="1"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22" name="Oval 21"/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6DD790-57EE-4039-81D7-2805440C3498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8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 userDrawn="1"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 userDrawn="1"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 userDrawn="1"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 userDrawn="1"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 userDrawn="1"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9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71" r:id="rId3"/>
    <p:sldLayoutId id="2147483658" r:id="rId4"/>
    <p:sldLayoutId id="2147483672" r:id="rId5"/>
    <p:sldLayoutId id="2147483656" r:id="rId6"/>
    <p:sldLayoutId id="2147483663" r:id="rId7"/>
    <p:sldLayoutId id="2147483664" r:id="rId8"/>
    <p:sldLayoutId id="2147483665" r:id="rId9"/>
    <p:sldLayoutId id="2147483670" r:id="rId10"/>
    <p:sldLayoutId id="2147483666" r:id="rId11"/>
    <p:sldLayoutId id="2147483673" r:id="rId12"/>
    <p:sldLayoutId id="2147483668" r:id="rId13"/>
    <p:sldLayoutId id="2147483669" r:id="rId14"/>
    <p:sldLayoutId id="2147483674" r:id="rId15"/>
    <p:sldLayoutId id="214748365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771800" y="1347614"/>
            <a:ext cx="6372200" cy="1232538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dirty="0" err="1"/>
              <a:t>Trust</a:t>
            </a:r>
            <a:r>
              <a:rPr lang="en-US" altLang="zh-CN" dirty="0" err="1">
                <a:solidFill>
                  <a:srgbClr val="F9D248"/>
                </a:solidFill>
              </a:rPr>
              <a:t>R</a:t>
            </a:r>
            <a:endParaRPr lang="en-CA" altLang="zh-CN" dirty="0">
              <a:solidFill>
                <a:srgbClr val="F9D248"/>
              </a:solidFill>
            </a:endParaRPr>
          </a:p>
          <a:p>
            <a:r>
              <a:rPr lang="zh-CN" altLang="en-US" sz="1800" b="1" dirty="0">
                <a:solidFill>
                  <a:srgbClr val="F9D248"/>
                </a:solidFill>
              </a:rPr>
              <a:t>                       </a:t>
            </a:r>
            <a:r>
              <a:rPr lang="en-US" altLang="zh-CN" sz="1800" b="1" dirty="0">
                <a:solidFill>
                  <a:srgbClr val="F9D248"/>
                </a:solidFill>
              </a:rPr>
              <a:t>-</a:t>
            </a:r>
            <a:r>
              <a:rPr lang="zh-CN" altLang="en-US" sz="1800" b="1" dirty="0">
                <a:solidFill>
                  <a:srgbClr val="F9D248"/>
                </a:solidFill>
              </a:rPr>
              <a:t> </a:t>
            </a:r>
            <a:r>
              <a:rPr lang="en-US" altLang="zh-CN" sz="1800" dirty="0">
                <a:solidFill>
                  <a:srgbClr val="F9D248"/>
                </a:solidFill>
              </a:rPr>
              <a:t>Your</a:t>
            </a:r>
            <a:r>
              <a:rPr lang="zh-CN" altLang="en-US" sz="1800" dirty="0">
                <a:solidFill>
                  <a:srgbClr val="F9D248"/>
                </a:solidFill>
              </a:rPr>
              <a:t> </a:t>
            </a:r>
            <a:r>
              <a:rPr lang="en-US" altLang="zh-CN" sz="1800" dirty="0">
                <a:solidFill>
                  <a:srgbClr val="F9D248"/>
                </a:solidFill>
              </a:rPr>
              <a:t>Easily</a:t>
            </a:r>
            <a:r>
              <a:rPr lang="zh-CN" altLang="en-US" sz="1800" dirty="0">
                <a:solidFill>
                  <a:srgbClr val="F9D248"/>
                </a:solidFill>
              </a:rPr>
              <a:t> </a:t>
            </a:r>
            <a:r>
              <a:rPr lang="en-US" altLang="zh-CN" sz="1800" dirty="0">
                <a:solidFill>
                  <a:srgbClr val="F9D248"/>
                </a:solidFill>
              </a:rPr>
              <a:t>Accessible</a:t>
            </a:r>
            <a:r>
              <a:rPr lang="zh-CN" altLang="en-US" sz="1800" dirty="0">
                <a:solidFill>
                  <a:srgbClr val="F9D248"/>
                </a:solidFill>
              </a:rPr>
              <a:t> </a:t>
            </a:r>
            <a:r>
              <a:rPr lang="en-US" altLang="zh-CN" sz="1800" dirty="0">
                <a:solidFill>
                  <a:srgbClr val="F9D248"/>
                </a:solidFill>
              </a:rPr>
              <a:t>Portal</a:t>
            </a:r>
            <a:r>
              <a:rPr lang="zh-CN" altLang="en-US" sz="1800" dirty="0">
                <a:solidFill>
                  <a:srgbClr val="F9D248"/>
                </a:solidFill>
              </a:rPr>
              <a:t> </a:t>
            </a:r>
            <a:r>
              <a:rPr lang="en-US" altLang="zh-CN" sz="1800" dirty="0">
                <a:solidFill>
                  <a:srgbClr val="F9D248"/>
                </a:solidFill>
              </a:rPr>
              <a:t>for</a:t>
            </a:r>
            <a:r>
              <a:rPr lang="zh-CN" altLang="en-US" sz="1800" dirty="0">
                <a:solidFill>
                  <a:srgbClr val="F9D248"/>
                </a:solidFill>
              </a:rPr>
              <a:t> </a:t>
            </a:r>
            <a:r>
              <a:rPr lang="en-US" altLang="zh-CN" sz="1800" dirty="0">
                <a:solidFill>
                  <a:srgbClr val="F9D248"/>
                </a:solidFill>
              </a:rPr>
              <a:t>Renting</a:t>
            </a:r>
            <a:endParaRPr lang="en-US" altLang="ko-KR" sz="1800" b="1" dirty="0">
              <a:solidFill>
                <a:srgbClr val="F9D24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14494" y="2859782"/>
            <a:ext cx="5328444" cy="57606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/>
              <a:t>AmpHacks</a:t>
            </a:r>
            <a:r>
              <a:rPr lang="zh-CN" altLang="en-US" b="1" dirty="0"/>
              <a:t> </a:t>
            </a:r>
            <a:r>
              <a:rPr lang="en-US" altLang="zh-CN" b="1" dirty="0"/>
              <a:t>Team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Presented</a:t>
            </a:r>
            <a:r>
              <a:rPr lang="zh-CN" altLang="en-US" b="1" dirty="0"/>
              <a:t> </a:t>
            </a:r>
            <a:r>
              <a:rPr lang="en-US" altLang="zh-CN" b="1" dirty="0"/>
              <a:t>By:</a:t>
            </a:r>
            <a:r>
              <a:rPr lang="zh-CN" altLang="en-US" b="1" dirty="0"/>
              <a:t> </a:t>
            </a:r>
            <a:r>
              <a:rPr lang="en-US" altLang="zh-CN" b="1" dirty="0"/>
              <a:t>Andy</a:t>
            </a:r>
            <a:r>
              <a:rPr lang="zh-CN" altLang="en-US" b="1" dirty="0"/>
              <a:t> </a:t>
            </a:r>
            <a:endParaRPr lang="en-CA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                         </a:t>
            </a:r>
            <a:r>
              <a:rPr lang="en-US" altLang="zh-CN" b="1" dirty="0"/>
              <a:t>Helena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                         </a:t>
            </a:r>
            <a:r>
              <a:rPr lang="en-US" altLang="zh-CN" b="1" dirty="0"/>
              <a:t>Neil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                         </a:t>
            </a:r>
            <a:r>
              <a:rPr lang="en-US" altLang="zh-CN" b="1" dirty="0"/>
              <a:t>Gautam</a:t>
            </a:r>
            <a:r>
              <a:rPr lang="zh-CN" altLang="en-US" b="1" dirty="0"/>
              <a:t> </a:t>
            </a:r>
            <a:endParaRPr lang="en-US" altLang="ko-KR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B9EB0-AE33-3042-A31D-1AB960F4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263877"/>
            <a:ext cx="134414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298C07-CBF7-4CF6-B6D6-C0E2292A32C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D56C4B-A8BF-47B1-9755-21AC0596B55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78F051-5F0C-42B1-BC7F-4F33927ED92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3C0088-36B8-4C51-8F6D-FB1703ABCEDC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8" name="Freeform 47">
            <a:extLst>
              <a:ext uri="{FF2B5EF4-FFF2-40B4-BE49-F238E27FC236}">
                <a16:creationId xmlns:a16="http://schemas.microsoft.com/office/drawing/2014/main" id="{DA18100F-B96C-4072-B152-55170142AF3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Freeform 48">
            <a:extLst>
              <a:ext uri="{FF2B5EF4-FFF2-40B4-BE49-F238E27FC236}">
                <a16:creationId xmlns:a16="http://schemas.microsoft.com/office/drawing/2014/main" id="{4C0E7E7B-EE7A-446B-9654-EE6B8471117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Freeform 49">
            <a:extLst>
              <a:ext uri="{FF2B5EF4-FFF2-40B4-BE49-F238E27FC236}">
                <a16:creationId xmlns:a16="http://schemas.microsoft.com/office/drawing/2014/main" id="{FAB6B7C5-7142-4AAF-935B-ABA23E2CFD9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Freeform 50">
            <a:extLst>
              <a:ext uri="{FF2B5EF4-FFF2-40B4-BE49-F238E27FC236}">
                <a16:creationId xmlns:a16="http://schemas.microsoft.com/office/drawing/2014/main" id="{79E87720-D307-4DC7-A61A-EFC3BB7840DD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9">
            <a:extLst>
              <a:ext uri="{FF2B5EF4-FFF2-40B4-BE49-F238E27FC236}">
                <a16:creationId xmlns:a16="http://schemas.microsoft.com/office/drawing/2014/main" id="{9D701450-E20F-4DE8-A50F-483FDB302BE2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Freeform 97">
            <a:extLst>
              <a:ext uri="{FF2B5EF4-FFF2-40B4-BE49-F238E27FC236}">
                <a16:creationId xmlns:a16="http://schemas.microsoft.com/office/drawing/2014/main" id="{93F9A925-C89F-4B60-B48D-CC10908C5ED3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Donut 22">
            <a:extLst>
              <a:ext uri="{FF2B5EF4-FFF2-40B4-BE49-F238E27FC236}">
                <a16:creationId xmlns:a16="http://schemas.microsoft.com/office/drawing/2014/main" id="{8B966ADF-5D93-4582-9F91-4EDFA29ECC6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Freeform 99">
            <a:extLst>
              <a:ext uri="{FF2B5EF4-FFF2-40B4-BE49-F238E27FC236}">
                <a16:creationId xmlns:a16="http://schemas.microsoft.com/office/drawing/2014/main" id="{984CA4A5-13B1-4026-A630-054D650B41C6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Oval 10">
            <a:extLst>
              <a:ext uri="{FF2B5EF4-FFF2-40B4-BE49-F238E27FC236}">
                <a16:creationId xmlns:a16="http://schemas.microsoft.com/office/drawing/2014/main" id="{5CC6BDF5-D6EF-4A0F-A5D9-5E4E04FE916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Freeform 101">
            <a:extLst>
              <a:ext uri="{FF2B5EF4-FFF2-40B4-BE49-F238E27FC236}">
                <a16:creationId xmlns:a16="http://schemas.microsoft.com/office/drawing/2014/main" id="{F30E024D-8159-48B2-B3C5-CAD2380835E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Group 102">
            <a:extLst>
              <a:ext uri="{FF2B5EF4-FFF2-40B4-BE49-F238E27FC236}">
                <a16:creationId xmlns:a16="http://schemas.microsoft.com/office/drawing/2014/main" id="{C4D5A8D3-C064-497D-9F3E-E19F38D65067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5" name="Freeform 103">
              <a:extLst>
                <a:ext uri="{FF2B5EF4-FFF2-40B4-BE49-F238E27FC236}">
                  <a16:creationId xmlns:a16="http://schemas.microsoft.com/office/drawing/2014/main" id="{4F515947-A3A0-4AF4-9D51-E5DA3FE4E3D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Freeform 104">
              <a:extLst>
                <a:ext uri="{FF2B5EF4-FFF2-40B4-BE49-F238E27FC236}">
                  <a16:creationId xmlns:a16="http://schemas.microsoft.com/office/drawing/2014/main" id="{53A22AF9-75EC-42D1-99ED-BB287E57E124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 105">
              <a:extLst>
                <a:ext uri="{FF2B5EF4-FFF2-40B4-BE49-F238E27FC236}">
                  <a16:creationId xmlns:a16="http://schemas.microsoft.com/office/drawing/2014/main" id="{2CC12EFF-B1A7-4F1D-B320-00FADEBAB728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Freeform 106">
              <a:extLst>
                <a:ext uri="{FF2B5EF4-FFF2-40B4-BE49-F238E27FC236}">
                  <a16:creationId xmlns:a16="http://schemas.microsoft.com/office/drawing/2014/main" id="{49E666C1-51DD-4C1E-8CB5-1206C2755F6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Freeform 107">
            <a:extLst>
              <a:ext uri="{FF2B5EF4-FFF2-40B4-BE49-F238E27FC236}">
                <a16:creationId xmlns:a16="http://schemas.microsoft.com/office/drawing/2014/main" id="{A2411D1C-3855-4DBA-9EB9-E9A09269470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08">
            <a:extLst>
              <a:ext uri="{FF2B5EF4-FFF2-40B4-BE49-F238E27FC236}">
                <a16:creationId xmlns:a16="http://schemas.microsoft.com/office/drawing/2014/main" id="{9BDBC651-A3B1-4B89-BB65-D981258C1EFF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8">
            <a:extLst>
              <a:ext uri="{FF2B5EF4-FFF2-40B4-BE49-F238E27FC236}">
                <a16:creationId xmlns:a16="http://schemas.microsoft.com/office/drawing/2014/main" id="{3D851B8B-EA76-4537-9E55-9A8FE6F443B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Group 110">
            <a:extLst>
              <a:ext uri="{FF2B5EF4-FFF2-40B4-BE49-F238E27FC236}">
                <a16:creationId xmlns:a16="http://schemas.microsoft.com/office/drawing/2014/main" id="{48607789-16E4-4A9C-9AC9-28E4F95E736E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3" name="Freeform 111">
              <a:extLst>
                <a:ext uri="{FF2B5EF4-FFF2-40B4-BE49-F238E27FC236}">
                  <a16:creationId xmlns:a16="http://schemas.microsoft.com/office/drawing/2014/main" id="{A5694722-9218-47EC-B14B-81D0DEEDA18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37">
              <a:extLst>
                <a:ext uri="{FF2B5EF4-FFF2-40B4-BE49-F238E27FC236}">
                  <a16:creationId xmlns:a16="http://schemas.microsoft.com/office/drawing/2014/main" id="{DA239340-E2F2-4B63-A1F2-27692641A188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Rectangle 19">
            <a:extLst>
              <a:ext uri="{FF2B5EF4-FFF2-40B4-BE49-F238E27FC236}">
                <a16:creationId xmlns:a16="http://schemas.microsoft.com/office/drawing/2014/main" id="{930401F3-891D-4F99-9673-554C993271F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Freeform 114">
            <a:extLst>
              <a:ext uri="{FF2B5EF4-FFF2-40B4-BE49-F238E27FC236}">
                <a16:creationId xmlns:a16="http://schemas.microsoft.com/office/drawing/2014/main" id="{F58FC7AB-1F8D-4FAC-9245-5A25E257559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31">
            <a:extLst>
              <a:ext uri="{FF2B5EF4-FFF2-40B4-BE49-F238E27FC236}">
                <a16:creationId xmlns:a16="http://schemas.microsoft.com/office/drawing/2014/main" id="{453102B0-D31F-42BF-928D-CFA889A378FE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Oval 47">
            <a:extLst>
              <a:ext uri="{FF2B5EF4-FFF2-40B4-BE49-F238E27FC236}">
                <a16:creationId xmlns:a16="http://schemas.microsoft.com/office/drawing/2014/main" id="{5B4B2716-2F09-4A0A-83F8-CD3E77FB1A07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Oval 50">
            <a:extLst>
              <a:ext uri="{FF2B5EF4-FFF2-40B4-BE49-F238E27FC236}">
                <a16:creationId xmlns:a16="http://schemas.microsoft.com/office/drawing/2014/main" id="{4BD2FE39-EC35-49C7-91D2-D122FFA725E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Heart 17">
            <a:extLst>
              <a:ext uri="{FF2B5EF4-FFF2-40B4-BE49-F238E27FC236}">
                <a16:creationId xmlns:a16="http://schemas.microsoft.com/office/drawing/2014/main" id="{C8E6F7CA-08CD-4248-A684-AA590DABCE5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ed Rectangle 25">
            <a:extLst>
              <a:ext uri="{FF2B5EF4-FFF2-40B4-BE49-F238E27FC236}">
                <a16:creationId xmlns:a16="http://schemas.microsoft.com/office/drawing/2014/main" id="{85751DFC-6CE7-4273-965F-C788C31A9735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Chord 32">
            <a:extLst>
              <a:ext uri="{FF2B5EF4-FFF2-40B4-BE49-F238E27FC236}">
                <a16:creationId xmlns:a16="http://schemas.microsoft.com/office/drawing/2014/main" id="{D0C9D319-8070-4E50-BA5B-3A5057DD0AD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ounded Rectangle 40">
            <a:extLst>
              <a:ext uri="{FF2B5EF4-FFF2-40B4-BE49-F238E27FC236}">
                <a16:creationId xmlns:a16="http://schemas.microsoft.com/office/drawing/2014/main" id="{28712CE1-36D0-45CF-A454-22280F12D2D1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ed Rectangle 7">
            <a:extLst>
              <a:ext uri="{FF2B5EF4-FFF2-40B4-BE49-F238E27FC236}">
                <a16:creationId xmlns:a16="http://schemas.microsoft.com/office/drawing/2014/main" id="{FEA1A7D3-9E74-483D-93FA-A674114F056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FB365F28-4A79-43E4-8E21-14C4CE32D74F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21">
            <a:extLst>
              <a:ext uri="{FF2B5EF4-FFF2-40B4-BE49-F238E27FC236}">
                <a16:creationId xmlns:a16="http://schemas.microsoft.com/office/drawing/2014/main" id="{88926273-9043-4220-855B-71506DED6A1A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Oval 25">
            <a:extLst>
              <a:ext uri="{FF2B5EF4-FFF2-40B4-BE49-F238E27FC236}">
                <a16:creationId xmlns:a16="http://schemas.microsoft.com/office/drawing/2014/main" id="{E0F16BEE-3F20-495F-BCEA-107B00830165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Block Arc 20">
            <a:extLst>
              <a:ext uri="{FF2B5EF4-FFF2-40B4-BE49-F238E27FC236}">
                <a16:creationId xmlns:a16="http://schemas.microsoft.com/office/drawing/2014/main" id="{0B4F1B98-CBFF-4C5A-A8AE-F54E27308DB7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Block Arc 11">
            <a:extLst>
              <a:ext uri="{FF2B5EF4-FFF2-40B4-BE49-F238E27FC236}">
                <a16:creationId xmlns:a16="http://schemas.microsoft.com/office/drawing/2014/main" id="{77A4B289-81F7-47A0-8D9F-C5E2C08723F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Rectangle 21">
            <a:extLst>
              <a:ext uri="{FF2B5EF4-FFF2-40B4-BE49-F238E27FC236}">
                <a16:creationId xmlns:a16="http://schemas.microsoft.com/office/drawing/2014/main" id="{C375C859-9893-4713-A3A8-08DCF343F6A5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D6C364D9-7945-44A9-9368-54A5192C6EBA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ed Rectangle 51">
            <a:extLst>
              <a:ext uri="{FF2B5EF4-FFF2-40B4-BE49-F238E27FC236}">
                <a16:creationId xmlns:a16="http://schemas.microsoft.com/office/drawing/2014/main" id="{B7D4F0AA-9DF8-46AC-86F6-06BF10A108E3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Isosceles Triangle 5">
            <a:extLst>
              <a:ext uri="{FF2B5EF4-FFF2-40B4-BE49-F238E27FC236}">
                <a16:creationId xmlns:a16="http://schemas.microsoft.com/office/drawing/2014/main" id="{5C015811-5CED-4CFE-BF01-DF1539A8834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rapezoid 22">
            <a:extLst>
              <a:ext uri="{FF2B5EF4-FFF2-40B4-BE49-F238E27FC236}">
                <a16:creationId xmlns:a16="http://schemas.microsoft.com/office/drawing/2014/main" id="{5A20F0BE-39E1-4D3C-9D56-7BF62CDB5490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Rounded Rectangle 20">
            <a:extLst>
              <a:ext uri="{FF2B5EF4-FFF2-40B4-BE49-F238E27FC236}">
                <a16:creationId xmlns:a16="http://schemas.microsoft.com/office/drawing/2014/main" id="{08E48451-98E2-4623-A35A-8728AFE4156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rapezoid 28">
            <a:extLst>
              <a:ext uri="{FF2B5EF4-FFF2-40B4-BE49-F238E27FC236}">
                <a16:creationId xmlns:a16="http://schemas.microsoft.com/office/drawing/2014/main" id="{0B98DDAC-824F-41D3-939C-5A4571BAF66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Rounded Rectangle 2">
            <a:extLst>
              <a:ext uri="{FF2B5EF4-FFF2-40B4-BE49-F238E27FC236}">
                <a16:creationId xmlns:a16="http://schemas.microsoft.com/office/drawing/2014/main" id="{E38E2923-23FD-43CA-8EB1-A53B197902FB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Rounded Rectangle 8">
            <a:extLst>
              <a:ext uri="{FF2B5EF4-FFF2-40B4-BE49-F238E27FC236}">
                <a16:creationId xmlns:a16="http://schemas.microsoft.com/office/drawing/2014/main" id="{D8462673-EB48-4786-B127-B6762FA56C6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Rounded Rectangle 2">
            <a:extLst>
              <a:ext uri="{FF2B5EF4-FFF2-40B4-BE49-F238E27FC236}">
                <a16:creationId xmlns:a16="http://schemas.microsoft.com/office/drawing/2014/main" id="{C91C1B5D-B5CF-47CC-97C4-B0C63963BBB5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Rounded Rectangle 3">
            <a:extLst>
              <a:ext uri="{FF2B5EF4-FFF2-40B4-BE49-F238E27FC236}">
                <a16:creationId xmlns:a16="http://schemas.microsoft.com/office/drawing/2014/main" id="{5E245A69-4AC8-4706-962D-70F0B5D9670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Rounded Rectangle 10">
            <a:extLst>
              <a:ext uri="{FF2B5EF4-FFF2-40B4-BE49-F238E27FC236}">
                <a16:creationId xmlns:a16="http://schemas.microsoft.com/office/drawing/2014/main" id="{F44C515D-A1D4-4EA0-B9D7-8DE64A64ADA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Block Arc 6">
            <a:extLst>
              <a:ext uri="{FF2B5EF4-FFF2-40B4-BE49-F238E27FC236}">
                <a16:creationId xmlns:a16="http://schemas.microsoft.com/office/drawing/2014/main" id="{4E80998D-A645-448C-83D4-17400A3F6B82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Left Arrow 1">
            <a:extLst>
              <a:ext uri="{FF2B5EF4-FFF2-40B4-BE49-F238E27FC236}">
                <a16:creationId xmlns:a16="http://schemas.microsoft.com/office/drawing/2014/main" id="{3C77B5CD-7A98-4E11-9E09-5F82AD27200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Oval 35">
            <a:extLst>
              <a:ext uri="{FF2B5EF4-FFF2-40B4-BE49-F238E27FC236}">
                <a16:creationId xmlns:a16="http://schemas.microsoft.com/office/drawing/2014/main" id="{C7B0A727-5103-453E-A7C7-840A5920AB3E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184855" y="15276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402125" y="2134749"/>
            <a:ext cx="5749181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461562" y="22200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A358F4-C6AA-44AE-B1F8-25A453931869}"/>
              </a:ext>
            </a:extLst>
          </p:cNvPr>
          <p:cNvGrpSpPr/>
          <p:nvPr/>
        </p:nvGrpSpPr>
        <p:grpSpPr>
          <a:xfrm>
            <a:off x="3394820" y="2841351"/>
            <a:ext cx="5749180" cy="540000"/>
            <a:chOff x="3402124" y="3519551"/>
            <a:chExt cx="5749180" cy="540000"/>
          </a:xfrm>
        </p:grpSpPr>
        <p:sp>
          <p:nvSpPr>
            <p:cNvPr id="20" name="Round Same Side Corner Rectangle 19"/>
            <p:cNvSpPr/>
            <p:nvPr userDrawn="1"/>
          </p:nvSpPr>
          <p:spPr>
            <a:xfrm rot="162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3435355" y="293715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en-US" altLang="zh-CN" sz="1800" b="1" dirty="0">
                <a:solidFill>
                  <a:schemeClr val="accent1"/>
                </a:solidFill>
                <a:cs typeface="Arial" pitchFamily="34" charset="0"/>
              </a:rPr>
              <a:t>3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7D2C7-C8EA-4976-89FD-FDBBC897D9F4}"/>
              </a:ext>
            </a:extLst>
          </p:cNvPr>
          <p:cNvGrpSpPr/>
          <p:nvPr/>
        </p:nvGrpSpPr>
        <p:grpSpPr>
          <a:xfrm>
            <a:off x="3131839" y="3526753"/>
            <a:ext cx="6012161" cy="540000"/>
            <a:chOff x="3131841" y="4211952"/>
            <a:chExt cx="6012161" cy="540000"/>
          </a:xfrm>
        </p:grpSpPr>
        <p:sp>
          <p:nvSpPr>
            <p:cNvPr id="24" name="Round Same Side Corner Rectangle 23"/>
            <p:cNvSpPr/>
            <p:nvPr userDrawn="1"/>
          </p:nvSpPr>
          <p:spPr>
            <a:xfrm rot="162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3174245" y="363725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en-US" altLang="zh-CN" sz="1800" b="1" dirty="0">
                <a:solidFill>
                  <a:schemeClr val="accent1"/>
                </a:solidFill>
                <a:cs typeface="Arial" pitchFamily="34" charset="0"/>
              </a:rPr>
              <a:t>4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643207" y="1567150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Rent</a:t>
            </a:r>
            <a:r>
              <a:rPr lang="zh-CN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Problem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32408" y="2259551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What</a:t>
            </a:r>
            <a:r>
              <a:rPr lang="zh-CN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cs typeface="Arial" pitchFamily="34" charset="0"/>
              </a:rPr>
              <a:t>TrustR</a:t>
            </a: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943891" y="2937150"/>
            <a:ext cx="482461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altLang="ko-KR" sz="1200" dirty="0">
                <a:solidFill>
                  <a:schemeClr val="bg1"/>
                </a:solidFill>
                <a:cs typeface="Arial" pitchFamily="34" charset="0"/>
              </a:rPr>
              <a:t>How it makes the </a:t>
            </a:r>
            <a:r>
              <a:rPr lang="en-CA" altLang="ko-KR" sz="1200" dirty="0" err="1">
                <a:solidFill>
                  <a:schemeClr val="bg1"/>
                </a:solidFill>
                <a:cs typeface="Arial" pitchFamily="34" charset="0"/>
              </a:rPr>
              <a:t>Canadians’s</a:t>
            </a:r>
            <a:r>
              <a:rPr lang="en-CA" altLang="ko-KR" sz="1200" dirty="0">
                <a:solidFill>
                  <a:schemeClr val="bg1"/>
                </a:solidFill>
                <a:cs typeface="Arial" pitchFamily="34" charset="0"/>
              </a:rPr>
              <a:t> living better off?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697361" y="363442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Q</a:t>
            </a:r>
            <a:r>
              <a:rPr lang="zh-CN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&amp;</a:t>
            </a:r>
            <a:r>
              <a:rPr lang="zh-CN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643207" y="43367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Q</a:t>
            </a:r>
            <a:r>
              <a:rPr lang="zh-CN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&amp;</a:t>
            </a:r>
            <a:r>
              <a:rPr lang="zh-CN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5856" y="1059582"/>
            <a:ext cx="5148064" cy="576064"/>
          </a:xfrm>
        </p:spPr>
        <p:txBody>
          <a:bodyPr/>
          <a:lstStyle/>
          <a:p>
            <a:r>
              <a:rPr lang="en-US" altLang="zh-CN" b="1" dirty="0"/>
              <a:t>Problem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79912" y="2211710"/>
            <a:ext cx="5040560" cy="504056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Unsymmetrical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became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barrier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smooth</a:t>
            </a:r>
            <a:r>
              <a:rPr lang="zh-CN" altLang="en-US" dirty="0"/>
              <a:t> </a:t>
            </a:r>
            <a:r>
              <a:rPr lang="en-US" altLang="zh-CN" dirty="0"/>
              <a:t>renting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1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27784" y="627534"/>
            <a:ext cx="3888432" cy="3888432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/>
        </p:nvSpPr>
        <p:spPr>
          <a:xfrm>
            <a:off x="2771800" y="771550"/>
            <a:ext cx="3600400" cy="3600400"/>
          </a:xfrm>
          <a:prstGeom prst="donut">
            <a:avLst>
              <a:gd name="adj" fmla="val 1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3385809" y="1271052"/>
            <a:ext cx="2372381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240AD-EF91-704C-ADAD-3295AA2D1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119599"/>
            <a:ext cx="3312368" cy="8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955504" y="2203074"/>
            <a:ext cx="1257116" cy="475646"/>
            <a:chOff x="1472558" y="1058356"/>
            <a:chExt cx="2874842" cy="475646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81435" y="1058356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1"/>
                  </a:solidFill>
                  <a:cs typeface="Arial" pitchFamily="34" charset="0"/>
                </a:rPr>
                <a:t>Roommate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83942" y="2203075"/>
            <a:ext cx="1219084" cy="407362"/>
            <a:chOff x="1472558" y="1126640"/>
            <a:chExt cx="2787869" cy="407362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94462" y="1126640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1"/>
                  </a:solidFill>
                  <a:cs typeface="Arial" pitchFamily="34" charset="0"/>
                </a:rPr>
                <a:t>Rating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82921" y="2053145"/>
            <a:ext cx="1222312" cy="461665"/>
            <a:chOff x="1472558" y="1115210"/>
            <a:chExt cx="2795250" cy="461665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01843" y="1115210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1"/>
                  </a:solidFill>
                  <a:cs typeface="Arial" pitchFamily="34" charset="0"/>
                </a:rPr>
                <a:t>Dream</a:t>
              </a:r>
              <a:r>
                <a:rPr lang="zh-CN" altLang="en-US" sz="1200" b="1" dirty="0">
                  <a:solidFill>
                    <a:schemeClr val="accent1"/>
                  </a:solidFill>
                  <a:cs typeface="Arial" pitchFamily="34" charset="0"/>
                </a:rPr>
                <a:t>           </a:t>
              </a:r>
              <a:r>
                <a:rPr lang="en-US" altLang="zh-CN" sz="1200" b="1" dirty="0">
                  <a:solidFill>
                    <a:schemeClr val="accent1"/>
                  </a:solidFill>
                  <a:cs typeface="Arial" pitchFamily="34" charset="0"/>
                </a:rPr>
                <a:t>Residence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04120" y="3795073"/>
            <a:ext cx="12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/>
                </a:solidFill>
                <a:cs typeface="Arial" pitchFamily="34" charset="0"/>
              </a:rPr>
              <a:t>Customer</a:t>
            </a:r>
            <a:r>
              <a:rPr lang="zh-CN" altLang="en-US" sz="1200" b="1" dirty="0">
                <a:solidFill>
                  <a:schemeClr val="accent1"/>
                </a:solidFill>
                <a:cs typeface="Arial" pitchFamily="34" charset="0"/>
              </a:rPr>
              <a:t>     </a:t>
            </a:r>
            <a:r>
              <a:rPr lang="en-US" altLang="zh-CN" sz="1200" b="1" dirty="0">
                <a:solidFill>
                  <a:schemeClr val="accent1"/>
                </a:solidFill>
                <a:cs typeface="Arial" pitchFamily="34" charset="0"/>
              </a:rPr>
              <a:t>Data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96743" y="3771284"/>
            <a:ext cx="120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/>
                </a:solidFill>
                <a:cs typeface="Arial" pitchFamily="34" charset="0"/>
              </a:rPr>
              <a:t>Product</a:t>
            </a:r>
            <a:r>
              <a:rPr lang="zh-CN" altLang="en-US" sz="1200" b="1" dirty="0">
                <a:solidFill>
                  <a:schemeClr val="accent1"/>
                </a:solidFill>
                <a:cs typeface="Arial" pitchFamily="34" charset="0"/>
              </a:rPr>
              <a:t>          </a:t>
            </a:r>
            <a:r>
              <a:rPr lang="en-US" altLang="zh-CN" sz="1200" b="1" dirty="0">
                <a:solidFill>
                  <a:schemeClr val="accent1"/>
                </a:solidFill>
                <a:cs typeface="Arial" pitchFamily="34" charset="0"/>
              </a:rPr>
              <a:t>Promotion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95727" y="3863616"/>
            <a:ext cx="120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/>
                </a:solidFill>
                <a:cs typeface="Arial" pitchFamily="34" charset="0"/>
              </a:rPr>
              <a:t>Reputation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699D80-BEA7-5941-817C-15611E51E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7534"/>
            <a:ext cx="2091539" cy="563644"/>
          </a:xfrm>
          <a:prstGeom prst="rect">
            <a:avLst/>
          </a:prstGeom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9BADB519-52F5-1141-A62B-FB81FECD8744}"/>
              </a:ext>
            </a:extLst>
          </p:cNvPr>
          <p:cNvSpPr/>
          <p:nvPr/>
        </p:nvSpPr>
        <p:spPr>
          <a:xfrm>
            <a:off x="3451075" y="34361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Donut 24">
            <a:extLst>
              <a:ext uri="{FF2B5EF4-FFF2-40B4-BE49-F238E27FC236}">
                <a16:creationId xmlns:a16="http://schemas.microsoft.com/office/drawing/2014/main" id="{0EAFBFB5-C6E2-E04E-A14C-3F66CAAF15AE}"/>
              </a:ext>
            </a:extLst>
          </p:cNvPr>
          <p:cNvSpPr/>
          <p:nvPr/>
        </p:nvSpPr>
        <p:spPr>
          <a:xfrm>
            <a:off x="5528495" y="3434611"/>
            <a:ext cx="320400" cy="3204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Isosceles Triangle 8">
            <a:extLst>
              <a:ext uri="{FF2B5EF4-FFF2-40B4-BE49-F238E27FC236}">
                <a16:creationId xmlns:a16="http://schemas.microsoft.com/office/drawing/2014/main" id="{8F58A07C-DAAD-C84F-AA9B-D609F9E1EDAA}"/>
              </a:ext>
            </a:extLst>
          </p:cNvPr>
          <p:cNvSpPr/>
          <p:nvPr/>
        </p:nvSpPr>
        <p:spPr>
          <a:xfrm rot="16200000">
            <a:off x="7604275" y="3434611"/>
            <a:ext cx="320400" cy="32040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Smiley Face 14">
            <a:extLst>
              <a:ext uri="{FF2B5EF4-FFF2-40B4-BE49-F238E27FC236}">
                <a16:creationId xmlns:a16="http://schemas.microsoft.com/office/drawing/2014/main" id="{69849534-1FE5-7D4E-88F5-15514434AFBA}"/>
              </a:ext>
            </a:extLst>
          </p:cNvPr>
          <p:cNvSpPr/>
          <p:nvPr/>
        </p:nvSpPr>
        <p:spPr>
          <a:xfrm>
            <a:off x="5528495" y="1797181"/>
            <a:ext cx="320400" cy="3204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ound Same Side Corner Rectangle 8">
            <a:extLst>
              <a:ext uri="{FF2B5EF4-FFF2-40B4-BE49-F238E27FC236}">
                <a16:creationId xmlns:a16="http://schemas.microsoft.com/office/drawing/2014/main" id="{8E75E19A-08A3-4745-8AE5-403A691B77F7}"/>
              </a:ext>
            </a:extLst>
          </p:cNvPr>
          <p:cNvSpPr/>
          <p:nvPr/>
        </p:nvSpPr>
        <p:spPr>
          <a:xfrm>
            <a:off x="3494481" y="1730186"/>
            <a:ext cx="218365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F90C8DA9-5C62-3841-A98A-EBA185D5733A}"/>
              </a:ext>
            </a:extLst>
          </p:cNvPr>
          <p:cNvSpPr/>
          <p:nvPr/>
        </p:nvSpPr>
        <p:spPr>
          <a:xfrm>
            <a:off x="7640280" y="1702504"/>
            <a:ext cx="320400" cy="32040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3BFE20-A759-EE45-959D-C62A7AADCB2F}"/>
              </a:ext>
            </a:extLst>
          </p:cNvPr>
          <p:cNvSpPr txBox="1"/>
          <p:nvPr/>
        </p:nvSpPr>
        <p:spPr>
          <a:xfrm>
            <a:off x="307658" y="20229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What’s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User?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24EA0-E816-8044-8B61-EF728338C1C8}"/>
              </a:ext>
            </a:extLst>
          </p:cNvPr>
          <p:cNvSpPr/>
          <p:nvPr/>
        </p:nvSpPr>
        <p:spPr>
          <a:xfrm>
            <a:off x="307658" y="3570345"/>
            <a:ext cx="214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What’s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RBC?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Solver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58238" y="1359120"/>
            <a:ext cx="1475165" cy="2088232"/>
            <a:chOff x="1638999" y="1347614"/>
            <a:chExt cx="1728961" cy="2447504"/>
          </a:xfrm>
        </p:grpSpPr>
        <p:sp>
          <p:nvSpPr>
            <p:cNvPr id="5" name="Trapezoid 4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40613" y="1359120"/>
            <a:ext cx="1475165" cy="2088232"/>
            <a:chOff x="1638999" y="1347614"/>
            <a:chExt cx="1728961" cy="2447504"/>
          </a:xfrm>
        </p:grpSpPr>
        <p:sp>
          <p:nvSpPr>
            <p:cNvPr id="15" name="Trapezoid 14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22988" y="1359120"/>
            <a:ext cx="1475165" cy="2088232"/>
            <a:chOff x="1638999" y="1347614"/>
            <a:chExt cx="1728961" cy="2447504"/>
          </a:xfrm>
        </p:grpSpPr>
        <p:sp>
          <p:nvSpPr>
            <p:cNvPr id="19" name="Trapezoid 18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02016" y="3832092"/>
            <a:ext cx="253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Arial" pitchFamily="34" charset="0"/>
              </a:rPr>
              <a:t>Trustworthy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rapezoid 13"/>
          <p:cNvSpPr/>
          <p:nvPr/>
        </p:nvSpPr>
        <p:spPr>
          <a:xfrm>
            <a:off x="4323201" y="1881089"/>
            <a:ext cx="509988" cy="43122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18"/>
          <p:cNvSpPr/>
          <p:nvPr/>
        </p:nvSpPr>
        <p:spPr>
          <a:xfrm>
            <a:off x="7084966" y="1877729"/>
            <a:ext cx="551209" cy="4379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30943" y="2891909"/>
            <a:ext cx="1129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61B4F6"/>
                </a:solidFill>
                <a:cs typeface="Arial" pitchFamily="34" charset="0"/>
              </a:rPr>
              <a:t>Reliable</a:t>
            </a:r>
            <a:r>
              <a:rPr lang="zh-CN" altLang="en-US" sz="1200" b="1" dirty="0">
                <a:solidFill>
                  <a:srgbClr val="61B4F6"/>
                </a:solidFill>
                <a:cs typeface="Arial" pitchFamily="34" charset="0"/>
              </a:rPr>
              <a:t>        </a:t>
            </a:r>
            <a:r>
              <a:rPr lang="en-US" altLang="zh-CN" sz="1200" b="1" dirty="0">
                <a:solidFill>
                  <a:srgbClr val="61B4F6"/>
                </a:solidFill>
                <a:cs typeface="Arial" pitchFamily="34" charset="0"/>
              </a:rPr>
              <a:t>Information</a:t>
            </a:r>
            <a:endParaRPr lang="ko-KR" altLang="en-US" sz="1200" b="1" dirty="0">
              <a:solidFill>
                <a:srgbClr val="61B4F6"/>
              </a:solidFill>
              <a:cs typeface="Arial" pitchFamily="34" charset="0"/>
            </a:endParaRPr>
          </a:p>
        </p:txBody>
      </p:sp>
      <p:sp>
        <p:nvSpPr>
          <p:cNvPr id="38" name="Diamond 5">
            <a:extLst>
              <a:ext uri="{FF2B5EF4-FFF2-40B4-BE49-F238E27FC236}">
                <a16:creationId xmlns:a16="http://schemas.microsoft.com/office/drawing/2014/main" id="{5360AF97-4E3D-7641-B81D-98C738890B5B}"/>
              </a:ext>
            </a:extLst>
          </p:cNvPr>
          <p:cNvSpPr/>
          <p:nvPr/>
        </p:nvSpPr>
        <p:spPr>
          <a:xfrm>
            <a:off x="1435820" y="1743542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7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7A1F5B-06FC-ED4C-816B-2E995E401E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D2A0-AFD1-A24F-8FC9-EEA4CD4D4B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2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60777-9D1F-41A8-927D-951ABE13D04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649D63-E7DC-4E5F-92A8-F64B08B2A06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4D45E1-49DB-4404-8CF1-F850C71B0F0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36DAA3-76EB-4500-BF48-E6FB36722E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4" name="Diamond 5">
            <a:extLst>
              <a:ext uri="{FF2B5EF4-FFF2-40B4-BE49-F238E27FC236}">
                <a16:creationId xmlns:a16="http://schemas.microsoft.com/office/drawing/2014/main" id="{55F6A63E-4B3D-415E-AE62-D73C75FAA5B6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1">
            <a:extLst>
              <a:ext uri="{FF2B5EF4-FFF2-40B4-BE49-F238E27FC236}">
                <a16:creationId xmlns:a16="http://schemas.microsoft.com/office/drawing/2014/main" id="{CB4863FC-EC36-460E-A509-88035D46EFBB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Isosceles Triangle 57">
            <a:extLst>
              <a:ext uri="{FF2B5EF4-FFF2-40B4-BE49-F238E27FC236}">
                <a16:creationId xmlns:a16="http://schemas.microsoft.com/office/drawing/2014/main" id="{CE2CBB2F-692A-4F6A-9B9C-AF556E4F50B5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16D6AF6C-5846-4FA2-8773-5693CA85C901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Parallelogram 15">
            <a:extLst>
              <a:ext uri="{FF2B5EF4-FFF2-40B4-BE49-F238E27FC236}">
                <a16:creationId xmlns:a16="http://schemas.microsoft.com/office/drawing/2014/main" id="{B0B0035E-4755-48AA-B99D-7237CE1A15A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5096B003-BDE2-4768-859D-C4A3872B129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30">
            <a:extLst>
              <a:ext uri="{FF2B5EF4-FFF2-40B4-BE49-F238E27FC236}">
                <a16:creationId xmlns:a16="http://schemas.microsoft.com/office/drawing/2014/main" id="{BB150600-47CC-4801-851B-E01D76F9E11A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99D74F49-8566-4CEC-9E66-BC07633EA824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ectangle 15">
            <a:extLst>
              <a:ext uri="{FF2B5EF4-FFF2-40B4-BE49-F238E27FC236}">
                <a16:creationId xmlns:a16="http://schemas.microsoft.com/office/drawing/2014/main" id="{F143B760-4066-4059-81A9-598A2AAAB512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Pie 24">
            <a:extLst>
              <a:ext uri="{FF2B5EF4-FFF2-40B4-BE49-F238E27FC236}">
                <a16:creationId xmlns:a16="http://schemas.microsoft.com/office/drawing/2014/main" id="{719CC4C3-BB04-4E96-A971-08B195556837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Parallelogram 30">
            <a:extLst>
              <a:ext uri="{FF2B5EF4-FFF2-40B4-BE49-F238E27FC236}">
                <a16:creationId xmlns:a16="http://schemas.microsoft.com/office/drawing/2014/main" id="{1FDA6EE5-8240-4DB5-BB96-8388B4DEACAC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Block Arc 14">
            <a:extLst>
              <a:ext uri="{FF2B5EF4-FFF2-40B4-BE49-F238E27FC236}">
                <a16:creationId xmlns:a16="http://schemas.microsoft.com/office/drawing/2014/main" id="{816FB9F8-6314-439B-963A-17CF714FAC20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Block Arc 41">
            <a:extLst>
              <a:ext uri="{FF2B5EF4-FFF2-40B4-BE49-F238E27FC236}">
                <a16:creationId xmlns:a16="http://schemas.microsoft.com/office/drawing/2014/main" id="{FA53B568-24B5-4723-9045-21D11EC9286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Right Triangle 17">
            <a:extLst>
              <a:ext uri="{FF2B5EF4-FFF2-40B4-BE49-F238E27FC236}">
                <a16:creationId xmlns:a16="http://schemas.microsoft.com/office/drawing/2014/main" id="{BD7E43AA-C5FA-41CD-A9EF-D858CDBDECD8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27">
            <a:extLst>
              <a:ext uri="{FF2B5EF4-FFF2-40B4-BE49-F238E27FC236}">
                <a16:creationId xmlns:a16="http://schemas.microsoft.com/office/drawing/2014/main" id="{E0A2482B-8B25-4B6D-98F2-6FB764583D34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Parallelogram 15">
            <a:extLst>
              <a:ext uri="{FF2B5EF4-FFF2-40B4-BE49-F238E27FC236}">
                <a16:creationId xmlns:a16="http://schemas.microsoft.com/office/drawing/2014/main" id="{44BEE69E-DC7E-417C-BAFB-1821A665185C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21">
            <a:extLst>
              <a:ext uri="{FF2B5EF4-FFF2-40B4-BE49-F238E27FC236}">
                <a16:creationId xmlns:a16="http://schemas.microsoft.com/office/drawing/2014/main" id="{FCBC4253-711F-4E5C-8D9D-6CDA426CF5DA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Oval 26">
            <a:extLst>
              <a:ext uri="{FF2B5EF4-FFF2-40B4-BE49-F238E27FC236}">
                <a16:creationId xmlns:a16="http://schemas.microsoft.com/office/drawing/2014/main" id="{62F38355-5CC0-4D00-AFC1-587123725AB7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Freeform 32">
            <a:extLst>
              <a:ext uri="{FF2B5EF4-FFF2-40B4-BE49-F238E27FC236}">
                <a16:creationId xmlns:a16="http://schemas.microsoft.com/office/drawing/2014/main" id="{035D2232-ADC9-4174-91A7-BA11D6725D3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0">
            <a:extLst>
              <a:ext uri="{FF2B5EF4-FFF2-40B4-BE49-F238E27FC236}">
                <a16:creationId xmlns:a16="http://schemas.microsoft.com/office/drawing/2014/main" id="{56765FDF-08D3-46E7-8F7A-5E7BE9078A35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32">
            <a:extLst>
              <a:ext uri="{FF2B5EF4-FFF2-40B4-BE49-F238E27FC236}">
                <a16:creationId xmlns:a16="http://schemas.microsoft.com/office/drawing/2014/main" id="{6227DDFB-50B5-44EA-9A5F-12F929BEC5E7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rapezoid 13">
            <a:extLst>
              <a:ext uri="{FF2B5EF4-FFF2-40B4-BE49-F238E27FC236}">
                <a16:creationId xmlns:a16="http://schemas.microsoft.com/office/drawing/2014/main" id="{1FCB6547-FA21-4FFB-8BAE-F73CC5406B5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ounded Rectangle 7">
            <a:extLst>
              <a:ext uri="{FF2B5EF4-FFF2-40B4-BE49-F238E27FC236}">
                <a16:creationId xmlns:a16="http://schemas.microsoft.com/office/drawing/2014/main" id="{EB8F924B-367F-4D7C-BB9E-17EE3971FBC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EC811420-7FD7-4809-88E4-C198F99FCBA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Rounded Rectangle 25">
            <a:extLst>
              <a:ext uri="{FF2B5EF4-FFF2-40B4-BE49-F238E27FC236}">
                <a16:creationId xmlns:a16="http://schemas.microsoft.com/office/drawing/2014/main" id="{271B30E9-64AD-426F-BD94-9AB386C052BF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Chord 14">
            <a:extLst>
              <a:ext uri="{FF2B5EF4-FFF2-40B4-BE49-F238E27FC236}">
                <a16:creationId xmlns:a16="http://schemas.microsoft.com/office/drawing/2014/main" id="{E2F71B93-9473-4546-8CFE-AD2989DEF452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1AB3F267-7A36-4502-80A7-2E6EE54AE01F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Oval 66">
            <a:extLst>
              <a:ext uri="{FF2B5EF4-FFF2-40B4-BE49-F238E27FC236}">
                <a16:creationId xmlns:a16="http://schemas.microsoft.com/office/drawing/2014/main" id="{E55AA774-9B37-4403-AA44-68E24BB446C8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Isosceles Triangle 13">
            <a:extLst>
              <a:ext uri="{FF2B5EF4-FFF2-40B4-BE49-F238E27FC236}">
                <a16:creationId xmlns:a16="http://schemas.microsoft.com/office/drawing/2014/main" id="{D9B5B18C-D4C1-4329-81CE-FB9FAE6354DC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4">
            <a:extLst>
              <a:ext uri="{FF2B5EF4-FFF2-40B4-BE49-F238E27FC236}">
                <a16:creationId xmlns:a16="http://schemas.microsoft.com/office/drawing/2014/main" id="{23F1A0C8-6F37-4DC7-9C0C-31C4CFC0FC03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2">
            <a:extLst>
              <a:ext uri="{FF2B5EF4-FFF2-40B4-BE49-F238E27FC236}">
                <a16:creationId xmlns:a16="http://schemas.microsoft.com/office/drawing/2014/main" id="{CE42887B-E0E8-491A-931C-A282B36691D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Smiley Face 15">
            <a:extLst>
              <a:ext uri="{FF2B5EF4-FFF2-40B4-BE49-F238E27FC236}">
                <a16:creationId xmlns:a16="http://schemas.microsoft.com/office/drawing/2014/main" id="{B671485D-CA60-4A65-A728-CCEDF902F7BC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7">
            <a:extLst>
              <a:ext uri="{FF2B5EF4-FFF2-40B4-BE49-F238E27FC236}">
                <a16:creationId xmlns:a16="http://schemas.microsoft.com/office/drawing/2014/main" id="{BE5E757B-468A-4024-8216-AE7E6F2BD882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Smiley Face 14">
            <a:extLst>
              <a:ext uri="{FF2B5EF4-FFF2-40B4-BE49-F238E27FC236}">
                <a16:creationId xmlns:a16="http://schemas.microsoft.com/office/drawing/2014/main" id="{070D2717-BAA2-41C8-A7DD-0A95FB7BA2C3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020AF3CC-5ED6-481D-990E-FC4478B14212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9">
            <a:extLst>
              <a:ext uri="{FF2B5EF4-FFF2-40B4-BE49-F238E27FC236}">
                <a16:creationId xmlns:a16="http://schemas.microsoft.com/office/drawing/2014/main" id="{577C4D79-0A6F-4BA7-AFD7-002A59EB43AA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 Same Side Corner Rectangle 6">
            <a:extLst>
              <a:ext uri="{FF2B5EF4-FFF2-40B4-BE49-F238E27FC236}">
                <a16:creationId xmlns:a16="http://schemas.microsoft.com/office/drawing/2014/main" id="{3F313001-D5D0-4B85-B513-7DA65A4F829B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Frame 17">
            <a:extLst>
              <a:ext uri="{FF2B5EF4-FFF2-40B4-BE49-F238E27FC236}">
                <a16:creationId xmlns:a16="http://schemas.microsoft.com/office/drawing/2014/main" id="{26FAEA38-BE09-4A86-A66D-1B90A6E00B4F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4490E9DD-6102-4AE7-A5CE-41DD5DDB7E4E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ardrop 1">
            <a:extLst>
              <a:ext uri="{FF2B5EF4-FFF2-40B4-BE49-F238E27FC236}">
                <a16:creationId xmlns:a16="http://schemas.microsoft.com/office/drawing/2014/main" id="{5E4663F5-CC44-4132-A9F4-EADA8ABCA78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ectangle 130">
            <a:extLst>
              <a:ext uri="{FF2B5EF4-FFF2-40B4-BE49-F238E27FC236}">
                <a16:creationId xmlns:a16="http://schemas.microsoft.com/office/drawing/2014/main" id="{A414EB1E-F23B-4728-A299-96AEFA97D231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F4BFC819-86BC-45AF-A2CB-8FB4F2AC4D7A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3838ED4B-6A5F-47F4-A00A-8D3D2F872A4D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Right Triangle 17">
            <a:extLst>
              <a:ext uri="{FF2B5EF4-FFF2-40B4-BE49-F238E27FC236}">
                <a16:creationId xmlns:a16="http://schemas.microsoft.com/office/drawing/2014/main" id="{35A1823C-AA9C-4DF7-91ED-4017C86CE721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Oval 44">
            <a:extLst>
              <a:ext uri="{FF2B5EF4-FFF2-40B4-BE49-F238E27FC236}">
                <a16:creationId xmlns:a16="http://schemas.microsoft.com/office/drawing/2014/main" id="{9198B3DE-9E4E-4717-B0B2-DCAFFCEAC20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4AA8C1-9982-42CF-B3E5-0BDCD28ADB0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A1BD91-34BC-4141-862F-71BEA41542D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419366-EA48-4FD5-ACD1-C1C5CE055D4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86A379-1756-4E8E-815C-5606F2547AF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7F8AB7E-7F44-4DB7-A960-376427A87C0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5B61782-24CA-4FE8-8D1D-C2EB544E04B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Isosceles Triangle 8">
            <a:extLst>
              <a:ext uri="{FF2B5EF4-FFF2-40B4-BE49-F238E27FC236}">
                <a16:creationId xmlns:a16="http://schemas.microsoft.com/office/drawing/2014/main" id="{F498BB3C-A339-4B42-B6D7-D30ABE8ABB22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Donut 8">
            <a:extLst>
              <a:ext uri="{FF2B5EF4-FFF2-40B4-BE49-F238E27FC236}">
                <a16:creationId xmlns:a16="http://schemas.microsoft.com/office/drawing/2014/main" id="{79EC303D-0BDB-4D83-BD1A-51F826B285CE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EE86351E-53A5-47E8-B948-655994682E13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16F1309E-E065-4AD4-93B0-3B86D14E825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Freeform 20">
            <a:extLst>
              <a:ext uri="{FF2B5EF4-FFF2-40B4-BE49-F238E27FC236}">
                <a16:creationId xmlns:a16="http://schemas.microsoft.com/office/drawing/2014/main" id="{69AD13F2-7BF8-4D21-82CA-E29E13C247E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ounded Rectangle 25">
            <a:extLst>
              <a:ext uri="{FF2B5EF4-FFF2-40B4-BE49-F238E27FC236}">
                <a16:creationId xmlns:a16="http://schemas.microsoft.com/office/drawing/2014/main" id="{C75E9194-9537-4AD5-8D15-EC52FEBA7C6C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Block Arc 41">
            <a:extLst>
              <a:ext uri="{FF2B5EF4-FFF2-40B4-BE49-F238E27FC236}">
                <a16:creationId xmlns:a16="http://schemas.microsoft.com/office/drawing/2014/main" id="{AE775E55-48D9-4B99-B2A1-9735FC19F02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Round Same Side Corner Rectangle 11">
            <a:extLst>
              <a:ext uri="{FF2B5EF4-FFF2-40B4-BE49-F238E27FC236}">
                <a16:creationId xmlns:a16="http://schemas.microsoft.com/office/drawing/2014/main" id="{3C968700-EA19-45C3-AC19-202E7D410F8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Donut 39">
            <a:extLst>
              <a:ext uri="{FF2B5EF4-FFF2-40B4-BE49-F238E27FC236}">
                <a16:creationId xmlns:a16="http://schemas.microsoft.com/office/drawing/2014/main" id="{3356BA6F-A1ED-4ACA-AF7B-D9D89D0E9CE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Freeform 25">
            <a:extLst>
              <a:ext uri="{FF2B5EF4-FFF2-40B4-BE49-F238E27FC236}">
                <a16:creationId xmlns:a16="http://schemas.microsoft.com/office/drawing/2014/main" id="{DDF729E5-13EE-429C-8426-6FA155455264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6">
            <a:extLst>
              <a:ext uri="{FF2B5EF4-FFF2-40B4-BE49-F238E27FC236}">
                <a16:creationId xmlns:a16="http://schemas.microsoft.com/office/drawing/2014/main" id="{604B7AAD-1B35-4060-B592-00D6B93F0EE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27">
            <a:extLst>
              <a:ext uri="{FF2B5EF4-FFF2-40B4-BE49-F238E27FC236}">
                <a16:creationId xmlns:a16="http://schemas.microsoft.com/office/drawing/2014/main" id="{50B4FE12-0D49-44C2-8C7E-A29C690AF8A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7">
            <a:extLst>
              <a:ext uri="{FF2B5EF4-FFF2-40B4-BE49-F238E27FC236}">
                <a16:creationId xmlns:a16="http://schemas.microsoft.com/office/drawing/2014/main" id="{ED445C75-9F0D-4687-B585-78BD5C7445A0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Chord 15">
            <a:extLst>
              <a:ext uri="{FF2B5EF4-FFF2-40B4-BE49-F238E27FC236}">
                <a16:creationId xmlns:a16="http://schemas.microsoft.com/office/drawing/2014/main" id="{963954F2-88E4-45F9-861A-46E9A6F16C6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ectangle 16">
            <a:extLst>
              <a:ext uri="{FF2B5EF4-FFF2-40B4-BE49-F238E27FC236}">
                <a16:creationId xmlns:a16="http://schemas.microsoft.com/office/drawing/2014/main" id="{73B88D53-4FF9-4898-9AB8-2C3E3AE290C3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E72BA70-1CD5-4F7A-BD61-EC2182E270C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F3008278-EF95-4D63-84FD-60BCE2884742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Rounded Rectangle 6">
            <a:extLst>
              <a:ext uri="{FF2B5EF4-FFF2-40B4-BE49-F238E27FC236}">
                <a16:creationId xmlns:a16="http://schemas.microsoft.com/office/drawing/2014/main" id="{06A07646-790C-48D6-B67B-BE4F41C2CC78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Rounded Rectangle 6">
            <a:extLst>
              <a:ext uri="{FF2B5EF4-FFF2-40B4-BE49-F238E27FC236}">
                <a16:creationId xmlns:a16="http://schemas.microsoft.com/office/drawing/2014/main" id="{DB227D4A-4259-488B-9EE2-EBDD0AF3138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Teardrop 6">
            <a:extLst>
              <a:ext uri="{FF2B5EF4-FFF2-40B4-BE49-F238E27FC236}">
                <a16:creationId xmlns:a16="http://schemas.microsoft.com/office/drawing/2014/main" id="{E802B0F9-308E-4AEF-ADA5-79D0E58CB127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Donut 24">
            <a:extLst>
              <a:ext uri="{FF2B5EF4-FFF2-40B4-BE49-F238E27FC236}">
                <a16:creationId xmlns:a16="http://schemas.microsoft.com/office/drawing/2014/main" id="{A98313B0-3E84-4C91-8C74-B35AC963E631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Chord 38">
            <a:extLst>
              <a:ext uri="{FF2B5EF4-FFF2-40B4-BE49-F238E27FC236}">
                <a16:creationId xmlns:a16="http://schemas.microsoft.com/office/drawing/2014/main" id="{A8CBA733-D27F-4DB9-9CFC-26541B8FF610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38">
            <a:extLst>
              <a:ext uri="{FF2B5EF4-FFF2-40B4-BE49-F238E27FC236}">
                <a16:creationId xmlns:a16="http://schemas.microsoft.com/office/drawing/2014/main" id="{6CAB867D-5E0E-40FC-AB09-58C59FEA711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 Same Side Corner Rectangle 19">
            <a:extLst>
              <a:ext uri="{FF2B5EF4-FFF2-40B4-BE49-F238E27FC236}">
                <a16:creationId xmlns:a16="http://schemas.microsoft.com/office/drawing/2014/main" id="{0A6DC022-868A-40F9-9C86-FB777A92671B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48474D16-3084-4DB0-8A6A-AAA352AF1DF5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9A37959B-49C2-438E-9A01-01889F180FB8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ectangle 23">
            <a:extLst>
              <a:ext uri="{FF2B5EF4-FFF2-40B4-BE49-F238E27FC236}">
                <a16:creationId xmlns:a16="http://schemas.microsoft.com/office/drawing/2014/main" id="{33629EEB-4C2C-47DC-AAE9-02DFBD4FD56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31">
            <a:extLst>
              <a:ext uri="{FF2B5EF4-FFF2-40B4-BE49-F238E27FC236}">
                <a16:creationId xmlns:a16="http://schemas.microsoft.com/office/drawing/2014/main" id="{CD20BDEB-374D-499A-9CC2-83EAF941B55D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ardrop 17">
            <a:extLst>
              <a:ext uri="{FF2B5EF4-FFF2-40B4-BE49-F238E27FC236}">
                <a16:creationId xmlns:a16="http://schemas.microsoft.com/office/drawing/2014/main" id="{6B5076D9-7336-4BEC-BCC1-35720C2E4D03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ectangle 23">
            <a:extLst>
              <a:ext uri="{FF2B5EF4-FFF2-40B4-BE49-F238E27FC236}">
                <a16:creationId xmlns:a16="http://schemas.microsoft.com/office/drawing/2014/main" id="{851004A9-09FD-4F68-A77D-FB294A28288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Round Same Side Corner Rectangle 8">
            <a:extLst>
              <a:ext uri="{FF2B5EF4-FFF2-40B4-BE49-F238E27FC236}">
                <a16:creationId xmlns:a16="http://schemas.microsoft.com/office/drawing/2014/main" id="{8901CEDE-F2C7-4214-A245-16014C6E1214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Round Same Side Corner Rectangle 20">
            <a:extLst>
              <a:ext uri="{FF2B5EF4-FFF2-40B4-BE49-F238E27FC236}">
                <a16:creationId xmlns:a16="http://schemas.microsoft.com/office/drawing/2014/main" id="{B152C988-350E-4990-BA32-71D3C46DEC26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Donut 87">
            <a:extLst>
              <a:ext uri="{FF2B5EF4-FFF2-40B4-BE49-F238E27FC236}">
                <a16:creationId xmlns:a16="http://schemas.microsoft.com/office/drawing/2014/main" id="{A155F29A-A162-4887-BEE1-8859DBC7E470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Donut 90">
            <a:extLst>
              <a:ext uri="{FF2B5EF4-FFF2-40B4-BE49-F238E27FC236}">
                <a16:creationId xmlns:a16="http://schemas.microsoft.com/office/drawing/2014/main" id="{1DC4046A-21D8-44D8-8F84-EC3BB458391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Oval 6">
            <a:extLst>
              <a:ext uri="{FF2B5EF4-FFF2-40B4-BE49-F238E27FC236}">
                <a16:creationId xmlns:a16="http://schemas.microsoft.com/office/drawing/2014/main" id="{9001AAE4-2547-4EBD-BC03-5EB7BEEF893B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Block Arc 25">
            <a:extLst>
              <a:ext uri="{FF2B5EF4-FFF2-40B4-BE49-F238E27FC236}">
                <a16:creationId xmlns:a16="http://schemas.microsoft.com/office/drawing/2014/main" id="{7D33942C-6E79-4700-90CE-A3AFFEF0DDF7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Block Arc 31">
            <a:extLst>
              <a:ext uri="{FF2B5EF4-FFF2-40B4-BE49-F238E27FC236}">
                <a16:creationId xmlns:a16="http://schemas.microsoft.com/office/drawing/2014/main" id="{43F75989-E3DB-4563-B74F-24D78791039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3">
            <a:extLst>
              <a:ext uri="{FF2B5EF4-FFF2-40B4-BE49-F238E27FC236}">
                <a16:creationId xmlns:a16="http://schemas.microsoft.com/office/drawing/2014/main" id="{BCDBC458-B242-42EC-8F59-753E61630345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10">
            <a:extLst>
              <a:ext uri="{FF2B5EF4-FFF2-40B4-BE49-F238E27FC236}">
                <a16:creationId xmlns:a16="http://schemas.microsoft.com/office/drawing/2014/main" id="{5A541339-307F-4102-BD1E-D9CB04C6C65D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Freeform 55">
            <a:extLst>
              <a:ext uri="{FF2B5EF4-FFF2-40B4-BE49-F238E27FC236}">
                <a16:creationId xmlns:a16="http://schemas.microsoft.com/office/drawing/2014/main" id="{595930D2-2007-4922-A23F-18950B221969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Round Same Side Corner Rectangle 36">
            <a:extLst>
              <a:ext uri="{FF2B5EF4-FFF2-40B4-BE49-F238E27FC236}">
                <a16:creationId xmlns:a16="http://schemas.microsoft.com/office/drawing/2014/main" id="{CA011A7D-5D39-4A90-BE7A-9099C98DAEF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Oval 21">
            <a:extLst>
              <a:ext uri="{FF2B5EF4-FFF2-40B4-BE49-F238E27FC236}">
                <a16:creationId xmlns:a16="http://schemas.microsoft.com/office/drawing/2014/main" id="{A89FCEE1-E85C-4054-879B-61DD2DD8B767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32">
            <a:extLst>
              <a:ext uri="{FF2B5EF4-FFF2-40B4-BE49-F238E27FC236}">
                <a16:creationId xmlns:a16="http://schemas.microsoft.com/office/drawing/2014/main" id="{BEB3A4BC-F188-48D3-897F-B8250BB7353D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4F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182</Words>
  <Application>Microsoft Macintosh PowerPoint</Application>
  <PresentationFormat>On-screen Show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Zhaoxin Zhang</cp:lastModifiedBy>
  <cp:revision>96</cp:revision>
  <dcterms:created xsi:type="dcterms:W3CDTF">2016-12-05T23:26:54Z</dcterms:created>
  <dcterms:modified xsi:type="dcterms:W3CDTF">2019-09-28T23:18:41Z</dcterms:modified>
</cp:coreProperties>
</file>