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904"/>
    <a:srgbClr val="F766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ctor 16_#color_$accent1_$accent2-2055&amp;13175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88952" cy="2953512"/>
          </a:xfrm>
          <a:custGeom>
            <a:avLst/>
            <a:gdLst/>
            <a:ahLst/>
            <a:cxnLst/>
            <a:rect l="l" t="t" r="r" b="b"/>
            <a:pathLst>
              <a:path w="12188952" h="2953512">
                <a:moveTo>
                  <a:pt x="0" y="1764792"/>
                </a:moveTo>
                <a:cubicBezTo>
                  <a:pt x="557784" y="1536192"/>
                  <a:pt x="1234440" y="1362456"/>
                  <a:pt x="1993392" y="1362456"/>
                </a:cubicBezTo>
                <a:cubicBezTo>
                  <a:pt x="2980944" y="1362456"/>
                  <a:pt x="3840480" y="1728216"/>
                  <a:pt x="4736592" y="2112264"/>
                </a:cubicBezTo>
                <a:cubicBezTo>
                  <a:pt x="5715000" y="2532888"/>
                  <a:pt x="6739128" y="2971800"/>
                  <a:pt x="8010144" y="2953512"/>
                </a:cubicBezTo>
                <a:cubicBezTo>
                  <a:pt x="9729216" y="2926080"/>
                  <a:pt x="11365992" y="2112264"/>
                  <a:pt x="12188952" y="1563624"/>
                </a:cubicBezTo>
                <a:lnTo>
                  <a:pt x="12188952" y="0"/>
                </a:lnTo>
                <a:lnTo>
                  <a:pt x="0" y="0"/>
                </a:lnTo>
                <a:lnTo>
                  <a:pt x="0" y="1764792"/>
                </a:lnTo>
              </a:path>
            </a:pathLst>
          </a:custGeom>
          <a:gradFill>
            <a:gsLst>
              <a:gs pos="0">
                <a:schemeClr val="accent1">
                  <a:alpha val="60000"/>
                </a:schemeClr>
              </a:gs>
              <a:gs pos="100000">
                <a:schemeClr val="accent2">
                  <a:alpha val="6000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8" name="Vector 15_#color_$accent1_$accent2-2055&amp;13178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88952" cy="2825496"/>
          </a:xfrm>
          <a:custGeom>
            <a:avLst/>
            <a:gdLst/>
            <a:ahLst/>
            <a:cxnLst/>
            <a:rect l="l" t="t" r="r" b="b"/>
            <a:pathLst>
              <a:path w="12188952" h="2825496">
                <a:moveTo>
                  <a:pt x="0" y="2112264"/>
                </a:moveTo>
                <a:cubicBezTo>
                  <a:pt x="630936" y="1700784"/>
                  <a:pt x="1655064" y="1234440"/>
                  <a:pt x="2880360" y="1234440"/>
                </a:cubicBezTo>
                <a:cubicBezTo>
                  <a:pt x="3867912" y="1234440"/>
                  <a:pt x="4727448" y="1600200"/>
                  <a:pt x="5623560" y="1984248"/>
                </a:cubicBezTo>
                <a:cubicBezTo>
                  <a:pt x="6601968" y="2404872"/>
                  <a:pt x="7626096" y="2843784"/>
                  <a:pt x="8906256" y="2825496"/>
                </a:cubicBezTo>
                <a:cubicBezTo>
                  <a:pt x="10131552" y="2807208"/>
                  <a:pt x="11311128" y="2386584"/>
                  <a:pt x="12188952" y="1947672"/>
                </a:cubicBezTo>
                <a:lnTo>
                  <a:pt x="12188952" y="0"/>
                </a:lnTo>
                <a:lnTo>
                  <a:pt x="0" y="0"/>
                </a:lnTo>
                <a:lnTo>
                  <a:pt x="0" y="2112264"/>
                </a:lnTo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3" name="Union_#color-2052&amp;12964"/>
          <p:cNvSpPr/>
          <p:nvPr userDrawn="1">
            <p:custDataLst>
              <p:tags r:id="rId4"/>
            </p:custDataLst>
          </p:nvPr>
        </p:nvSpPr>
        <p:spPr>
          <a:xfrm>
            <a:off x="512064" y="512064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7472" y="0"/>
                </a:moveTo>
                <a:cubicBezTo>
                  <a:pt x="365760" y="0"/>
                  <a:pt x="384048" y="18288"/>
                  <a:pt x="384048" y="36576"/>
                </a:cubicBezTo>
                <a:cubicBezTo>
                  <a:pt x="384048" y="54864"/>
                  <a:pt x="365760" y="73152"/>
                  <a:pt x="347472" y="73152"/>
                </a:cubicBezTo>
                <a:cubicBezTo>
                  <a:pt x="320040" y="73152"/>
                  <a:pt x="301752" y="54864"/>
                  <a:pt x="301752" y="36576"/>
                </a:cubicBezTo>
                <a:cubicBezTo>
                  <a:pt x="301752" y="18288"/>
                  <a:pt x="320040" y="0"/>
                  <a:pt x="347472" y="0"/>
                </a:cubicBezTo>
                <a:moveTo>
                  <a:pt x="384048" y="192024"/>
                </a:moveTo>
                <a:cubicBezTo>
                  <a:pt x="384048" y="173736"/>
                  <a:pt x="365760" y="155448"/>
                  <a:pt x="347472" y="155448"/>
                </a:cubicBezTo>
                <a:cubicBezTo>
                  <a:pt x="320040" y="155448"/>
                  <a:pt x="301752" y="173736"/>
                  <a:pt x="301752" y="192024"/>
                </a:cubicBezTo>
                <a:cubicBezTo>
                  <a:pt x="301752" y="210312"/>
                  <a:pt x="320040" y="228600"/>
                  <a:pt x="347472" y="228600"/>
                </a:cubicBezTo>
                <a:cubicBezTo>
                  <a:pt x="365760" y="228600"/>
                  <a:pt x="384048" y="210312"/>
                  <a:pt x="384048" y="192024"/>
                </a:cubicBezTo>
                <a:moveTo>
                  <a:pt x="347472" y="301752"/>
                </a:moveTo>
                <a:cubicBezTo>
                  <a:pt x="365760" y="301752"/>
                  <a:pt x="384048" y="320040"/>
                  <a:pt x="384048" y="347472"/>
                </a:cubicBezTo>
                <a:cubicBezTo>
                  <a:pt x="384048" y="365760"/>
                  <a:pt x="365760" y="384048"/>
                  <a:pt x="347472" y="384048"/>
                </a:cubicBezTo>
                <a:cubicBezTo>
                  <a:pt x="320040" y="384048"/>
                  <a:pt x="301752" y="365760"/>
                  <a:pt x="301752" y="347472"/>
                </a:cubicBezTo>
                <a:cubicBezTo>
                  <a:pt x="301752" y="320040"/>
                  <a:pt x="320040" y="301752"/>
                  <a:pt x="347472" y="301752"/>
                </a:cubicBezTo>
                <a:moveTo>
                  <a:pt x="384048" y="493776"/>
                </a:moveTo>
                <a:cubicBezTo>
                  <a:pt x="384048" y="475488"/>
                  <a:pt x="365760" y="457200"/>
                  <a:pt x="347472" y="457200"/>
                </a:cubicBezTo>
                <a:cubicBezTo>
                  <a:pt x="320040" y="457200"/>
                  <a:pt x="301752" y="475488"/>
                  <a:pt x="301752" y="493776"/>
                </a:cubicBezTo>
                <a:cubicBezTo>
                  <a:pt x="301752" y="512064"/>
                  <a:pt x="320040" y="530352"/>
                  <a:pt x="347472" y="530352"/>
                </a:cubicBezTo>
                <a:cubicBezTo>
                  <a:pt x="365760" y="530352"/>
                  <a:pt x="384048" y="512064"/>
                  <a:pt x="384048" y="493776"/>
                </a:cubicBezTo>
                <a:moveTo>
                  <a:pt x="73152" y="649224"/>
                </a:moveTo>
                <a:cubicBezTo>
                  <a:pt x="73152" y="630936"/>
                  <a:pt x="54864" y="612648"/>
                  <a:pt x="36576" y="612648"/>
                </a:cubicBezTo>
                <a:cubicBezTo>
                  <a:pt x="18288" y="612648"/>
                  <a:pt x="0" y="630936"/>
                  <a:pt x="0" y="649224"/>
                </a:cubicBezTo>
                <a:cubicBezTo>
                  <a:pt x="0" y="667512"/>
                  <a:pt x="18288" y="685800"/>
                  <a:pt x="36576" y="685800"/>
                </a:cubicBezTo>
                <a:cubicBezTo>
                  <a:pt x="54864" y="685800"/>
                  <a:pt x="73152" y="667512"/>
                  <a:pt x="73152" y="649224"/>
                </a:cubicBezTo>
                <a:moveTo>
                  <a:pt x="384048" y="649224"/>
                </a:moveTo>
                <a:cubicBezTo>
                  <a:pt x="384048" y="630936"/>
                  <a:pt x="365760" y="612648"/>
                  <a:pt x="347472" y="612648"/>
                </a:cubicBezTo>
                <a:cubicBezTo>
                  <a:pt x="320040" y="612648"/>
                  <a:pt x="301752" y="630936"/>
                  <a:pt x="301752" y="649224"/>
                </a:cubicBezTo>
                <a:cubicBezTo>
                  <a:pt x="301752" y="667512"/>
                  <a:pt x="320040" y="685800"/>
                  <a:pt x="347472" y="685800"/>
                </a:cubicBezTo>
                <a:cubicBezTo>
                  <a:pt x="365760" y="685800"/>
                  <a:pt x="384048" y="667512"/>
                  <a:pt x="384048" y="649224"/>
                </a:cubicBezTo>
                <a:moveTo>
                  <a:pt x="493776" y="612648"/>
                </a:moveTo>
                <a:cubicBezTo>
                  <a:pt x="512064" y="612648"/>
                  <a:pt x="530352" y="630936"/>
                  <a:pt x="530352" y="649224"/>
                </a:cubicBezTo>
                <a:cubicBezTo>
                  <a:pt x="530352" y="667512"/>
                  <a:pt x="512064" y="685800"/>
                  <a:pt x="493776" y="685800"/>
                </a:cubicBezTo>
                <a:cubicBezTo>
                  <a:pt x="475488" y="685800"/>
                  <a:pt x="457200" y="667512"/>
                  <a:pt x="457200" y="649224"/>
                </a:cubicBezTo>
                <a:cubicBezTo>
                  <a:pt x="457200" y="630936"/>
                  <a:pt x="475488" y="612648"/>
                  <a:pt x="493776" y="612648"/>
                </a:cubicBezTo>
                <a:moveTo>
                  <a:pt x="228600" y="649224"/>
                </a:moveTo>
                <a:cubicBezTo>
                  <a:pt x="228600" y="630936"/>
                  <a:pt x="210312" y="612648"/>
                  <a:pt x="192024" y="612648"/>
                </a:cubicBezTo>
                <a:cubicBezTo>
                  <a:pt x="173736" y="612648"/>
                  <a:pt x="155448" y="630936"/>
                  <a:pt x="155448" y="649224"/>
                </a:cubicBezTo>
                <a:cubicBezTo>
                  <a:pt x="155448" y="667512"/>
                  <a:pt x="173736" y="685800"/>
                  <a:pt x="192024" y="685800"/>
                </a:cubicBezTo>
                <a:cubicBezTo>
                  <a:pt x="210312" y="685800"/>
                  <a:pt x="228600" y="667512"/>
                  <a:pt x="228600" y="649224"/>
                </a:cubicBezTo>
                <a:moveTo>
                  <a:pt x="649224" y="612648"/>
                </a:moveTo>
                <a:cubicBezTo>
                  <a:pt x="667512" y="612648"/>
                  <a:pt x="685800" y="630936"/>
                  <a:pt x="685800" y="649224"/>
                </a:cubicBezTo>
                <a:cubicBezTo>
                  <a:pt x="685800" y="667512"/>
                  <a:pt x="667512" y="685800"/>
                  <a:pt x="649224" y="685800"/>
                </a:cubicBezTo>
                <a:cubicBezTo>
                  <a:pt x="630936" y="685800"/>
                  <a:pt x="612648" y="667512"/>
                  <a:pt x="612648" y="649224"/>
                </a:cubicBezTo>
                <a:cubicBezTo>
                  <a:pt x="612648" y="630936"/>
                  <a:pt x="630936" y="612648"/>
                  <a:pt x="649224" y="612648"/>
                </a:cubicBezTo>
                <a:moveTo>
                  <a:pt x="36576" y="457200"/>
                </a:moveTo>
                <a:cubicBezTo>
                  <a:pt x="54864" y="457200"/>
                  <a:pt x="73152" y="475488"/>
                  <a:pt x="73152" y="493776"/>
                </a:cubicBezTo>
                <a:cubicBezTo>
                  <a:pt x="73152" y="512064"/>
                  <a:pt x="54864" y="530352"/>
                  <a:pt x="36576" y="530352"/>
                </a:cubicBezTo>
                <a:cubicBezTo>
                  <a:pt x="18288" y="530352"/>
                  <a:pt x="0" y="512064"/>
                  <a:pt x="0" y="493776"/>
                </a:cubicBezTo>
                <a:cubicBezTo>
                  <a:pt x="0" y="475488"/>
                  <a:pt x="18288" y="457200"/>
                  <a:pt x="36576" y="457200"/>
                </a:cubicBezTo>
                <a:moveTo>
                  <a:pt x="530352" y="493776"/>
                </a:moveTo>
                <a:cubicBezTo>
                  <a:pt x="530352" y="475488"/>
                  <a:pt x="512064" y="457200"/>
                  <a:pt x="493776" y="457200"/>
                </a:cubicBezTo>
                <a:cubicBezTo>
                  <a:pt x="475488" y="457200"/>
                  <a:pt x="457200" y="475488"/>
                  <a:pt x="457200" y="493776"/>
                </a:cubicBezTo>
                <a:cubicBezTo>
                  <a:pt x="457200" y="512064"/>
                  <a:pt x="475488" y="530352"/>
                  <a:pt x="493776" y="530352"/>
                </a:cubicBezTo>
                <a:cubicBezTo>
                  <a:pt x="512064" y="530352"/>
                  <a:pt x="530352" y="512064"/>
                  <a:pt x="530352" y="493776"/>
                </a:cubicBezTo>
                <a:moveTo>
                  <a:pt x="192024" y="457200"/>
                </a:moveTo>
                <a:cubicBezTo>
                  <a:pt x="210312" y="457200"/>
                  <a:pt x="228600" y="475488"/>
                  <a:pt x="228600" y="493776"/>
                </a:cubicBezTo>
                <a:cubicBezTo>
                  <a:pt x="228600" y="512064"/>
                  <a:pt x="210312" y="530352"/>
                  <a:pt x="192024" y="530352"/>
                </a:cubicBezTo>
                <a:cubicBezTo>
                  <a:pt x="173736" y="530352"/>
                  <a:pt x="155448" y="512064"/>
                  <a:pt x="155448" y="493776"/>
                </a:cubicBezTo>
                <a:cubicBezTo>
                  <a:pt x="155448" y="475488"/>
                  <a:pt x="173736" y="457200"/>
                  <a:pt x="192024" y="457200"/>
                </a:cubicBezTo>
                <a:moveTo>
                  <a:pt x="685800" y="493776"/>
                </a:moveTo>
                <a:cubicBezTo>
                  <a:pt x="685800" y="475488"/>
                  <a:pt x="667512" y="457200"/>
                  <a:pt x="649224" y="457200"/>
                </a:cubicBezTo>
                <a:cubicBezTo>
                  <a:pt x="630936" y="457200"/>
                  <a:pt x="612648" y="475488"/>
                  <a:pt x="612648" y="493776"/>
                </a:cubicBezTo>
                <a:cubicBezTo>
                  <a:pt x="612648" y="512064"/>
                  <a:pt x="630936" y="530352"/>
                  <a:pt x="649224" y="530352"/>
                </a:cubicBezTo>
                <a:cubicBezTo>
                  <a:pt x="667512" y="530352"/>
                  <a:pt x="685800" y="512064"/>
                  <a:pt x="685800" y="493776"/>
                </a:cubicBezTo>
                <a:moveTo>
                  <a:pt x="73152" y="347472"/>
                </a:moveTo>
                <a:cubicBezTo>
                  <a:pt x="73152" y="320040"/>
                  <a:pt x="54864" y="301752"/>
                  <a:pt x="36576" y="301752"/>
                </a:cubicBezTo>
                <a:cubicBezTo>
                  <a:pt x="18288" y="301752"/>
                  <a:pt x="0" y="320040"/>
                  <a:pt x="0" y="347472"/>
                </a:cubicBezTo>
                <a:cubicBezTo>
                  <a:pt x="0" y="365760"/>
                  <a:pt x="18288" y="384048"/>
                  <a:pt x="36576" y="384048"/>
                </a:cubicBezTo>
                <a:cubicBezTo>
                  <a:pt x="54864" y="384048"/>
                  <a:pt x="73152" y="365760"/>
                  <a:pt x="73152" y="347472"/>
                </a:cubicBezTo>
                <a:moveTo>
                  <a:pt x="493776" y="301752"/>
                </a:moveTo>
                <a:cubicBezTo>
                  <a:pt x="512064" y="301752"/>
                  <a:pt x="530352" y="320040"/>
                  <a:pt x="530352" y="347472"/>
                </a:cubicBezTo>
                <a:cubicBezTo>
                  <a:pt x="530352" y="365760"/>
                  <a:pt x="512064" y="384048"/>
                  <a:pt x="493776" y="384048"/>
                </a:cubicBezTo>
                <a:cubicBezTo>
                  <a:pt x="475488" y="384048"/>
                  <a:pt x="457200" y="365760"/>
                  <a:pt x="457200" y="347472"/>
                </a:cubicBezTo>
                <a:cubicBezTo>
                  <a:pt x="457200" y="320040"/>
                  <a:pt x="475488" y="301752"/>
                  <a:pt x="493776" y="301752"/>
                </a:cubicBezTo>
                <a:moveTo>
                  <a:pt x="228600" y="347472"/>
                </a:moveTo>
                <a:cubicBezTo>
                  <a:pt x="228600" y="320040"/>
                  <a:pt x="210312" y="301752"/>
                  <a:pt x="192024" y="301752"/>
                </a:cubicBezTo>
                <a:cubicBezTo>
                  <a:pt x="173736" y="301752"/>
                  <a:pt x="155448" y="320040"/>
                  <a:pt x="155448" y="347472"/>
                </a:cubicBezTo>
                <a:cubicBezTo>
                  <a:pt x="155448" y="365760"/>
                  <a:pt x="173736" y="384048"/>
                  <a:pt x="192024" y="384048"/>
                </a:cubicBezTo>
                <a:cubicBezTo>
                  <a:pt x="210312" y="384048"/>
                  <a:pt x="228600" y="365760"/>
                  <a:pt x="228600" y="347472"/>
                </a:cubicBezTo>
                <a:moveTo>
                  <a:pt x="649224" y="301752"/>
                </a:moveTo>
                <a:cubicBezTo>
                  <a:pt x="667512" y="301752"/>
                  <a:pt x="685800" y="320040"/>
                  <a:pt x="685800" y="347472"/>
                </a:cubicBezTo>
                <a:cubicBezTo>
                  <a:pt x="685800" y="365760"/>
                  <a:pt x="667512" y="384048"/>
                  <a:pt x="649224" y="384048"/>
                </a:cubicBezTo>
                <a:cubicBezTo>
                  <a:pt x="630936" y="384048"/>
                  <a:pt x="612648" y="365760"/>
                  <a:pt x="612648" y="347472"/>
                </a:cubicBezTo>
                <a:cubicBezTo>
                  <a:pt x="612648" y="320040"/>
                  <a:pt x="630936" y="301752"/>
                  <a:pt x="649224" y="301752"/>
                </a:cubicBezTo>
                <a:moveTo>
                  <a:pt x="36576" y="155448"/>
                </a:moveTo>
                <a:cubicBezTo>
                  <a:pt x="54864" y="155448"/>
                  <a:pt x="73152" y="173736"/>
                  <a:pt x="73152" y="192024"/>
                </a:cubicBezTo>
                <a:cubicBezTo>
                  <a:pt x="73152" y="210312"/>
                  <a:pt x="54864" y="228600"/>
                  <a:pt x="36576" y="228600"/>
                </a:cubicBezTo>
                <a:cubicBezTo>
                  <a:pt x="18288" y="228600"/>
                  <a:pt x="0" y="210312"/>
                  <a:pt x="0" y="192024"/>
                </a:cubicBezTo>
                <a:cubicBezTo>
                  <a:pt x="0" y="173736"/>
                  <a:pt x="18288" y="155448"/>
                  <a:pt x="36576" y="155448"/>
                </a:cubicBezTo>
                <a:moveTo>
                  <a:pt x="530352" y="192024"/>
                </a:moveTo>
                <a:cubicBezTo>
                  <a:pt x="530352" y="173736"/>
                  <a:pt x="512064" y="155448"/>
                  <a:pt x="493776" y="155448"/>
                </a:cubicBezTo>
                <a:cubicBezTo>
                  <a:pt x="475488" y="155448"/>
                  <a:pt x="457200" y="173736"/>
                  <a:pt x="457200" y="192024"/>
                </a:cubicBezTo>
                <a:cubicBezTo>
                  <a:pt x="457200" y="210312"/>
                  <a:pt x="475488" y="228600"/>
                  <a:pt x="493776" y="228600"/>
                </a:cubicBezTo>
                <a:cubicBezTo>
                  <a:pt x="512064" y="228600"/>
                  <a:pt x="530352" y="210312"/>
                  <a:pt x="530352" y="192024"/>
                </a:cubicBezTo>
                <a:moveTo>
                  <a:pt x="192024" y="155448"/>
                </a:moveTo>
                <a:cubicBezTo>
                  <a:pt x="210312" y="155448"/>
                  <a:pt x="228600" y="173736"/>
                  <a:pt x="228600" y="192024"/>
                </a:cubicBezTo>
                <a:cubicBezTo>
                  <a:pt x="228600" y="210312"/>
                  <a:pt x="210312" y="228600"/>
                  <a:pt x="192024" y="228600"/>
                </a:cubicBezTo>
                <a:cubicBezTo>
                  <a:pt x="173736" y="228600"/>
                  <a:pt x="155448" y="210312"/>
                  <a:pt x="155448" y="192024"/>
                </a:cubicBezTo>
                <a:cubicBezTo>
                  <a:pt x="155448" y="173736"/>
                  <a:pt x="173736" y="155448"/>
                  <a:pt x="192024" y="155448"/>
                </a:cubicBezTo>
                <a:moveTo>
                  <a:pt x="685800" y="192024"/>
                </a:moveTo>
                <a:cubicBezTo>
                  <a:pt x="685800" y="173736"/>
                  <a:pt x="667512" y="155448"/>
                  <a:pt x="649224" y="155448"/>
                </a:cubicBezTo>
                <a:cubicBezTo>
                  <a:pt x="630936" y="155448"/>
                  <a:pt x="612648" y="173736"/>
                  <a:pt x="612648" y="192024"/>
                </a:cubicBezTo>
                <a:cubicBezTo>
                  <a:pt x="612648" y="210312"/>
                  <a:pt x="630936" y="228600"/>
                  <a:pt x="649224" y="228600"/>
                </a:cubicBezTo>
                <a:cubicBezTo>
                  <a:pt x="667512" y="228600"/>
                  <a:pt x="685800" y="210312"/>
                  <a:pt x="685800" y="192024"/>
                </a:cubicBezTo>
                <a:moveTo>
                  <a:pt x="73152" y="36576"/>
                </a:moveTo>
                <a:cubicBezTo>
                  <a:pt x="73152" y="18288"/>
                  <a:pt x="54864" y="0"/>
                  <a:pt x="36576" y="0"/>
                </a:cubicBezTo>
                <a:cubicBezTo>
                  <a:pt x="18288" y="0"/>
                  <a:pt x="0" y="18288"/>
                  <a:pt x="0" y="36576"/>
                </a:cubicBezTo>
                <a:cubicBezTo>
                  <a:pt x="0" y="54864"/>
                  <a:pt x="18288" y="73152"/>
                  <a:pt x="36576" y="73152"/>
                </a:cubicBezTo>
                <a:cubicBezTo>
                  <a:pt x="54864" y="73152"/>
                  <a:pt x="73152" y="54864"/>
                  <a:pt x="73152" y="36576"/>
                </a:cubicBezTo>
                <a:moveTo>
                  <a:pt x="493776" y="0"/>
                </a:moveTo>
                <a:cubicBezTo>
                  <a:pt x="512064" y="0"/>
                  <a:pt x="530352" y="18288"/>
                  <a:pt x="530352" y="36576"/>
                </a:cubicBezTo>
                <a:cubicBezTo>
                  <a:pt x="530352" y="54864"/>
                  <a:pt x="512064" y="73152"/>
                  <a:pt x="493776" y="73152"/>
                </a:cubicBezTo>
                <a:cubicBezTo>
                  <a:pt x="475488" y="73152"/>
                  <a:pt x="457200" y="54864"/>
                  <a:pt x="457200" y="36576"/>
                </a:cubicBezTo>
                <a:cubicBezTo>
                  <a:pt x="457200" y="18288"/>
                  <a:pt x="475488" y="0"/>
                  <a:pt x="493776" y="0"/>
                </a:cubicBezTo>
                <a:moveTo>
                  <a:pt x="228600" y="36576"/>
                </a:moveTo>
                <a:cubicBezTo>
                  <a:pt x="228600" y="18288"/>
                  <a:pt x="210312" y="0"/>
                  <a:pt x="192024" y="0"/>
                </a:cubicBezTo>
                <a:cubicBezTo>
                  <a:pt x="173736" y="0"/>
                  <a:pt x="155448" y="18288"/>
                  <a:pt x="155448" y="36576"/>
                </a:cubicBezTo>
                <a:cubicBezTo>
                  <a:pt x="155448" y="54864"/>
                  <a:pt x="173736" y="73152"/>
                  <a:pt x="192024" y="73152"/>
                </a:cubicBezTo>
                <a:cubicBezTo>
                  <a:pt x="210312" y="73152"/>
                  <a:pt x="228600" y="54864"/>
                  <a:pt x="228600" y="36576"/>
                </a:cubicBezTo>
                <a:moveTo>
                  <a:pt x="649224" y="0"/>
                </a:moveTo>
                <a:cubicBezTo>
                  <a:pt x="667512" y="0"/>
                  <a:pt x="685800" y="18288"/>
                  <a:pt x="685800" y="36576"/>
                </a:cubicBezTo>
                <a:cubicBezTo>
                  <a:pt x="685800" y="54864"/>
                  <a:pt x="667512" y="73152"/>
                  <a:pt x="649224" y="73152"/>
                </a:cubicBezTo>
                <a:cubicBezTo>
                  <a:pt x="630936" y="73152"/>
                  <a:pt x="612648" y="54864"/>
                  <a:pt x="612648" y="36576"/>
                </a:cubicBezTo>
                <a:cubicBezTo>
                  <a:pt x="612648" y="18288"/>
                  <a:pt x="630936" y="0"/>
                  <a:pt x="649224" y="0"/>
                </a:cubicBezTo>
              </a:path>
            </a:pathLst>
          </a:custGeom>
          <a:solidFill>
            <a:schemeClr val="lt1">
              <a:alpha val="40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019350" y="2640236"/>
            <a:ext cx="5991049" cy="1937529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8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1019351" y="4765896"/>
            <a:ext cx="5985754" cy="746381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wrap="square" lIns="0" tIns="0" rIns="0" bIns="0" anchor="b">
            <a:normAutofit/>
          </a:bodyPr>
          <a:lstStyle>
            <a:lvl1pPr algn="l">
              <a:defRPr sz="36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ctor 15_#color_$accent1_$accent2-2055&amp;13184"/>
          <p:cNvSpPr/>
          <p:nvPr userDrawn="1">
            <p:custDataLst>
              <p:tags r:id="rId2"/>
            </p:custDataLst>
          </p:nvPr>
        </p:nvSpPr>
        <p:spPr>
          <a:xfrm>
            <a:off x="0" y="4315968"/>
            <a:ext cx="12188952" cy="2542032"/>
          </a:xfrm>
          <a:custGeom>
            <a:avLst/>
            <a:gdLst/>
            <a:ahLst/>
            <a:cxnLst/>
            <a:rect l="l" t="t" r="r" b="b"/>
            <a:pathLst>
              <a:path w="12188952" h="2542032">
                <a:moveTo>
                  <a:pt x="12188952" y="347472"/>
                </a:moveTo>
                <a:lnTo>
                  <a:pt x="12188952" y="2542032"/>
                </a:lnTo>
                <a:lnTo>
                  <a:pt x="0" y="2542032"/>
                </a:lnTo>
                <a:lnTo>
                  <a:pt x="0" y="841248"/>
                </a:lnTo>
                <a:cubicBezTo>
                  <a:pt x="859536" y="329184"/>
                  <a:pt x="2176272" y="0"/>
                  <a:pt x="3712464" y="0"/>
                </a:cubicBezTo>
                <a:cubicBezTo>
                  <a:pt x="4736592" y="0"/>
                  <a:pt x="5779008" y="283464"/>
                  <a:pt x="6830568" y="566928"/>
                </a:cubicBezTo>
                <a:cubicBezTo>
                  <a:pt x="7882128" y="850392"/>
                  <a:pt x="8942832" y="1133856"/>
                  <a:pt x="9985248" y="1133856"/>
                </a:cubicBezTo>
                <a:cubicBezTo>
                  <a:pt x="10835640" y="1133856"/>
                  <a:pt x="11594592" y="786384"/>
                  <a:pt x="12188952" y="347472"/>
                </a:cubicBezTo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5" name="Vector 21_#color_$accent1_$accent2-2055&amp;13187"/>
          <p:cNvSpPr/>
          <p:nvPr userDrawn="1">
            <p:custDataLst>
              <p:tags r:id="rId3"/>
            </p:custDataLst>
          </p:nvPr>
        </p:nvSpPr>
        <p:spPr>
          <a:xfrm>
            <a:off x="0" y="4059936"/>
            <a:ext cx="12188952" cy="2798064"/>
          </a:xfrm>
          <a:custGeom>
            <a:avLst/>
            <a:gdLst/>
            <a:ahLst/>
            <a:cxnLst/>
            <a:rect l="l" t="t" r="r" b="b"/>
            <a:pathLst>
              <a:path w="12188952" h="2798064">
                <a:moveTo>
                  <a:pt x="12188952" y="146304"/>
                </a:moveTo>
                <a:lnTo>
                  <a:pt x="12188952" y="2798064"/>
                </a:lnTo>
                <a:lnTo>
                  <a:pt x="0" y="2798064"/>
                </a:lnTo>
                <a:lnTo>
                  <a:pt x="0" y="694944"/>
                </a:lnTo>
                <a:cubicBezTo>
                  <a:pt x="850392" y="274320"/>
                  <a:pt x="2066544" y="0"/>
                  <a:pt x="3456432" y="0"/>
                </a:cubicBezTo>
                <a:cubicBezTo>
                  <a:pt x="4480560" y="0"/>
                  <a:pt x="5532120" y="283464"/>
                  <a:pt x="6574536" y="566928"/>
                </a:cubicBezTo>
                <a:cubicBezTo>
                  <a:pt x="7635240" y="850392"/>
                  <a:pt x="8686800" y="1133856"/>
                  <a:pt x="9729216" y="1133856"/>
                </a:cubicBezTo>
                <a:cubicBezTo>
                  <a:pt x="10716768" y="1133856"/>
                  <a:pt x="11567160" y="667512"/>
                  <a:pt x="12188952" y="146304"/>
                </a:cubicBezTo>
              </a:path>
            </a:pathLst>
          </a:custGeom>
          <a:gradFill>
            <a:gsLst>
              <a:gs pos="0">
                <a:schemeClr val="accent1">
                  <a:alpha val="60000"/>
                </a:schemeClr>
              </a:gs>
              <a:gs pos="100000">
                <a:schemeClr val="accent2">
                  <a:alpha val="6000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6" name="Vector 17_#color_$accent1_$accent2-2055&amp;13190"/>
          <p:cNvSpPr/>
          <p:nvPr userDrawn="1">
            <p:custDataLst>
              <p:tags r:id="rId4"/>
            </p:custDataLst>
          </p:nvPr>
        </p:nvSpPr>
        <p:spPr>
          <a:xfrm>
            <a:off x="6065520" y="0"/>
            <a:ext cx="6126480" cy="978408"/>
          </a:xfrm>
          <a:custGeom>
            <a:avLst/>
            <a:gdLst/>
            <a:ahLst/>
            <a:cxnLst/>
            <a:rect l="l" t="t" r="r" b="b"/>
            <a:pathLst>
              <a:path w="6126480" h="978408">
                <a:moveTo>
                  <a:pt x="6126480" y="978408"/>
                </a:moveTo>
                <a:cubicBezTo>
                  <a:pt x="5568696" y="621792"/>
                  <a:pt x="4672584" y="201168"/>
                  <a:pt x="3822192" y="283464"/>
                </a:cubicBezTo>
                <a:cubicBezTo>
                  <a:pt x="3200400" y="347472"/>
                  <a:pt x="2880360" y="457200"/>
                  <a:pt x="2606040" y="548640"/>
                </a:cubicBezTo>
                <a:cubicBezTo>
                  <a:pt x="2295144" y="658368"/>
                  <a:pt x="2048256" y="740664"/>
                  <a:pt x="1481328" y="694944"/>
                </a:cubicBezTo>
                <a:cubicBezTo>
                  <a:pt x="841248" y="640080"/>
                  <a:pt x="320040" y="347472"/>
                  <a:pt x="0" y="0"/>
                </a:cubicBezTo>
                <a:lnTo>
                  <a:pt x="6126480" y="0"/>
                </a:lnTo>
                <a:lnTo>
                  <a:pt x="6126480" y="978408"/>
                </a:lnTo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043622" y="1149400"/>
            <a:ext cx="3920535" cy="1081088"/>
          </a:xfrm>
        </p:spPr>
        <p:txBody>
          <a:bodyPr wrap="square" anchor="b">
            <a:normAutofit/>
          </a:bodyPr>
          <a:lstStyle>
            <a:lvl1pPr>
              <a:defRPr sz="50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26_#color_$accent1_$accent2-2055&amp;13199"/>
          <p:cNvSpPr/>
          <p:nvPr userDrawn="1">
            <p:custDataLst>
              <p:tags r:id="rId2"/>
            </p:custDataLst>
          </p:nvPr>
        </p:nvSpPr>
        <p:spPr>
          <a:xfrm>
            <a:off x="9500616" y="0"/>
            <a:ext cx="1335024" cy="676656"/>
          </a:xfrm>
          <a:custGeom>
            <a:avLst/>
            <a:gdLst/>
            <a:ahLst/>
            <a:cxnLst/>
            <a:rect l="l" t="t" r="r" b="b"/>
            <a:pathLst>
              <a:path w="1335024" h="676656">
                <a:moveTo>
                  <a:pt x="667512" y="676656"/>
                </a:moveTo>
                <a:cubicBezTo>
                  <a:pt x="1033272" y="676656"/>
                  <a:pt x="1335024" y="374904"/>
                  <a:pt x="1335024" y="9144"/>
                </a:cubicBezTo>
                <a:cubicBezTo>
                  <a:pt x="1335024" y="0"/>
                  <a:pt x="1335024" y="0"/>
                  <a:pt x="1335024" y="0"/>
                </a:cubicBezTo>
                <a:lnTo>
                  <a:pt x="0" y="0"/>
                </a:lnTo>
                <a:cubicBezTo>
                  <a:pt x="0" y="0"/>
                  <a:pt x="0" y="0"/>
                  <a:pt x="0" y="9144"/>
                </a:cubicBezTo>
                <a:cubicBezTo>
                  <a:pt x="0" y="374904"/>
                  <a:pt x="301752" y="676656"/>
                  <a:pt x="667512" y="676656"/>
                </a:cubicBezTo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282055" y="3444875"/>
            <a:ext cx="5441315" cy="2473960"/>
          </a:xfrm>
        </p:spPr>
        <p:txBody>
          <a:bodyPr wrap="square" anchor="t">
            <a:normAutofit/>
          </a:bodyPr>
          <a:lstStyle>
            <a:lvl1pPr algn="l">
              <a:defRPr sz="50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6282055" y="1912620"/>
            <a:ext cx="5450205" cy="1438910"/>
          </a:xfrm>
        </p:spPr>
        <p:txBody>
          <a:bodyPr wrap="none" anchor="b">
            <a:noAutofit/>
          </a:bodyPr>
          <a:lstStyle>
            <a:lvl1pPr marL="0" indent="0" algn="l">
              <a:buNone/>
              <a:defRPr sz="8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2" name="Vector 4_#color_$accent1_$accent2-2055&amp;13277"/>
          <p:cNvSpPr/>
          <p:nvPr userDrawn="1">
            <p:custDataLst>
              <p:tags r:id="rId8"/>
            </p:custDataLst>
          </p:nvPr>
        </p:nvSpPr>
        <p:spPr>
          <a:xfrm rot="16860000">
            <a:off x="5302250" y="4690110"/>
            <a:ext cx="898525" cy="939165"/>
          </a:xfrm>
          <a:custGeom>
            <a:avLst/>
            <a:gdLst/>
            <a:ahLst/>
            <a:cxnLst/>
            <a:rect l="l" t="t" r="r" b="b"/>
            <a:pathLst>
              <a:path w="1216152" h="1271016">
                <a:moveTo>
                  <a:pt x="1051560" y="384048"/>
                </a:moveTo>
                <a:cubicBezTo>
                  <a:pt x="832104" y="36576"/>
                  <a:pt x="603504" y="-18288"/>
                  <a:pt x="502920" y="0"/>
                </a:cubicBezTo>
                <a:cubicBezTo>
                  <a:pt x="356616" y="45720"/>
                  <a:pt x="274320" y="118872"/>
                  <a:pt x="173736" y="301752"/>
                </a:cubicBezTo>
                <a:cubicBezTo>
                  <a:pt x="64008" y="493776"/>
                  <a:pt x="-109728" y="923544"/>
                  <a:pt x="100584" y="1152144"/>
                </a:cubicBezTo>
                <a:cubicBezTo>
                  <a:pt x="310896" y="1380744"/>
                  <a:pt x="1014984" y="1243584"/>
                  <a:pt x="1133856" y="1088136"/>
                </a:cubicBezTo>
                <a:cubicBezTo>
                  <a:pt x="1252728" y="941832"/>
                  <a:pt x="1271016" y="722376"/>
                  <a:pt x="1051560" y="384048"/>
                </a:cubicBezTo>
              </a:path>
            </a:pathLst>
          </a:cu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9934013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4" name="任意多边形: 形状 13"/>
          <p:cNvSpPr/>
          <p:nvPr userDrawn="1">
            <p:custDataLst>
              <p:tags r:id="rId9"/>
            </p:custDataLst>
          </p:nvPr>
        </p:nvSpPr>
        <p:spPr>
          <a:xfrm flipH="1">
            <a:off x="0" y="0"/>
            <a:ext cx="6188638" cy="6858000"/>
          </a:xfrm>
          <a:custGeom>
            <a:avLst/>
            <a:gdLst>
              <a:gd name="connsiteX0" fmla="*/ 6006520 w 6188638"/>
              <a:gd name="connsiteY0" fmla="*/ 0 h 6858000"/>
              <a:gd name="connsiteX1" fmla="*/ 428680 w 6188638"/>
              <a:gd name="connsiteY1" fmla="*/ 0 h 6858000"/>
              <a:gd name="connsiteX2" fmla="*/ 35488 w 6188638"/>
              <a:gd name="connsiteY2" fmla="*/ 1463040 h 6858000"/>
              <a:gd name="connsiteX3" fmla="*/ 1580824 w 6188638"/>
              <a:gd name="connsiteY3" fmla="*/ 2157984 h 6858000"/>
              <a:gd name="connsiteX4" fmla="*/ 3327328 w 6188638"/>
              <a:gd name="connsiteY4" fmla="*/ 3191256 h 6858000"/>
              <a:gd name="connsiteX5" fmla="*/ 2705536 w 6188638"/>
              <a:gd name="connsiteY5" fmla="*/ 4608576 h 6858000"/>
              <a:gd name="connsiteX6" fmla="*/ 2422072 w 6188638"/>
              <a:gd name="connsiteY6" fmla="*/ 6858000 h 6858000"/>
              <a:gd name="connsiteX7" fmla="*/ 4982392 w 6188638"/>
              <a:gd name="connsiteY7" fmla="*/ 6858000 h 6858000"/>
              <a:gd name="connsiteX8" fmla="*/ 6171040 w 6188638"/>
              <a:gd name="connsiteY8" fmla="*/ 5774615 h 6858000"/>
              <a:gd name="connsiteX9" fmla="*/ 6188638 w 6188638"/>
              <a:gd name="connsiteY9" fmla="*/ 5764128 h 6858000"/>
              <a:gd name="connsiteX10" fmla="*/ 6188638 w 6188638"/>
              <a:gd name="connsiteY10" fmla="*/ 519278 h 6858000"/>
              <a:gd name="connsiteX11" fmla="*/ 6175184 w 6188638"/>
              <a:gd name="connsiteY11" fmla="*/ 476979 h 6858000"/>
              <a:gd name="connsiteX12" fmla="*/ 6134536 w 6188638"/>
              <a:gd name="connsiteY12" fmla="*/ 320040 h 6858000"/>
              <a:gd name="connsiteX13" fmla="*/ 6006520 w 61886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188638" h="6858000">
                <a:moveTo>
                  <a:pt x="6006520" y="0"/>
                </a:moveTo>
                <a:lnTo>
                  <a:pt x="428680" y="0"/>
                </a:lnTo>
                <a:cubicBezTo>
                  <a:pt x="108640" y="420624"/>
                  <a:pt x="-83384" y="914400"/>
                  <a:pt x="35488" y="1463040"/>
                </a:cubicBezTo>
                <a:cubicBezTo>
                  <a:pt x="181792" y="2103120"/>
                  <a:pt x="867592" y="2130552"/>
                  <a:pt x="1580824" y="2157984"/>
                </a:cubicBezTo>
                <a:cubicBezTo>
                  <a:pt x="2385496" y="2185416"/>
                  <a:pt x="3235888" y="2221992"/>
                  <a:pt x="3327328" y="3191256"/>
                </a:cubicBezTo>
                <a:cubicBezTo>
                  <a:pt x="3400480" y="3959352"/>
                  <a:pt x="3053008" y="4288536"/>
                  <a:pt x="2705536" y="4608576"/>
                </a:cubicBezTo>
                <a:cubicBezTo>
                  <a:pt x="2248336" y="5047488"/>
                  <a:pt x="1809424" y="5458968"/>
                  <a:pt x="2422072" y="6858000"/>
                </a:cubicBezTo>
                <a:lnTo>
                  <a:pt x="4982392" y="6858000"/>
                </a:lnTo>
                <a:cubicBezTo>
                  <a:pt x="5342437" y="6465951"/>
                  <a:pt x="5730485" y="6059900"/>
                  <a:pt x="6171040" y="5774615"/>
                </a:cubicBezTo>
                <a:lnTo>
                  <a:pt x="6188638" y="5764128"/>
                </a:lnTo>
                <a:lnTo>
                  <a:pt x="6188638" y="519278"/>
                </a:lnTo>
                <a:lnTo>
                  <a:pt x="6175184" y="476979"/>
                </a:lnTo>
                <a:cubicBezTo>
                  <a:pt x="6160682" y="426625"/>
                  <a:pt x="6147109" y="374333"/>
                  <a:pt x="6134536" y="320040"/>
                </a:cubicBezTo>
                <a:cubicBezTo>
                  <a:pt x="6107104" y="210312"/>
                  <a:pt x="6061384" y="100584"/>
                  <a:pt x="600652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alpha val="100000"/>
                </a:schemeClr>
              </a:gs>
              <a:gs pos="0">
                <a:schemeClr val="accent2">
                  <a:alpha val="4300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10"/>
            </p:custDataLst>
          </p:nvPr>
        </p:nvSpPr>
        <p:spPr>
          <a:xfrm flipH="1">
            <a:off x="1" y="0"/>
            <a:ext cx="5854289" cy="6858000"/>
          </a:xfrm>
          <a:custGeom>
            <a:avLst/>
            <a:gdLst>
              <a:gd name="connsiteX0" fmla="*/ 5717129 w 5854289"/>
              <a:gd name="connsiteY0" fmla="*/ 0 h 6858000"/>
              <a:gd name="connsiteX1" fmla="*/ 742793 w 5854289"/>
              <a:gd name="connsiteY1" fmla="*/ 0 h 6858000"/>
              <a:gd name="connsiteX2" fmla="*/ 38705 w 5854289"/>
              <a:gd name="connsiteY2" fmla="*/ 1828800 h 6858000"/>
              <a:gd name="connsiteX3" fmla="*/ 1574897 w 5854289"/>
              <a:gd name="connsiteY3" fmla="*/ 2523744 h 6858000"/>
              <a:gd name="connsiteX4" fmla="*/ 3330545 w 5854289"/>
              <a:gd name="connsiteY4" fmla="*/ 3557016 h 6858000"/>
              <a:gd name="connsiteX5" fmla="*/ 2708753 w 5854289"/>
              <a:gd name="connsiteY5" fmla="*/ 4974336 h 6858000"/>
              <a:gd name="connsiteX6" fmla="*/ 2278985 w 5854289"/>
              <a:gd name="connsiteY6" fmla="*/ 6858000 h 6858000"/>
              <a:gd name="connsiteX7" fmla="*/ 5323937 w 5854289"/>
              <a:gd name="connsiteY7" fmla="*/ 6858000 h 6858000"/>
              <a:gd name="connsiteX8" fmla="*/ 5821142 w 5854289"/>
              <a:gd name="connsiteY8" fmla="*/ 6397371 h 6858000"/>
              <a:gd name="connsiteX9" fmla="*/ 5854289 w 5854289"/>
              <a:gd name="connsiteY9" fmla="*/ 6371012 h 6858000"/>
              <a:gd name="connsiteX10" fmla="*/ 5854289 w 5854289"/>
              <a:gd name="connsiteY10" fmla="*/ 1422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54289" h="6858000">
                <a:moveTo>
                  <a:pt x="5717129" y="0"/>
                </a:moveTo>
                <a:lnTo>
                  <a:pt x="742793" y="0"/>
                </a:lnTo>
                <a:cubicBezTo>
                  <a:pt x="258161" y="502920"/>
                  <a:pt x="-125887" y="1106424"/>
                  <a:pt x="38705" y="1828800"/>
                </a:cubicBezTo>
                <a:cubicBezTo>
                  <a:pt x="185009" y="2468880"/>
                  <a:pt x="870809" y="2496312"/>
                  <a:pt x="1574897" y="2523744"/>
                </a:cubicBezTo>
                <a:cubicBezTo>
                  <a:pt x="2388713" y="2551176"/>
                  <a:pt x="3239105" y="2587752"/>
                  <a:pt x="3330545" y="3557016"/>
                </a:cubicBezTo>
                <a:cubicBezTo>
                  <a:pt x="3403697" y="4315968"/>
                  <a:pt x="3047081" y="4654296"/>
                  <a:pt x="2708753" y="4974336"/>
                </a:cubicBezTo>
                <a:cubicBezTo>
                  <a:pt x="2297273" y="5367528"/>
                  <a:pt x="1894937" y="5751576"/>
                  <a:pt x="2278985" y="6858000"/>
                </a:cubicBezTo>
                <a:lnTo>
                  <a:pt x="5323937" y="6858000"/>
                </a:lnTo>
                <a:cubicBezTo>
                  <a:pt x="5483957" y="6697980"/>
                  <a:pt x="5648549" y="6540246"/>
                  <a:pt x="5821142" y="6397371"/>
                </a:cubicBezTo>
                <a:lnTo>
                  <a:pt x="5854289" y="6371012"/>
                </a:lnTo>
                <a:lnTo>
                  <a:pt x="5854289" y="14228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100000"/>
                </a:schemeClr>
              </a:gs>
              <a:gs pos="0">
                <a:schemeClr val="accent2">
                  <a:alpha val="10000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Autofit/>
          </a:bodyPr>
          <a:lstStyle>
            <a:lvl1pPr algn="l">
              <a:defRPr lang="en-US" sz="3600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en-US" sz="3600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wrap="square" lIns="0" tIns="0" rIns="0" bIns="0" anchor="b">
            <a:normAutofit/>
          </a:bodyPr>
          <a:lstStyle>
            <a:lvl1pPr algn="l">
              <a:defRPr sz="36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26_#color_$accent1_$accent2-2055&amp;13205"/>
          <p:cNvSpPr/>
          <p:nvPr userDrawn="1">
            <p:custDataLst>
              <p:tags r:id="rId2"/>
            </p:custDataLst>
          </p:nvPr>
        </p:nvSpPr>
        <p:spPr>
          <a:xfrm>
            <a:off x="0" y="5934456"/>
            <a:ext cx="886968" cy="923544"/>
          </a:xfrm>
          <a:custGeom>
            <a:avLst/>
            <a:gdLst/>
            <a:ahLst/>
            <a:cxnLst/>
            <a:rect l="l" t="t" r="r" b="b"/>
            <a:pathLst>
              <a:path w="886968" h="923544">
                <a:moveTo>
                  <a:pt x="832104" y="923544"/>
                </a:moveTo>
                <a:lnTo>
                  <a:pt x="0" y="923544"/>
                </a:lnTo>
                <a:lnTo>
                  <a:pt x="0" y="36576"/>
                </a:lnTo>
                <a:cubicBezTo>
                  <a:pt x="73152" y="9144"/>
                  <a:pt x="146304" y="0"/>
                  <a:pt x="219456" y="0"/>
                </a:cubicBezTo>
                <a:cubicBezTo>
                  <a:pt x="594360" y="0"/>
                  <a:pt x="886968" y="301752"/>
                  <a:pt x="886968" y="667512"/>
                </a:cubicBezTo>
                <a:cubicBezTo>
                  <a:pt x="886968" y="758952"/>
                  <a:pt x="868680" y="850392"/>
                  <a:pt x="832104" y="923544"/>
                </a:cubicBezTo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+mn-lt"/>
                <a:ea typeface="+mn-lt"/>
              </a:defRPr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26_#color_$accent1_$accent2-2055&amp;13205"/>
          <p:cNvSpPr/>
          <p:nvPr userDrawn="1">
            <p:custDataLst>
              <p:tags r:id="rId2"/>
            </p:custDataLst>
          </p:nvPr>
        </p:nvSpPr>
        <p:spPr>
          <a:xfrm>
            <a:off x="0" y="5934456"/>
            <a:ext cx="886968" cy="923544"/>
          </a:xfrm>
          <a:custGeom>
            <a:avLst/>
            <a:gdLst/>
            <a:ahLst/>
            <a:cxnLst/>
            <a:rect l="l" t="t" r="r" b="b"/>
            <a:pathLst>
              <a:path w="886968" h="923544">
                <a:moveTo>
                  <a:pt x="832104" y="923544"/>
                </a:moveTo>
                <a:lnTo>
                  <a:pt x="0" y="923544"/>
                </a:lnTo>
                <a:lnTo>
                  <a:pt x="0" y="36576"/>
                </a:lnTo>
                <a:cubicBezTo>
                  <a:pt x="73152" y="9144"/>
                  <a:pt x="146304" y="0"/>
                  <a:pt x="219456" y="0"/>
                </a:cubicBezTo>
                <a:cubicBezTo>
                  <a:pt x="594360" y="0"/>
                  <a:pt x="886968" y="301752"/>
                  <a:pt x="886968" y="667512"/>
                </a:cubicBezTo>
                <a:cubicBezTo>
                  <a:pt x="886968" y="758952"/>
                  <a:pt x="868680" y="850392"/>
                  <a:pt x="832104" y="923544"/>
                </a:cubicBezTo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en-US" sz="3600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26_#color_$accent1_$accent2-2055&amp;13265"/>
          <p:cNvSpPr/>
          <p:nvPr userDrawn="1">
            <p:custDataLst>
              <p:tags r:id="rId2"/>
            </p:custDataLst>
          </p:nvPr>
        </p:nvSpPr>
        <p:spPr>
          <a:xfrm>
            <a:off x="749808" y="0"/>
            <a:ext cx="1170432" cy="585216"/>
          </a:xfrm>
          <a:custGeom>
            <a:avLst/>
            <a:gdLst/>
            <a:ahLst/>
            <a:cxnLst/>
            <a:rect l="l" t="t" r="r" b="b"/>
            <a:pathLst>
              <a:path w="1170432" h="585216">
                <a:moveTo>
                  <a:pt x="585216" y="585216"/>
                </a:moveTo>
                <a:cubicBezTo>
                  <a:pt x="905256" y="585216"/>
                  <a:pt x="1170432" y="320040"/>
                  <a:pt x="1170432" y="0"/>
                </a:cubicBezTo>
                <a:lnTo>
                  <a:pt x="0" y="0"/>
                </a:lnTo>
                <a:cubicBezTo>
                  <a:pt x="0" y="320040"/>
                  <a:pt x="265176" y="585216"/>
                  <a:pt x="585216" y="585216"/>
                </a:cubicBezTo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8" name="Vector 15_#color_$accent1_$accent2-2055&amp;13268"/>
          <p:cNvSpPr/>
          <p:nvPr userDrawn="1">
            <p:custDataLst>
              <p:tags r:id="rId3"/>
            </p:custDataLst>
          </p:nvPr>
        </p:nvSpPr>
        <p:spPr>
          <a:xfrm>
            <a:off x="0" y="3355848"/>
            <a:ext cx="12188952" cy="3502152"/>
          </a:xfrm>
          <a:custGeom>
            <a:avLst/>
            <a:gdLst/>
            <a:ahLst/>
            <a:cxnLst/>
            <a:rect l="l" t="t" r="r" b="b"/>
            <a:pathLst>
              <a:path w="12188952" h="3502152">
                <a:moveTo>
                  <a:pt x="12188952" y="877824"/>
                </a:moveTo>
                <a:lnTo>
                  <a:pt x="12188952" y="3502152"/>
                </a:lnTo>
                <a:lnTo>
                  <a:pt x="0" y="3502152"/>
                </a:lnTo>
                <a:lnTo>
                  <a:pt x="0" y="713232"/>
                </a:lnTo>
                <a:cubicBezTo>
                  <a:pt x="630936" y="1133856"/>
                  <a:pt x="1655064" y="1591056"/>
                  <a:pt x="2880360" y="1591056"/>
                </a:cubicBezTo>
                <a:cubicBezTo>
                  <a:pt x="3867912" y="1591056"/>
                  <a:pt x="4727448" y="1225296"/>
                  <a:pt x="5623560" y="841248"/>
                </a:cubicBezTo>
                <a:cubicBezTo>
                  <a:pt x="6601968" y="420624"/>
                  <a:pt x="7626096" y="-18288"/>
                  <a:pt x="8906256" y="0"/>
                </a:cubicBezTo>
                <a:cubicBezTo>
                  <a:pt x="10131552" y="18288"/>
                  <a:pt x="11311128" y="438912"/>
                  <a:pt x="12188952" y="877824"/>
                </a:cubicBezTo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9" name="Vector 16_#color_$accent1_$accent2-2055&amp;13271"/>
          <p:cNvSpPr/>
          <p:nvPr userDrawn="1">
            <p:custDataLst>
              <p:tags r:id="rId4"/>
            </p:custDataLst>
          </p:nvPr>
        </p:nvSpPr>
        <p:spPr>
          <a:xfrm>
            <a:off x="0" y="3099816"/>
            <a:ext cx="12188952" cy="3758184"/>
          </a:xfrm>
          <a:custGeom>
            <a:avLst/>
            <a:gdLst/>
            <a:ahLst/>
            <a:cxnLst/>
            <a:rect l="l" t="t" r="r" b="b"/>
            <a:pathLst>
              <a:path w="12188952" h="3758184">
                <a:moveTo>
                  <a:pt x="12188952" y="1152144"/>
                </a:moveTo>
                <a:lnTo>
                  <a:pt x="12188952" y="3758184"/>
                </a:lnTo>
                <a:lnTo>
                  <a:pt x="0" y="3758184"/>
                </a:lnTo>
                <a:lnTo>
                  <a:pt x="0" y="1005840"/>
                </a:lnTo>
                <a:cubicBezTo>
                  <a:pt x="612648" y="1325880"/>
                  <a:pt x="1435608" y="1591056"/>
                  <a:pt x="2377440" y="1591056"/>
                </a:cubicBezTo>
                <a:cubicBezTo>
                  <a:pt x="3364992" y="1591056"/>
                  <a:pt x="4224528" y="1225296"/>
                  <a:pt x="5111496" y="841248"/>
                </a:cubicBezTo>
                <a:cubicBezTo>
                  <a:pt x="6099048" y="420624"/>
                  <a:pt x="7123176" y="-18288"/>
                  <a:pt x="8394192" y="0"/>
                </a:cubicBezTo>
                <a:cubicBezTo>
                  <a:pt x="9875520" y="27432"/>
                  <a:pt x="11292840" y="630936"/>
                  <a:pt x="12188952" y="1152144"/>
                </a:cubicBezTo>
              </a:path>
            </a:pathLst>
          </a:custGeom>
          <a:gradFill>
            <a:gsLst>
              <a:gs pos="0">
                <a:schemeClr val="accent1">
                  <a:alpha val="60000"/>
                </a:schemeClr>
              </a:gs>
              <a:gs pos="100000">
                <a:schemeClr val="accent2">
                  <a:alpha val="6000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Union_#color-2055&amp;13237"/>
          <p:cNvSpPr/>
          <p:nvPr userDrawn="1">
            <p:custDataLst>
              <p:tags r:id="rId5"/>
            </p:custDataLst>
          </p:nvPr>
        </p:nvSpPr>
        <p:spPr>
          <a:xfrm>
            <a:off x="11128248" y="578815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7472" y="0"/>
                </a:moveTo>
                <a:cubicBezTo>
                  <a:pt x="365760" y="0"/>
                  <a:pt x="384048" y="18288"/>
                  <a:pt x="384048" y="36576"/>
                </a:cubicBezTo>
                <a:cubicBezTo>
                  <a:pt x="384048" y="54864"/>
                  <a:pt x="365760" y="73152"/>
                  <a:pt x="347472" y="73152"/>
                </a:cubicBezTo>
                <a:cubicBezTo>
                  <a:pt x="320040" y="73152"/>
                  <a:pt x="301752" y="54864"/>
                  <a:pt x="301752" y="36576"/>
                </a:cubicBezTo>
                <a:cubicBezTo>
                  <a:pt x="301752" y="18288"/>
                  <a:pt x="320040" y="0"/>
                  <a:pt x="347472" y="0"/>
                </a:cubicBezTo>
                <a:moveTo>
                  <a:pt x="384048" y="192024"/>
                </a:moveTo>
                <a:cubicBezTo>
                  <a:pt x="384048" y="173736"/>
                  <a:pt x="365760" y="155448"/>
                  <a:pt x="347472" y="155448"/>
                </a:cubicBezTo>
                <a:cubicBezTo>
                  <a:pt x="320040" y="155448"/>
                  <a:pt x="301752" y="173736"/>
                  <a:pt x="301752" y="192024"/>
                </a:cubicBezTo>
                <a:cubicBezTo>
                  <a:pt x="301752" y="210312"/>
                  <a:pt x="320040" y="228600"/>
                  <a:pt x="347472" y="228600"/>
                </a:cubicBezTo>
                <a:cubicBezTo>
                  <a:pt x="365760" y="228600"/>
                  <a:pt x="384048" y="210312"/>
                  <a:pt x="384048" y="192024"/>
                </a:cubicBezTo>
                <a:moveTo>
                  <a:pt x="347472" y="301752"/>
                </a:moveTo>
                <a:cubicBezTo>
                  <a:pt x="365760" y="301752"/>
                  <a:pt x="384048" y="320040"/>
                  <a:pt x="384048" y="347472"/>
                </a:cubicBezTo>
                <a:cubicBezTo>
                  <a:pt x="384048" y="365760"/>
                  <a:pt x="365760" y="384048"/>
                  <a:pt x="347472" y="384048"/>
                </a:cubicBezTo>
                <a:cubicBezTo>
                  <a:pt x="320040" y="384048"/>
                  <a:pt x="301752" y="365760"/>
                  <a:pt x="301752" y="347472"/>
                </a:cubicBezTo>
                <a:cubicBezTo>
                  <a:pt x="301752" y="320040"/>
                  <a:pt x="320040" y="301752"/>
                  <a:pt x="347472" y="301752"/>
                </a:cubicBezTo>
                <a:moveTo>
                  <a:pt x="384048" y="493776"/>
                </a:moveTo>
                <a:cubicBezTo>
                  <a:pt x="384048" y="475488"/>
                  <a:pt x="365760" y="457200"/>
                  <a:pt x="347472" y="457200"/>
                </a:cubicBezTo>
                <a:cubicBezTo>
                  <a:pt x="320040" y="457200"/>
                  <a:pt x="301752" y="475488"/>
                  <a:pt x="301752" y="493776"/>
                </a:cubicBezTo>
                <a:cubicBezTo>
                  <a:pt x="301752" y="512064"/>
                  <a:pt x="320040" y="530352"/>
                  <a:pt x="347472" y="530352"/>
                </a:cubicBezTo>
                <a:cubicBezTo>
                  <a:pt x="365760" y="530352"/>
                  <a:pt x="384048" y="512064"/>
                  <a:pt x="384048" y="493776"/>
                </a:cubicBezTo>
                <a:moveTo>
                  <a:pt x="73152" y="649224"/>
                </a:moveTo>
                <a:cubicBezTo>
                  <a:pt x="73152" y="630936"/>
                  <a:pt x="54864" y="612648"/>
                  <a:pt x="36576" y="612648"/>
                </a:cubicBezTo>
                <a:cubicBezTo>
                  <a:pt x="18288" y="612648"/>
                  <a:pt x="0" y="630936"/>
                  <a:pt x="0" y="649224"/>
                </a:cubicBezTo>
                <a:cubicBezTo>
                  <a:pt x="0" y="667512"/>
                  <a:pt x="18288" y="685800"/>
                  <a:pt x="36576" y="685800"/>
                </a:cubicBezTo>
                <a:cubicBezTo>
                  <a:pt x="54864" y="685800"/>
                  <a:pt x="73152" y="667512"/>
                  <a:pt x="73152" y="649224"/>
                </a:cubicBezTo>
                <a:moveTo>
                  <a:pt x="384048" y="649224"/>
                </a:moveTo>
                <a:cubicBezTo>
                  <a:pt x="384048" y="630936"/>
                  <a:pt x="365760" y="612648"/>
                  <a:pt x="347472" y="612648"/>
                </a:cubicBezTo>
                <a:cubicBezTo>
                  <a:pt x="320040" y="612648"/>
                  <a:pt x="301752" y="630936"/>
                  <a:pt x="301752" y="649224"/>
                </a:cubicBezTo>
                <a:cubicBezTo>
                  <a:pt x="301752" y="667512"/>
                  <a:pt x="320040" y="685800"/>
                  <a:pt x="347472" y="685800"/>
                </a:cubicBezTo>
                <a:cubicBezTo>
                  <a:pt x="365760" y="685800"/>
                  <a:pt x="384048" y="667512"/>
                  <a:pt x="384048" y="649224"/>
                </a:cubicBezTo>
                <a:moveTo>
                  <a:pt x="493776" y="612648"/>
                </a:moveTo>
                <a:cubicBezTo>
                  <a:pt x="512064" y="612648"/>
                  <a:pt x="530352" y="630936"/>
                  <a:pt x="530352" y="649224"/>
                </a:cubicBezTo>
                <a:cubicBezTo>
                  <a:pt x="530352" y="667512"/>
                  <a:pt x="512064" y="685800"/>
                  <a:pt x="493776" y="685800"/>
                </a:cubicBezTo>
                <a:cubicBezTo>
                  <a:pt x="475488" y="685800"/>
                  <a:pt x="457200" y="667512"/>
                  <a:pt x="457200" y="649224"/>
                </a:cubicBezTo>
                <a:cubicBezTo>
                  <a:pt x="457200" y="630936"/>
                  <a:pt x="475488" y="612648"/>
                  <a:pt x="493776" y="612648"/>
                </a:cubicBezTo>
                <a:moveTo>
                  <a:pt x="228600" y="649224"/>
                </a:moveTo>
                <a:cubicBezTo>
                  <a:pt x="228600" y="630936"/>
                  <a:pt x="210312" y="612648"/>
                  <a:pt x="192024" y="612648"/>
                </a:cubicBezTo>
                <a:cubicBezTo>
                  <a:pt x="173736" y="612648"/>
                  <a:pt x="155448" y="630936"/>
                  <a:pt x="155448" y="649224"/>
                </a:cubicBezTo>
                <a:cubicBezTo>
                  <a:pt x="155448" y="667512"/>
                  <a:pt x="173736" y="685800"/>
                  <a:pt x="192024" y="685800"/>
                </a:cubicBezTo>
                <a:cubicBezTo>
                  <a:pt x="210312" y="685800"/>
                  <a:pt x="228600" y="667512"/>
                  <a:pt x="228600" y="649224"/>
                </a:cubicBezTo>
                <a:moveTo>
                  <a:pt x="649224" y="612648"/>
                </a:moveTo>
                <a:cubicBezTo>
                  <a:pt x="667512" y="612648"/>
                  <a:pt x="685800" y="630936"/>
                  <a:pt x="685800" y="649224"/>
                </a:cubicBezTo>
                <a:cubicBezTo>
                  <a:pt x="685800" y="667512"/>
                  <a:pt x="667512" y="685800"/>
                  <a:pt x="649224" y="685800"/>
                </a:cubicBezTo>
                <a:cubicBezTo>
                  <a:pt x="630936" y="685800"/>
                  <a:pt x="612648" y="667512"/>
                  <a:pt x="612648" y="649224"/>
                </a:cubicBezTo>
                <a:cubicBezTo>
                  <a:pt x="612648" y="630936"/>
                  <a:pt x="630936" y="612648"/>
                  <a:pt x="649224" y="612648"/>
                </a:cubicBezTo>
                <a:moveTo>
                  <a:pt x="36576" y="457200"/>
                </a:moveTo>
                <a:cubicBezTo>
                  <a:pt x="54864" y="457200"/>
                  <a:pt x="73152" y="475488"/>
                  <a:pt x="73152" y="493776"/>
                </a:cubicBezTo>
                <a:cubicBezTo>
                  <a:pt x="73152" y="512064"/>
                  <a:pt x="54864" y="530352"/>
                  <a:pt x="36576" y="530352"/>
                </a:cubicBezTo>
                <a:cubicBezTo>
                  <a:pt x="18288" y="530352"/>
                  <a:pt x="0" y="512064"/>
                  <a:pt x="0" y="493776"/>
                </a:cubicBezTo>
                <a:cubicBezTo>
                  <a:pt x="0" y="475488"/>
                  <a:pt x="18288" y="457200"/>
                  <a:pt x="36576" y="457200"/>
                </a:cubicBezTo>
                <a:moveTo>
                  <a:pt x="530352" y="493776"/>
                </a:moveTo>
                <a:cubicBezTo>
                  <a:pt x="530352" y="475488"/>
                  <a:pt x="512064" y="457200"/>
                  <a:pt x="493776" y="457200"/>
                </a:cubicBezTo>
                <a:cubicBezTo>
                  <a:pt x="475488" y="457200"/>
                  <a:pt x="457200" y="475488"/>
                  <a:pt x="457200" y="493776"/>
                </a:cubicBezTo>
                <a:cubicBezTo>
                  <a:pt x="457200" y="512064"/>
                  <a:pt x="475488" y="530352"/>
                  <a:pt x="493776" y="530352"/>
                </a:cubicBezTo>
                <a:cubicBezTo>
                  <a:pt x="512064" y="530352"/>
                  <a:pt x="530352" y="512064"/>
                  <a:pt x="530352" y="493776"/>
                </a:cubicBezTo>
                <a:moveTo>
                  <a:pt x="192024" y="457200"/>
                </a:moveTo>
                <a:cubicBezTo>
                  <a:pt x="210312" y="457200"/>
                  <a:pt x="228600" y="475488"/>
                  <a:pt x="228600" y="493776"/>
                </a:cubicBezTo>
                <a:cubicBezTo>
                  <a:pt x="228600" y="512064"/>
                  <a:pt x="210312" y="530352"/>
                  <a:pt x="192024" y="530352"/>
                </a:cubicBezTo>
                <a:cubicBezTo>
                  <a:pt x="173736" y="530352"/>
                  <a:pt x="155448" y="512064"/>
                  <a:pt x="155448" y="493776"/>
                </a:cubicBezTo>
                <a:cubicBezTo>
                  <a:pt x="155448" y="475488"/>
                  <a:pt x="173736" y="457200"/>
                  <a:pt x="192024" y="457200"/>
                </a:cubicBezTo>
                <a:moveTo>
                  <a:pt x="685800" y="493776"/>
                </a:moveTo>
                <a:cubicBezTo>
                  <a:pt x="685800" y="475488"/>
                  <a:pt x="667512" y="457200"/>
                  <a:pt x="649224" y="457200"/>
                </a:cubicBezTo>
                <a:cubicBezTo>
                  <a:pt x="630936" y="457200"/>
                  <a:pt x="612648" y="475488"/>
                  <a:pt x="612648" y="493776"/>
                </a:cubicBezTo>
                <a:cubicBezTo>
                  <a:pt x="612648" y="512064"/>
                  <a:pt x="630936" y="530352"/>
                  <a:pt x="649224" y="530352"/>
                </a:cubicBezTo>
                <a:cubicBezTo>
                  <a:pt x="667512" y="530352"/>
                  <a:pt x="685800" y="512064"/>
                  <a:pt x="685800" y="493776"/>
                </a:cubicBezTo>
                <a:moveTo>
                  <a:pt x="73152" y="347472"/>
                </a:moveTo>
                <a:cubicBezTo>
                  <a:pt x="73152" y="320040"/>
                  <a:pt x="54864" y="301752"/>
                  <a:pt x="36576" y="301752"/>
                </a:cubicBezTo>
                <a:cubicBezTo>
                  <a:pt x="18288" y="301752"/>
                  <a:pt x="0" y="320040"/>
                  <a:pt x="0" y="347472"/>
                </a:cubicBezTo>
                <a:cubicBezTo>
                  <a:pt x="0" y="365760"/>
                  <a:pt x="18288" y="384048"/>
                  <a:pt x="36576" y="384048"/>
                </a:cubicBezTo>
                <a:cubicBezTo>
                  <a:pt x="54864" y="384048"/>
                  <a:pt x="73152" y="365760"/>
                  <a:pt x="73152" y="347472"/>
                </a:cubicBezTo>
                <a:moveTo>
                  <a:pt x="493776" y="301752"/>
                </a:moveTo>
                <a:cubicBezTo>
                  <a:pt x="512064" y="301752"/>
                  <a:pt x="530352" y="320040"/>
                  <a:pt x="530352" y="347472"/>
                </a:cubicBezTo>
                <a:cubicBezTo>
                  <a:pt x="530352" y="365760"/>
                  <a:pt x="512064" y="384048"/>
                  <a:pt x="493776" y="384048"/>
                </a:cubicBezTo>
                <a:cubicBezTo>
                  <a:pt x="475488" y="384048"/>
                  <a:pt x="457200" y="365760"/>
                  <a:pt x="457200" y="347472"/>
                </a:cubicBezTo>
                <a:cubicBezTo>
                  <a:pt x="457200" y="320040"/>
                  <a:pt x="475488" y="301752"/>
                  <a:pt x="493776" y="301752"/>
                </a:cubicBezTo>
                <a:moveTo>
                  <a:pt x="228600" y="347472"/>
                </a:moveTo>
                <a:cubicBezTo>
                  <a:pt x="228600" y="320040"/>
                  <a:pt x="210312" y="301752"/>
                  <a:pt x="192024" y="301752"/>
                </a:cubicBezTo>
                <a:cubicBezTo>
                  <a:pt x="173736" y="301752"/>
                  <a:pt x="155448" y="320040"/>
                  <a:pt x="155448" y="347472"/>
                </a:cubicBezTo>
                <a:cubicBezTo>
                  <a:pt x="155448" y="365760"/>
                  <a:pt x="173736" y="384048"/>
                  <a:pt x="192024" y="384048"/>
                </a:cubicBezTo>
                <a:cubicBezTo>
                  <a:pt x="210312" y="384048"/>
                  <a:pt x="228600" y="365760"/>
                  <a:pt x="228600" y="347472"/>
                </a:cubicBezTo>
                <a:moveTo>
                  <a:pt x="649224" y="301752"/>
                </a:moveTo>
                <a:cubicBezTo>
                  <a:pt x="667512" y="301752"/>
                  <a:pt x="685800" y="320040"/>
                  <a:pt x="685800" y="347472"/>
                </a:cubicBezTo>
                <a:cubicBezTo>
                  <a:pt x="685800" y="365760"/>
                  <a:pt x="667512" y="384048"/>
                  <a:pt x="649224" y="384048"/>
                </a:cubicBezTo>
                <a:cubicBezTo>
                  <a:pt x="630936" y="384048"/>
                  <a:pt x="612648" y="365760"/>
                  <a:pt x="612648" y="347472"/>
                </a:cubicBezTo>
                <a:cubicBezTo>
                  <a:pt x="612648" y="320040"/>
                  <a:pt x="630936" y="301752"/>
                  <a:pt x="649224" y="301752"/>
                </a:cubicBezTo>
                <a:moveTo>
                  <a:pt x="36576" y="155448"/>
                </a:moveTo>
                <a:cubicBezTo>
                  <a:pt x="54864" y="155448"/>
                  <a:pt x="73152" y="173736"/>
                  <a:pt x="73152" y="192024"/>
                </a:cubicBezTo>
                <a:cubicBezTo>
                  <a:pt x="73152" y="210312"/>
                  <a:pt x="54864" y="228600"/>
                  <a:pt x="36576" y="228600"/>
                </a:cubicBezTo>
                <a:cubicBezTo>
                  <a:pt x="18288" y="228600"/>
                  <a:pt x="0" y="210312"/>
                  <a:pt x="0" y="192024"/>
                </a:cubicBezTo>
                <a:cubicBezTo>
                  <a:pt x="0" y="173736"/>
                  <a:pt x="18288" y="155448"/>
                  <a:pt x="36576" y="155448"/>
                </a:cubicBezTo>
                <a:moveTo>
                  <a:pt x="530352" y="192024"/>
                </a:moveTo>
                <a:cubicBezTo>
                  <a:pt x="530352" y="173736"/>
                  <a:pt x="512064" y="155448"/>
                  <a:pt x="493776" y="155448"/>
                </a:cubicBezTo>
                <a:cubicBezTo>
                  <a:pt x="475488" y="155448"/>
                  <a:pt x="457200" y="173736"/>
                  <a:pt x="457200" y="192024"/>
                </a:cubicBezTo>
                <a:cubicBezTo>
                  <a:pt x="457200" y="210312"/>
                  <a:pt x="475488" y="228600"/>
                  <a:pt x="493776" y="228600"/>
                </a:cubicBezTo>
                <a:cubicBezTo>
                  <a:pt x="512064" y="228600"/>
                  <a:pt x="530352" y="210312"/>
                  <a:pt x="530352" y="192024"/>
                </a:cubicBezTo>
                <a:moveTo>
                  <a:pt x="192024" y="155448"/>
                </a:moveTo>
                <a:cubicBezTo>
                  <a:pt x="210312" y="155448"/>
                  <a:pt x="228600" y="173736"/>
                  <a:pt x="228600" y="192024"/>
                </a:cubicBezTo>
                <a:cubicBezTo>
                  <a:pt x="228600" y="210312"/>
                  <a:pt x="210312" y="228600"/>
                  <a:pt x="192024" y="228600"/>
                </a:cubicBezTo>
                <a:cubicBezTo>
                  <a:pt x="173736" y="228600"/>
                  <a:pt x="155448" y="210312"/>
                  <a:pt x="155448" y="192024"/>
                </a:cubicBezTo>
                <a:cubicBezTo>
                  <a:pt x="155448" y="173736"/>
                  <a:pt x="173736" y="155448"/>
                  <a:pt x="192024" y="155448"/>
                </a:cubicBezTo>
                <a:moveTo>
                  <a:pt x="685800" y="192024"/>
                </a:moveTo>
                <a:cubicBezTo>
                  <a:pt x="685800" y="173736"/>
                  <a:pt x="667512" y="155448"/>
                  <a:pt x="649224" y="155448"/>
                </a:cubicBezTo>
                <a:cubicBezTo>
                  <a:pt x="630936" y="155448"/>
                  <a:pt x="612648" y="173736"/>
                  <a:pt x="612648" y="192024"/>
                </a:cubicBezTo>
                <a:cubicBezTo>
                  <a:pt x="612648" y="210312"/>
                  <a:pt x="630936" y="228600"/>
                  <a:pt x="649224" y="228600"/>
                </a:cubicBezTo>
                <a:cubicBezTo>
                  <a:pt x="667512" y="228600"/>
                  <a:pt x="685800" y="210312"/>
                  <a:pt x="685800" y="192024"/>
                </a:cubicBezTo>
                <a:moveTo>
                  <a:pt x="73152" y="36576"/>
                </a:moveTo>
                <a:cubicBezTo>
                  <a:pt x="73152" y="18288"/>
                  <a:pt x="54864" y="0"/>
                  <a:pt x="36576" y="0"/>
                </a:cubicBezTo>
                <a:cubicBezTo>
                  <a:pt x="18288" y="0"/>
                  <a:pt x="0" y="18288"/>
                  <a:pt x="0" y="36576"/>
                </a:cubicBezTo>
                <a:cubicBezTo>
                  <a:pt x="0" y="54864"/>
                  <a:pt x="18288" y="73152"/>
                  <a:pt x="36576" y="73152"/>
                </a:cubicBezTo>
                <a:cubicBezTo>
                  <a:pt x="54864" y="73152"/>
                  <a:pt x="73152" y="54864"/>
                  <a:pt x="73152" y="36576"/>
                </a:cubicBezTo>
                <a:moveTo>
                  <a:pt x="493776" y="0"/>
                </a:moveTo>
                <a:cubicBezTo>
                  <a:pt x="512064" y="0"/>
                  <a:pt x="530352" y="18288"/>
                  <a:pt x="530352" y="36576"/>
                </a:cubicBezTo>
                <a:cubicBezTo>
                  <a:pt x="530352" y="54864"/>
                  <a:pt x="512064" y="73152"/>
                  <a:pt x="493776" y="73152"/>
                </a:cubicBezTo>
                <a:cubicBezTo>
                  <a:pt x="475488" y="73152"/>
                  <a:pt x="457200" y="54864"/>
                  <a:pt x="457200" y="36576"/>
                </a:cubicBezTo>
                <a:cubicBezTo>
                  <a:pt x="457200" y="18288"/>
                  <a:pt x="475488" y="0"/>
                  <a:pt x="493776" y="0"/>
                </a:cubicBezTo>
                <a:moveTo>
                  <a:pt x="228600" y="36576"/>
                </a:moveTo>
                <a:cubicBezTo>
                  <a:pt x="228600" y="18288"/>
                  <a:pt x="210312" y="0"/>
                  <a:pt x="192024" y="0"/>
                </a:cubicBezTo>
                <a:cubicBezTo>
                  <a:pt x="173736" y="0"/>
                  <a:pt x="155448" y="18288"/>
                  <a:pt x="155448" y="36576"/>
                </a:cubicBezTo>
                <a:cubicBezTo>
                  <a:pt x="155448" y="54864"/>
                  <a:pt x="173736" y="73152"/>
                  <a:pt x="192024" y="73152"/>
                </a:cubicBezTo>
                <a:cubicBezTo>
                  <a:pt x="210312" y="73152"/>
                  <a:pt x="228600" y="54864"/>
                  <a:pt x="228600" y="36576"/>
                </a:cubicBezTo>
                <a:moveTo>
                  <a:pt x="649224" y="0"/>
                </a:moveTo>
                <a:cubicBezTo>
                  <a:pt x="667512" y="0"/>
                  <a:pt x="685800" y="18288"/>
                  <a:pt x="685800" y="36576"/>
                </a:cubicBezTo>
                <a:cubicBezTo>
                  <a:pt x="685800" y="54864"/>
                  <a:pt x="667512" y="73152"/>
                  <a:pt x="649224" y="73152"/>
                </a:cubicBezTo>
                <a:cubicBezTo>
                  <a:pt x="630936" y="73152"/>
                  <a:pt x="612648" y="54864"/>
                  <a:pt x="612648" y="36576"/>
                </a:cubicBezTo>
                <a:cubicBezTo>
                  <a:pt x="612648" y="18288"/>
                  <a:pt x="630936" y="0"/>
                  <a:pt x="649224" y="0"/>
                </a:cubicBezTo>
              </a:path>
            </a:pathLst>
          </a:custGeom>
          <a:solidFill>
            <a:schemeClr val="lt1">
              <a:alpha val="40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1084942" y="957361"/>
            <a:ext cx="4620660" cy="2843784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8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1084942" y="5341255"/>
            <a:ext cx="5074920" cy="808343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lt1">
                    <a:lumMod val="10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78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ector 17_#color_$accent1_$accent2-2055&amp;13208"/>
          <p:cNvSpPr/>
          <p:nvPr userDrawn="1">
            <p:custDataLst>
              <p:tags r:id="rId12"/>
            </p:custDataLst>
          </p:nvPr>
        </p:nvSpPr>
        <p:spPr>
          <a:xfrm>
            <a:off x="8322310" y="0"/>
            <a:ext cx="3866515" cy="566420"/>
          </a:xfrm>
          <a:custGeom>
            <a:avLst/>
            <a:gdLst/>
            <a:ahLst/>
            <a:cxnLst/>
            <a:rect l="l" t="t" r="r" b="b"/>
            <a:pathLst>
              <a:path w="6492240" h="1234440">
                <a:moveTo>
                  <a:pt x="6492240" y="1234440"/>
                </a:moveTo>
                <a:cubicBezTo>
                  <a:pt x="5980176" y="868680"/>
                  <a:pt x="4956048" y="347472"/>
                  <a:pt x="3995928" y="448056"/>
                </a:cubicBezTo>
                <a:cubicBezTo>
                  <a:pt x="3374136" y="512064"/>
                  <a:pt x="3054096" y="630936"/>
                  <a:pt x="2779776" y="722376"/>
                </a:cubicBezTo>
                <a:cubicBezTo>
                  <a:pt x="2468880" y="832104"/>
                  <a:pt x="2221992" y="923544"/>
                  <a:pt x="1655064" y="886968"/>
                </a:cubicBezTo>
                <a:cubicBezTo>
                  <a:pt x="896112" y="822960"/>
                  <a:pt x="301752" y="420624"/>
                  <a:pt x="0" y="0"/>
                </a:cubicBezTo>
                <a:lnTo>
                  <a:pt x="6492240" y="0"/>
                </a:lnTo>
                <a:lnTo>
                  <a:pt x="6492240" y="1234440"/>
                </a:lnTo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llipse 26_#color_$accent1_$accent2-2055&amp;13205"/>
          <p:cNvSpPr/>
          <p:nvPr userDrawn="1">
            <p:custDataLst>
              <p:tags r:id="rId13"/>
            </p:custDataLst>
          </p:nvPr>
        </p:nvSpPr>
        <p:spPr>
          <a:xfrm>
            <a:off x="0" y="6356350"/>
            <a:ext cx="481965" cy="501650"/>
          </a:xfrm>
          <a:custGeom>
            <a:avLst/>
            <a:gdLst/>
            <a:ahLst/>
            <a:cxnLst/>
            <a:rect l="l" t="t" r="r" b="b"/>
            <a:pathLst>
              <a:path w="886968" h="923544">
                <a:moveTo>
                  <a:pt x="832104" y="923544"/>
                </a:moveTo>
                <a:lnTo>
                  <a:pt x="0" y="923544"/>
                </a:lnTo>
                <a:lnTo>
                  <a:pt x="0" y="36576"/>
                </a:lnTo>
                <a:cubicBezTo>
                  <a:pt x="73152" y="9144"/>
                  <a:pt x="146304" y="0"/>
                  <a:pt x="219456" y="0"/>
                </a:cubicBezTo>
                <a:cubicBezTo>
                  <a:pt x="594360" y="0"/>
                  <a:pt x="886968" y="301752"/>
                  <a:pt x="886968" y="667512"/>
                </a:cubicBezTo>
                <a:cubicBezTo>
                  <a:pt x="886968" y="758952"/>
                  <a:pt x="868680" y="850392"/>
                  <a:pt x="832104" y="923544"/>
                </a:cubicBezTo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8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tags" Target="../tags/tag83.xml"/><Relationship Id="rId5" Type="http://schemas.openxmlformats.org/officeDocument/2006/relationships/image" Target="../media/image1.png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19351" y="2640236"/>
            <a:ext cx="5430436" cy="1937529"/>
          </a:xfrm>
        </p:spPr>
        <p:txBody>
          <a:bodyPr>
            <a:noAutofit/>
          </a:bodyPr>
          <a:lstStyle/>
          <a:p>
            <a:r>
              <a:rPr lang="en-US" sz="4000" dirty="0"/>
              <a:t>Introduction to Tech, Web Development and Tools</a:t>
            </a:r>
            <a:endParaRPr lang="en-US" sz="4000" dirty="0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1270811" y="5087206"/>
            <a:ext cx="5985754" cy="746381"/>
          </a:xfrm>
        </p:spPr>
        <p:txBody>
          <a:bodyPr/>
          <a:lstStyle/>
          <a:p>
            <a:r>
              <a:rPr lang="en-US"/>
              <a:t>by Goodness Adewuyi</a:t>
            </a:r>
            <a:endParaRPr lang="en-US"/>
          </a:p>
        </p:txBody>
      </p:sp>
      <p:sp>
        <p:nvSpPr>
          <p:cNvPr id="9" name="Ellipse 26_#color_$accent1_$accent2-2051&amp;12800"/>
          <p:cNvSpPr/>
          <p:nvPr userDrawn="1">
            <p:custDataLst>
              <p:tags r:id="rId3"/>
            </p:custDataLst>
          </p:nvPr>
        </p:nvSpPr>
        <p:spPr>
          <a:xfrm>
            <a:off x="7028434" y="4507992"/>
            <a:ext cx="1170432" cy="1170432"/>
          </a:xfrm>
          <a:prstGeom prst="ellipse">
            <a:avLst/>
          </a:prstGeom>
          <a:gradFill>
            <a:gsLst>
              <a:gs pos="58000">
                <a:srgbClr val="F7660C"/>
              </a:gs>
              <a:gs pos="100000">
                <a:schemeClr val="accent2">
                  <a:alpha val="100000"/>
                </a:schemeClr>
              </a:gs>
            </a:gsLst>
            <a:lin ang="54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pic>
        <p:nvPicPr>
          <p:cNvPr id="2" name="https://photo-static-api.fotomore.com/creative/vcg/veer/612/veer-378588070.jpg" descr="C:\Users\adewu\Documents\Genomac\Certificate_Web_React\src\assets\gihub.pnggihub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 t="1594" b="1594"/>
          <a:stretch>
            <a:fillRect/>
          </a:stretch>
        </p:blipFill>
        <p:spPr>
          <a:xfrm>
            <a:off x="6772402" y="1407868"/>
            <a:ext cx="4617593" cy="447096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72" h="7041">
                <a:moveTo>
                  <a:pt x="4837" y="0"/>
                </a:moveTo>
                <a:cubicBezTo>
                  <a:pt x="5861" y="-4"/>
                  <a:pt x="6506" y="374"/>
                  <a:pt x="6941" y="951"/>
                </a:cubicBezTo>
                <a:cubicBezTo>
                  <a:pt x="7122" y="1191"/>
                  <a:pt x="7234" y="1675"/>
                  <a:pt x="7269" y="2268"/>
                </a:cubicBezTo>
                <a:lnTo>
                  <a:pt x="7272" y="2315"/>
                </a:lnTo>
                <a:lnTo>
                  <a:pt x="7272" y="3066"/>
                </a:lnTo>
                <a:lnTo>
                  <a:pt x="7271" y="3080"/>
                </a:lnTo>
                <a:cubicBezTo>
                  <a:pt x="7199" y="4557"/>
                  <a:pt x="6725" y="6294"/>
                  <a:pt x="5760" y="6812"/>
                </a:cubicBezTo>
                <a:cubicBezTo>
                  <a:pt x="5490" y="6955"/>
                  <a:pt x="5204" y="7026"/>
                  <a:pt x="4910" y="7040"/>
                </a:cubicBezTo>
                <a:lnTo>
                  <a:pt x="4898" y="7041"/>
                </a:lnTo>
                <a:lnTo>
                  <a:pt x="4691" y="7041"/>
                </a:lnTo>
                <a:lnTo>
                  <a:pt x="4668" y="7040"/>
                </a:lnTo>
                <a:cubicBezTo>
                  <a:pt x="3318" y="6971"/>
                  <a:pt x="1867" y="5828"/>
                  <a:pt x="1181" y="5141"/>
                </a:cubicBezTo>
                <a:cubicBezTo>
                  <a:pt x="302" y="4263"/>
                  <a:pt x="0" y="3687"/>
                  <a:pt x="0" y="2852"/>
                </a:cubicBezTo>
                <a:cubicBezTo>
                  <a:pt x="43" y="2247"/>
                  <a:pt x="662" y="1037"/>
                  <a:pt x="2894" y="346"/>
                </a:cubicBezTo>
                <a:cubicBezTo>
                  <a:pt x="3662" y="108"/>
                  <a:pt x="4301" y="2"/>
                  <a:pt x="4837" y="0"/>
                </a:cubicBezTo>
                <a:close/>
              </a:path>
            </a:pathLst>
          </a:custGeom>
          <a:solidFill>
            <a:schemeClr val="bg1"/>
          </a:solidFill>
          <a:ln w="127000"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3" name="Vector 4_#color_$accent1_$accent2-2055&amp;13181"/>
          <p:cNvSpPr/>
          <p:nvPr userDrawn="1">
            <p:custDataLst>
              <p:tags r:id="rId6"/>
            </p:custDataLst>
          </p:nvPr>
        </p:nvSpPr>
        <p:spPr>
          <a:xfrm>
            <a:off x="10320274" y="4636008"/>
            <a:ext cx="1216152" cy="1271016"/>
          </a:xfrm>
          <a:custGeom>
            <a:avLst/>
            <a:gdLst/>
            <a:ahLst/>
            <a:cxnLst/>
            <a:rect l="l" t="t" r="r" b="b"/>
            <a:pathLst>
              <a:path w="1216152" h="1271016">
                <a:moveTo>
                  <a:pt x="1051560" y="384048"/>
                </a:moveTo>
                <a:cubicBezTo>
                  <a:pt x="832104" y="36576"/>
                  <a:pt x="603504" y="-18288"/>
                  <a:pt x="502920" y="0"/>
                </a:cubicBezTo>
                <a:cubicBezTo>
                  <a:pt x="356616" y="45720"/>
                  <a:pt x="274320" y="118872"/>
                  <a:pt x="173736" y="301752"/>
                </a:cubicBezTo>
                <a:cubicBezTo>
                  <a:pt x="64008" y="493776"/>
                  <a:pt x="-109728" y="923544"/>
                  <a:pt x="100584" y="1152144"/>
                </a:cubicBezTo>
                <a:cubicBezTo>
                  <a:pt x="310896" y="1380744"/>
                  <a:pt x="1014984" y="1243584"/>
                  <a:pt x="1133856" y="1088136"/>
                </a:cubicBezTo>
                <a:cubicBezTo>
                  <a:pt x="1252728" y="941832"/>
                  <a:pt x="1271016" y="722376"/>
                  <a:pt x="1051560" y="384048"/>
                </a:cubicBezTo>
              </a:path>
            </a:pathLst>
          </a:custGeom>
          <a:solidFill>
            <a:srgbClr val="F96904"/>
          </a:soli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175" y="1908175"/>
            <a:ext cx="1352550" cy="638175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10" y="5141357"/>
            <a:ext cx="347663" cy="347663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7660C"/>
          </a:solidFill>
        </p:spPr>
        <p:txBody>
          <a:bodyPr/>
          <a:p>
            <a:pPr algn="ctr"/>
            <a:r>
              <a:rPr lang="en-US" sz="5400" b="1">
                <a:solidFill>
                  <a:schemeClr val="bg1"/>
                </a:solidFill>
              </a:rPr>
              <a:t>What is Tech?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0965"/>
            <a:ext cx="10515600" cy="680720"/>
          </a:xfrm>
        </p:spPr>
        <p:txBody>
          <a:bodyPr/>
          <a:p>
            <a:pPr algn="ctr"/>
            <a:r>
              <a:rPr lang="en-US" altLang="en-US"/>
              <a:t>Tech = solving problems with tools, often digital.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779645"/>
            <a:ext cx="134747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7660C"/>
          </a:solidFill>
        </p:spPr>
        <p:txBody>
          <a:bodyPr/>
          <a:p>
            <a:pPr algn="ctr"/>
            <a:r>
              <a:rPr lang="en-US" altLang="en-US" sz="5400" b="1">
                <a:solidFill>
                  <a:schemeClr val="bg1"/>
                </a:solidFill>
              </a:rPr>
              <a:t>Why Web Development?</a:t>
            </a:r>
            <a:endParaRPr lang="en-US" altLang="en-US" sz="54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8070"/>
            <a:ext cx="10515600" cy="2610485"/>
          </a:xfrm>
        </p:spPr>
        <p:txBody>
          <a:bodyPr/>
          <a:p>
            <a:r>
              <a:rPr lang="en-US" altLang="en-US"/>
              <a:t>It’s one of the easiest, fastest ways to break into tech.</a:t>
            </a:r>
            <a:endParaRPr lang="en-US" altLang="en-US"/>
          </a:p>
          <a:p>
            <a:r>
              <a:rPr lang="en-US" altLang="en-US"/>
              <a:t>Anyone with a browser and a basic knowledge of English Language can start.</a:t>
            </a:r>
            <a:endParaRPr lang="en-US" altLang="en-US"/>
          </a:p>
          <a:p>
            <a:r>
              <a:rPr lang="en-US" altLang="en-US"/>
              <a:t>Websites are everywhere—portfolios, blogs, e-commerce, tools.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212080"/>
            <a:ext cx="134747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7660C"/>
          </a:solidFill>
        </p:spPr>
        <p:txBody>
          <a:bodyPr/>
          <a:p>
            <a:pPr algn="ctr"/>
            <a:r>
              <a:rPr lang="en-US" altLang="en-US" sz="5400" b="1">
                <a:solidFill>
                  <a:schemeClr val="bg1"/>
                </a:solidFill>
              </a:rPr>
              <a:t>What Does a Web Developer Do?</a:t>
            </a:r>
            <a:endParaRPr lang="en-US" altLang="en-US" sz="54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9685"/>
            <a:ext cx="10515600" cy="2840990"/>
          </a:xfrm>
        </p:spPr>
        <p:txBody>
          <a:bodyPr/>
          <a:p>
            <a:r>
              <a:rPr lang="en-US" altLang="en-US"/>
              <a:t>Frontend: What users see (HTML, CSS, JS)</a:t>
            </a:r>
            <a:endParaRPr lang="en-US" altLang="en-US"/>
          </a:p>
          <a:p>
            <a:r>
              <a:rPr lang="en-US" altLang="en-US"/>
              <a:t>Backend: What users don’t see (servers, databases)</a:t>
            </a:r>
            <a:endParaRPr lang="en-US" altLang="en-US"/>
          </a:p>
          <a:p>
            <a:r>
              <a:rPr lang="en-US" altLang="en-US"/>
              <a:t>Full stack: A mix of both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877435"/>
            <a:ext cx="1352550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7660C"/>
          </a:solidFill>
        </p:spPr>
        <p:txBody>
          <a:bodyPr/>
          <a:p>
            <a:pPr algn="ctr"/>
            <a:r>
              <a:rPr lang="en-US" altLang="en-US" sz="5400" b="1">
                <a:solidFill>
                  <a:schemeClr val="bg1"/>
                </a:solidFill>
              </a:rPr>
              <a:t>First Tools You’ll Use.</a:t>
            </a:r>
            <a:endParaRPr lang="en-US" altLang="en-US" sz="54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52090"/>
            <a:ext cx="10515600" cy="2502535"/>
          </a:xfrm>
        </p:spPr>
        <p:txBody>
          <a:bodyPr/>
          <a:p>
            <a:r>
              <a:rPr lang="en-US"/>
              <a:t>A browser, any browser (Chrome, Safari, Edge, Firefox etc.)</a:t>
            </a:r>
            <a:endParaRPr lang="en-US"/>
          </a:p>
          <a:p>
            <a:r>
              <a:rPr lang="en-US"/>
              <a:t>Code Editor (VSCode - free and powerful.)</a:t>
            </a:r>
            <a:endParaRPr lang="en-US"/>
          </a:p>
          <a:p>
            <a:r>
              <a:rPr lang="en-US"/>
              <a:t>Version Control (Git - save and share your work.)</a:t>
            </a:r>
            <a:endParaRPr lang="en-US"/>
          </a:p>
          <a:p>
            <a:r>
              <a:rPr lang="en-US"/>
              <a:t>Deployment Tools (GitHub pages, Netlify, Vercel - make your site live.)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161280"/>
            <a:ext cx="1352550" cy="6381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PRESET_TEXT" val="节编号"/>
  <p:tag name="KSO_WM_UNIT_NOCLEAR" val="0"/>
  <p:tag name="KSO_WM_UNIT_VALUE" val="1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3476"/>
</p:tagLst>
</file>

<file path=ppt/tags/tag74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3476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SPECIAL_SOURCE" val="bdnull"/>
  <p:tag name="KSO_WM_TEMPLATE_THUMBS_INDEX" val="1、9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76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76_1*a*1"/>
  <p:tag name="KSO_WM_TEMPLATE_CATEGORY" val="custom"/>
  <p:tag name="KSO_WM_TEMPLATE_INDEX" val="20233476"/>
  <p:tag name="KSO_WM_UNIT_LAYERLEVEL" val="1"/>
  <p:tag name="KSO_WM_TAG_VERSION" val="3.0"/>
  <p:tag name="KSO_WM_BEAUTIFY_FLAG" val="#wm#"/>
  <p:tag name="KSO_WM_UNIT_PRESET_TEXT" val="The title goes here"/>
</p:tagLst>
</file>

<file path=ppt/tags/tag8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3476_1*f*4"/>
  <p:tag name="KSO_WM_TEMPLATE_CATEGORY" val="custom"/>
  <p:tag name="KSO_WM_TEMPLATE_INDEX" val="20233476"/>
  <p:tag name="KSO_WM_UNIT_LAYERLEVEL" val="1"/>
  <p:tag name="KSO_WM_TAG_VERSION" val="3.0"/>
  <p:tag name="KSO_WM_BEAUTIFY_FLAG" val="#wm#"/>
  <p:tag name="KSO_WM_UNIT_PRESET_TEXT" val="Name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3476_1*i*1"/>
  <p:tag name="KSO_WM_TEMPLATE_CATEGORY" val="custom"/>
  <p:tag name="KSO_WM_TEMPLATE_INDEX" val="20233476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3476_1*i*2"/>
  <p:tag name="KSO_WM_TEMPLATE_CATEGORY" val="custom"/>
  <p:tag name="KSO_WM_TEMPLATE_INDEX" val="20233476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33476_1*i*3"/>
  <p:tag name="KSO_WM_TEMPLATE_CATEGORY" val="custom"/>
  <p:tag name="KSO_WM_TEMPLATE_INDEX" val="20233476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SPECIAL_SOURCE" val="bdnull"/>
  <p:tag name="KSO_WM_TEMPLATE_THUMBS_INDEX" val="1、9"/>
  <p:tag name="KSO_WM_SLIDE_ID" val="custom20233476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76"/>
  <p:tag name="KSO_WM_SLIDE_LAYOUT" val="a_f"/>
  <p:tag name="KSO_WM_SLIDE_LAYOUT_CNT" val="1_1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8B4A"/>
      </a:accent1>
      <a:accent2>
        <a:srgbClr val="FFBB00"/>
      </a:accent2>
      <a:accent3>
        <a:srgbClr val="FF611D"/>
      </a:accent3>
      <a:accent4>
        <a:srgbClr val="FF4A4A"/>
      </a:accent4>
      <a:accent5>
        <a:srgbClr val="FFF501"/>
      </a:accent5>
      <a:accent6>
        <a:srgbClr val="EA3E67"/>
      </a:accent6>
      <a:hlink>
        <a:srgbClr val="658BD5"/>
      </a:hlink>
      <a:folHlink>
        <a:srgbClr val="A16AA5"/>
      </a:folHlink>
    </a:clrScheme>
    <a:fontScheme name="字体-可爱">
      <a:majorFont>
        <a:latin typeface="Mali SemiBold"/>
        <a:ea typeface="Mali SemiBold"/>
        <a:cs typeface=""/>
      </a:majorFont>
      <a:minorFont>
        <a:latin typeface="Mali"/>
        <a:ea typeface="Mal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WPS Presentation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Playfair Display Bold</vt:lpstr>
      <vt:lpstr>Segoe Print</vt:lpstr>
      <vt:lpstr>Playfair Display Bold</vt:lpstr>
      <vt:lpstr>Playfair Display Bold</vt:lpstr>
      <vt:lpstr>MingLiU-ExtB</vt:lpstr>
      <vt:lpstr>Calibri</vt:lpstr>
      <vt:lpstr>等线</vt:lpstr>
      <vt:lpstr>Mali</vt:lpstr>
      <vt:lpstr>Mali SemiBold</vt:lpstr>
      <vt:lpstr>Office Theme</vt:lpstr>
      <vt:lpstr>1_Office Theme</vt:lpstr>
      <vt:lpstr>The title goes here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Adewuyi Goodness</cp:lastModifiedBy>
  <cp:revision>14</cp:revision>
  <dcterms:created xsi:type="dcterms:W3CDTF">2025-06-24T09:40:01Z</dcterms:created>
  <dcterms:modified xsi:type="dcterms:W3CDTF">2025-06-24T11:17:57Z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6CEA60644C084F43B3B1D0717978A607_11</vt:lpwstr>
  </property>
  <property fmtid="{D5CDD505-2E9C-101B-9397-08002B2CF9AE}" pid="3" name="KSOProductBuildVer">
    <vt:lpwstr>1033-12.2.0.21546</vt:lpwstr>
  </property>
</Properties>
</file>