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52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92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5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25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56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8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4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8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47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0C0A-A65C-483B-85AB-AB65A8ABD2FD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C5254-1145-431E-B768-ABD5C8F1C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72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addFirst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61" name="Grupo 60"/>
          <p:cNvGrpSpPr/>
          <p:nvPr/>
        </p:nvGrpSpPr>
        <p:grpSpPr>
          <a:xfrm>
            <a:off x="1547582" y="2374230"/>
            <a:ext cx="9373703" cy="1689346"/>
            <a:chOff x="720269" y="1810737"/>
            <a:chExt cx="9373703" cy="1689346"/>
          </a:xfrm>
        </p:grpSpPr>
        <p:grpSp>
          <p:nvGrpSpPr>
            <p:cNvPr id="39" name="Grupo 38"/>
            <p:cNvGrpSpPr/>
            <p:nvPr/>
          </p:nvGrpSpPr>
          <p:grpSpPr>
            <a:xfrm>
              <a:off x="4289627" y="1810737"/>
              <a:ext cx="2066043" cy="1689346"/>
              <a:chOff x="1020518" y="1347098"/>
              <a:chExt cx="2066043" cy="1689346"/>
            </a:xfrm>
          </p:grpSpPr>
          <p:grpSp>
            <p:nvGrpSpPr>
              <p:cNvPr id="40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299188" y="1347098"/>
                <a:ext cx="1400777" cy="875763"/>
                <a:chOff x="1362913" y="1352282"/>
                <a:chExt cx="1400777" cy="875763"/>
              </a:xfrm>
            </p:grpSpPr>
            <p:sp>
              <p:nvSpPr>
                <p:cNvPr id="47" name="CuadroTexto 28"/>
                <p:cNvSpPr txBox="1"/>
                <p:nvPr/>
              </p:nvSpPr>
              <p:spPr>
                <a:xfrm>
                  <a:off x="1362913" y="1352282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NOVONODE</a:t>
                  </a:r>
                </a:p>
              </p:txBody>
            </p:sp>
            <p:sp>
              <p:nvSpPr>
                <p:cNvPr id="48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1" name="Grupo 40"/>
              <p:cNvGrpSpPr/>
              <p:nvPr/>
            </p:nvGrpSpPr>
            <p:grpSpPr>
              <a:xfrm>
                <a:off x="1020518" y="2366744"/>
                <a:ext cx="2066043" cy="669700"/>
                <a:chOff x="1020518" y="2366744"/>
                <a:chExt cx="2066043" cy="669700"/>
              </a:xfrm>
            </p:grpSpPr>
            <p:grpSp>
              <p:nvGrpSpPr>
                <p:cNvPr id="42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1020518" y="2366744"/>
                  <a:ext cx="2066043" cy="669700"/>
                  <a:chOff x="1020518" y="2366744"/>
                  <a:chExt cx="2066043" cy="669700"/>
                </a:xfrm>
              </p:grpSpPr>
              <p:sp>
                <p:nvSpPr>
                  <p:cNvPr id="44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1081825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CaixaDeTexto 44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58778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1073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1351213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</p:grpSp>
        <p:cxnSp>
          <p:nvCxnSpPr>
            <p:cNvPr id="52" name="Conector de seta reta 51"/>
            <p:cNvCxnSpPr>
              <a:stCxn id="45" idx="2"/>
            </p:cNvCxnSpPr>
            <p:nvPr/>
          </p:nvCxnSpPr>
          <p:spPr>
            <a:xfrm>
              <a:off x="6355670" y="3180628"/>
              <a:ext cx="4680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aixaDeTexto 53"/>
            <p:cNvSpPr txBox="1"/>
            <p:nvPr/>
          </p:nvSpPr>
          <p:spPr>
            <a:xfrm>
              <a:off x="6899800" y="2995961"/>
              <a:ext cx="1805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header.getNext</a:t>
              </a:r>
              <a:r>
                <a:rPr lang="pt-BR" dirty="0"/>
                <a:t>()</a:t>
              </a:r>
            </a:p>
          </p:txBody>
        </p:sp>
        <p:cxnSp>
          <p:nvCxnSpPr>
            <p:cNvPr id="56" name="Conector de seta reta 55"/>
            <p:cNvCxnSpPr/>
            <p:nvPr/>
          </p:nvCxnSpPr>
          <p:spPr>
            <a:xfrm flipH="1">
              <a:off x="3811309" y="3180628"/>
              <a:ext cx="4680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2828251" y="2995961"/>
              <a:ext cx="917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header</a:t>
              </a:r>
            </a:p>
          </p:txBody>
        </p:sp>
        <p:sp>
          <p:nvSpPr>
            <p:cNvPr id="59" name="Llamada rectangular 38"/>
            <p:cNvSpPr/>
            <p:nvPr/>
          </p:nvSpPr>
          <p:spPr>
            <a:xfrm>
              <a:off x="6401462" y="2316103"/>
              <a:ext cx="3692510" cy="393879"/>
            </a:xfrm>
            <a:prstGeom prst="wedgeRectCallout">
              <a:avLst>
                <a:gd name="adj1" fmla="val -43333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Next do NOVONODE aponta para o sucessor do HEADER</a:t>
              </a:r>
            </a:p>
          </p:txBody>
        </p:sp>
        <p:sp>
          <p:nvSpPr>
            <p:cNvPr id="60" name="Llamada rectangular 38"/>
            <p:cNvSpPr/>
            <p:nvPr/>
          </p:nvSpPr>
          <p:spPr>
            <a:xfrm flipH="1">
              <a:off x="720269" y="2316103"/>
              <a:ext cx="3415642" cy="393879"/>
            </a:xfrm>
            <a:prstGeom prst="wedgeRectCallout">
              <a:avLst>
                <a:gd name="adj1" fmla="val -43333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Prev</a:t>
              </a:r>
              <a:r>
                <a:rPr lang="pt-BR" sz="1200" dirty="0"/>
                <a:t> do NOVONODE aponta para o HEADER</a:t>
              </a: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56454" y="1847793"/>
            <a:ext cx="30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 Criar um novo Node.</a:t>
            </a:r>
          </a:p>
        </p:txBody>
      </p:sp>
      <p:sp>
        <p:nvSpPr>
          <p:cNvPr id="21" name="Llamada rectangular 38">
            <a:extLst>
              <a:ext uri="{FF2B5EF4-FFF2-40B4-BE49-F238E27FC236}">
                <a16:creationId xmlns:a16="http://schemas.microsoft.com/office/drawing/2014/main" id="{8C4E01E3-856D-4800-82A3-D8FD2EACE6DB}"/>
              </a:ext>
            </a:extLst>
          </p:cNvPr>
          <p:cNvSpPr/>
          <p:nvPr/>
        </p:nvSpPr>
        <p:spPr>
          <a:xfrm flipH="1">
            <a:off x="955501" y="5021674"/>
            <a:ext cx="5636367" cy="393879"/>
          </a:xfrm>
          <a:prstGeom prst="wedgeRectCallout">
            <a:avLst>
              <a:gd name="adj1" fmla="val -43049"/>
              <a:gd name="adj2" fmla="val -239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DNode</a:t>
            </a:r>
            <a:r>
              <a:rPr lang="pt-BR" sz="1200" dirty="0"/>
              <a:t>&lt;TIPO&gt; NOVONODE = new </a:t>
            </a:r>
            <a:r>
              <a:rPr lang="pt-BR" sz="1200" dirty="0" err="1"/>
              <a:t>DNode</a:t>
            </a:r>
            <a:r>
              <a:rPr lang="pt-BR" sz="1200" dirty="0"/>
              <a:t>&lt;TIPO&gt;(header, </a:t>
            </a:r>
            <a:r>
              <a:rPr lang="pt-BR" sz="1200" dirty="0" err="1"/>
              <a:t>header.getNext</a:t>
            </a:r>
            <a:r>
              <a:rPr lang="pt-BR" sz="1200" dirty="0"/>
              <a:t>(), elemento)</a:t>
            </a:r>
          </a:p>
        </p:txBody>
      </p:sp>
    </p:spTree>
    <p:extLst>
      <p:ext uri="{BB962C8B-B14F-4D97-AF65-F5344CB8AC3E}">
        <p14:creationId xmlns:p14="http://schemas.microsoft.com/office/powerpoint/2010/main" val="315550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6D1B20D-4180-486C-9793-9E95E737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addBefore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2475ED-4204-461A-A560-18D56066E1D5}"/>
              </a:ext>
            </a:extLst>
          </p:cNvPr>
          <p:cNvSpPr txBox="1"/>
          <p:nvPr/>
        </p:nvSpPr>
        <p:spPr>
          <a:xfrm>
            <a:off x="556454" y="1690688"/>
            <a:ext cx="107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Caso contrario: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CBC7B4-18B6-4451-B073-9FA1E9ECBC14}"/>
              </a:ext>
            </a:extLst>
          </p:cNvPr>
          <p:cNvSpPr txBox="1"/>
          <p:nvPr/>
        </p:nvSpPr>
        <p:spPr>
          <a:xfrm>
            <a:off x="838200" y="2060020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foi possível adicionar o Node a lista!</a:t>
            </a:r>
          </a:p>
        </p:txBody>
      </p:sp>
    </p:spTree>
    <p:extLst>
      <p:ext uri="{BB962C8B-B14F-4D97-AF65-F5344CB8AC3E}">
        <p14:creationId xmlns:p14="http://schemas.microsoft.com/office/powerpoint/2010/main" val="407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addLast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6454" y="1847793"/>
            <a:ext cx="30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 Criar um novo Node.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107583" y="2374230"/>
            <a:ext cx="9536834" cy="1689346"/>
            <a:chOff x="280270" y="1810737"/>
            <a:chExt cx="9536834" cy="1689346"/>
          </a:xfrm>
        </p:grpSpPr>
        <p:grpSp>
          <p:nvGrpSpPr>
            <p:cNvPr id="6" name="Grupo 5"/>
            <p:cNvGrpSpPr/>
            <p:nvPr/>
          </p:nvGrpSpPr>
          <p:grpSpPr>
            <a:xfrm>
              <a:off x="4289627" y="1810737"/>
              <a:ext cx="2066043" cy="1689346"/>
              <a:chOff x="1020518" y="1347098"/>
              <a:chExt cx="2066043" cy="1689346"/>
            </a:xfrm>
          </p:grpSpPr>
          <p:grpSp>
            <p:nvGrpSpPr>
              <p:cNvPr id="13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299188" y="1347098"/>
                <a:ext cx="1400777" cy="875763"/>
                <a:chOff x="1362913" y="1352282"/>
                <a:chExt cx="1400777" cy="875763"/>
              </a:xfrm>
            </p:grpSpPr>
            <p:sp>
              <p:nvSpPr>
                <p:cNvPr id="20" name="CuadroTexto 28"/>
                <p:cNvSpPr txBox="1"/>
                <p:nvPr/>
              </p:nvSpPr>
              <p:spPr>
                <a:xfrm>
                  <a:off x="1362913" y="1352282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NOVONODE</a:t>
                  </a:r>
                </a:p>
              </p:txBody>
            </p:sp>
            <p:sp>
              <p:nvSpPr>
                <p:cNvPr id="21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1020518" y="2366744"/>
                <a:ext cx="2066043" cy="669700"/>
                <a:chOff x="1020518" y="2366744"/>
                <a:chExt cx="2066043" cy="669700"/>
              </a:xfrm>
            </p:grpSpPr>
            <p:grpSp>
              <p:nvGrpSpPr>
                <p:cNvPr id="15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1020518" y="2366744"/>
                  <a:ext cx="2066043" cy="669700"/>
                  <a:chOff x="1020518" y="2366744"/>
                  <a:chExt cx="2066043" cy="669700"/>
                </a:xfrm>
              </p:grpSpPr>
              <p:sp>
                <p:nvSpPr>
                  <p:cNvPr id="17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1081825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58778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1073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1351213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</p:grpSp>
        <p:cxnSp>
          <p:nvCxnSpPr>
            <p:cNvPr id="7" name="Conector de seta reta 6"/>
            <p:cNvCxnSpPr>
              <a:stCxn id="18" idx="2"/>
            </p:cNvCxnSpPr>
            <p:nvPr/>
          </p:nvCxnSpPr>
          <p:spPr>
            <a:xfrm>
              <a:off x="6355670" y="3180628"/>
              <a:ext cx="4680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6899800" y="2995961"/>
              <a:ext cx="78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trailer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>
              <a:off x="3811309" y="3180628"/>
              <a:ext cx="4680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2083312" y="2995961"/>
              <a:ext cx="1662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trailer.getPrev</a:t>
              </a:r>
              <a:r>
                <a:rPr lang="pt-BR" dirty="0"/>
                <a:t>()</a:t>
              </a:r>
            </a:p>
          </p:txBody>
        </p:sp>
        <p:sp>
          <p:nvSpPr>
            <p:cNvPr id="11" name="Llamada rectangular 38"/>
            <p:cNvSpPr/>
            <p:nvPr/>
          </p:nvSpPr>
          <p:spPr>
            <a:xfrm>
              <a:off x="6401462" y="2316103"/>
              <a:ext cx="3415642" cy="393879"/>
            </a:xfrm>
            <a:prstGeom prst="wedgeRectCallout">
              <a:avLst>
                <a:gd name="adj1" fmla="val -43333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Next do NOVONODE aponta para TRAILER</a:t>
              </a:r>
            </a:p>
          </p:txBody>
        </p:sp>
        <p:sp>
          <p:nvSpPr>
            <p:cNvPr id="12" name="Llamada rectangular 38"/>
            <p:cNvSpPr/>
            <p:nvPr/>
          </p:nvSpPr>
          <p:spPr>
            <a:xfrm flipH="1">
              <a:off x="280270" y="2316103"/>
              <a:ext cx="3855641" cy="393879"/>
            </a:xfrm>
            <a:prstGeom prst="wedgeRectCallout">
              <a:avLst>
                <a:gd name="adj1" fmla="val -43333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Prev</a:t>
              </a:r>
              <a:r>
                <a:rPr lang="pt-BR" sz="1200" dirty="0"/>
                <a:t> do NOVONODE aponta para o antecessor do TRAILER</a:t>
              </a:r>
            </a:p>
          </p:txBody>
        </p:sp>
      </p:grpSp>
      <p:sp>
        <p:nvSpPr>
          <p:cNvPr id="22" name="Llamada rectangular 38">
            <a:extLst>
              <a:ext uri="{FF2B5EF4-FFF2-40B4-BE49-F238E27FC236}">
                <a16:creationId xmlns:a16="http://schemas.microsoft.com/office/drawing/2014/main" id="{AD52E549-7CC4-4616-89A3-1240A4D9F2B8}"/>
              </a:ext>
            </a:extLst>
          </p:cNvPr>
          <p:cNvSpPr/>
          <p:nvPr/>
        </p:nvSpPr>
        <p:spPr>
          <a:xfrm flipH="1">
            <a:off x="955502" y="5021674"/>
            <a:ext cx="5400125" cy="393879"/>
          </a:xfrm>
          <a:prstGeom prst="wedgeRectCallout">
            <a:avLst>
              <a:gd name="adj1" fmla="val -46923"/>
              <a:gd name="adj2" fmla="val -239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DNode</a:t>
            </a:r>
            <a:r>
              <a:rPr lang="pt-BR" sz="1200" dirty="0"/>
              <a:t>&lt;TIPO&gt; NOVONODE = new </a:t>
            </a:r>
            <a:r>
              <a:rPr lang="pt-BR" sz="1200" dirty="0" err="1"/>
              <a:t>DNode</a:t>
            </a:r>
            <a:r>
              <a:rPr lang="pt-BR" sz="1200" dirty="0"/>
              <a:t>&lt;TIPO&gt;(</a:t>
            </a:r>
            <a:r>
              <a:rPr lang="pt-BR" sz="1200" dirty="0" err="1"/>
              <a:t>trailer.getPrev</a:t>
            </a:r>
            <a:r>
              <a:rPr lang="pt-BR" sz="1200" dirty="0"/>
              <a:t>(), trailer, elemento)</a:t>
            </a:r>
          </a:p>
        </p:txBody>
      </p:sp>
    </p:spTree>
    <p:extLst>
      <p:ext uri="{BB962C8B-B14F-4D97-AF65-F5344CB8AC3E}">
        <p14:creationId xmlns:p14="http://schemas.microsoft.com/office/powerpoint/2010/main" val="180863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addLast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6454" y="1847793"/>
            <a:ext cx="107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 Fazer o Next do Node antecessor de TRAILER (PNODE), apontar para o NOVONODE.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338356" y="2425716"/>
            <a:ext cx="8682667" cy="4432284"/>
            <a:chOff x="1020518" y="1690688"/>
            <a:chExt cx="8682667" cy="4432284"/>
          </a:xfrm>
        </p:grpSpPr>
        <p:grpSp>
          <p:nvGrpSpPr>
            <p:cNvPr id="6" name="Grupo 5"/>
            <p:cNvGrpSpPr/>
            <p:nvPr/>
          </p:nvGrpSpPr>
          <p:grpSpPr>
            <a:xfrm>
              <a:off x="1020518" y="1690688"/>
              <a:ext cx="2066043" cy="1689346"/>
              <a:chOff x="1020518" y="1347098"/>
              <a:chExt cx="2066043" cy="1689346"/>
            </a:xfrm>
          </p:grpSpPr>
          <p:grpSp>
            <p:nvGrpSpPr>
              <p:cNvPr id="44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533256" y="1347098"/>
                <a:ext cx="1025751" cy="875763"/>
                <a:chOff x="1596981" y="1352282"/>
                <a:chExt cx="1025751" cy="875763"/>
              </a:xfrm>
            </p:grpSpPr>
            <p:sp>
              <p:nvSpPr>
                <p:cNvPr id="51" name="CuadroTexto 28"/>
                <p:cNvSpPr txBox="1"/>
                <p:nvPr/>
              </p:nvSpPr>
              <p:spPr>
                <a:xfrm>
                  <a:off x="1596981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HEADER</a:t>
                  </a:r>
                </a:p>
              </p:txBody>
            </p:sp>
            <p:sp>
              <p:nvSpPr>
                <p:cNvPr id="52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5" name="Grupo 44"/>
              <p:cNvGrpSpPr/>
              <p:nvPr/>
            </p:nvGrpSpPr>
            <p:grpSpPr>
              <a:xfrm>
                <a:off x="1020518" y="2366744"/>
                <a:ext cx="2066043" cy="669700"/>
                <a:chOff x="1020518" y="2366744"/>
                <a:chExt cx="2066043" cy="669700"/>
              </a:xfrm>
            </p:grpSpPr>
            <p:grpSp>
              <p:nvGrpSpPr>
                <p:cNvPr id="46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1020518" y="2366744"/>
                  <a:ext cx="2066043" cy="669700"/>
                  <a:chOff x="1020518" y="2366744"/>
                  <a:chExt cx="2066043" cy="669700"/>
                </a:xfrm>
              </p:grpSpPr>
              <p:sp>
                <p:nvSpPr>
                  <p:cNvPr id="48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1081825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CaixaDeTexto 48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58778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1073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1351213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3149674" y="1690688"/>
              <a:ext cx="5386133" cy="1692316"/>
              <a:chOff x="3149674" y="1347098"/>
              <a:chExt cx="5386133" cy="1692316"/>
            </a:xfrm>
          </p:grpSpPr>
          <p:grpSp>
            <p:nvGrpSpPr>
              <p:cNvPr id="19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4279317" y="1347098"/>
                <a:ext cx="1025751" cy="875763"/>
                <a:chOff x="1596981" y="1352282"/>
                <a:chExt cx="1025751" cy="875763"/>
              </a:xfrm>
            </p:grpSpPr>
            <p:sp>
              <p:nvSpPr>
                <p:cNvPr id="42" name="CuadroTexto 28"/>
                <p:cNvSpPr txBox="1"/>
                <p:nvPr/>
              </p:nvSpPr>
              <p:spPr>
                <a:xfrm>
                  <a:off x="1596981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PNODE</a:t>
                  </a:r>
                </a:p>
              </p:txBody>
            </p:sp>
            <p:sp>
              <p:nvSpPr>
                <p:cNvPr id="43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3149674" y="1347098"/>
                <a:ext cx="5386133" cy="1692316"/>
                <a:chOff x="3149674" y="1347098"/>
                <a:chExt cx="5386133" cy="1692316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3149674" y="1347098"/>
                  <a:ext cx="5386133" cy="1692316"/>
                  <a:chOff x="3149674" y="1347098"/>
                  <a:chExt cx="5386133" cy="1692316"/>
                </a:xfrm>
              </p:grpSpPr>
              <p:grpSp>
                <p:nvGrpSpPr>
                  <p:cNvPr id="23" name="Agrupar 5">
                    <a:extLst>
                      <a:ext uri="{FF2B5EF4-FFF2-40B4-BE49-F238E27FC236}">
                        <a16:creationId xmlns:a16="http://schemas.microsoft.com/office/drawing/2014/main" id="{D76913E6-863C-47AD-B3CC-3AE029D5D728}"/>
                      </a:ext>
                    </a:extLst>
                  </p:cNvPr>
                  <p:cNvGrpSpPr/>
                  <p:nvPr/>
                </p:nvGrpSpPr>
                <p:grpSpPr>
                  <a:xfrm>
                    <a:off x="3149674" y="2382593"/>
                    <a:ext cx="515155" cy="656821"/>
                    <a:chOff x="3149674" y="2382593"/>
                    <a:chExt cx="515155" cy="656821"/>
                  </a:xfrm>
                </p:grpSpPr>
                <p:sp>
                  <p:nvSpPr>
                    <p:cNvPr id="40" name="Flecha derecha 9"/>
                    <p:cNvSpPr/>
                    <p:nvPr/>
                  </p:nvSpPr>
                  <p:spPr>
                    <a:xfrm>
                      <a:off x="3188311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Flecha izquierda 10"/>
                    <p:cNvSpPr/>
                    <p:nvPr/>
                  </p:nvSpPr>
                  <p:spPr>
                    <a:xfrm>
                      <a:off x="3149674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4" name="Agrupar 64">
                    <a:extLst>
                      <a:ext uri="{FF2B5EF4-FFF2-40B4-BE49-F238E27FC236}">
                        <a16:creationId xmlns:a16="http://schemas.microsoft.com/office/drawing/2014/main" id="{E908C4DE-0069-4148-9012-8B433490208E}"/>
                      </a:ext>
                    </a:extLst>
                  </p:cNvPr>
                  <p:cNvGrpSpPr/>
                  <p:nvPr/>
                </p:nvGrpSpPr>
                <p:grpSpPr>
                  <a:xfrm>
                    <a:off x="5852859" y="2382593"/>
                    <a:ext cx="515155" cy="656821"/>
                    <a:chOff x="3149674" y="2382593"/>
                    <a:chExt cx="515155" cy="656821"/>
                  </a:xfrm>
                </p:grpSpPr>
                <p:sp>
                  <p:nvSpPr>
                    <p:cNvPr id="38" name="Flecha derecha 9">
                      <a:extLst>
                        <a:ext uri="{FF2B5EF4-FFF2-40B4-BE49-F238E27FC236}">
                          <a16:creationId xmlns:a16="http://schemas.microsoft.com/office/drawing/2014/main" id="{A47748FA-1903-42F5-BABA-1B4E7D36C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311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Flecha izquierda 10">
                      <a:extLst>
                        <a:ext uri="{FF2B5EF4-FFF2-40B4-BE49-F238E27FC236}">
                          <a16:creationId xmlns:a16="http://schemas.microsoft.com/office/drawing/2014/main" id="{6A3B8B8E-6B3E-43DF-8DA2-075548AEE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74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5" name="Agrupar 67">
                    <a:extLst>
                      <a:ext uri="{FF2B5EF4-FFF2-40B4-BE49-F238E27FC236}">
                        <a16:creationId xmlns:a16="http://schemas.microsoft.com/office/drawing/2014/main" id="{9EEC561D-84F8-4C05-B36A-5C689494C538}"/>
                      </a:ext>
                    </a:extLst>
                  </p:cNvPr>
                  <p:cNvGrpSpPr/>
                  <p:nvPr/>
                </p:nvGrpSpPr>
                <p:grpSpPr>
                  <a:xfrm>
                    <a:off x="6469764" y="2366744"/>
                    <a:ext cx="2066043" cy="669700"/>
                    <a:chOff x="1020518" y="2366744"/>
                    <a:chExt cx="2066043" cy="669700"/>
                  </a:xfrm>
                </p:grpSpPr>
                <p:sp>
                  <p:nvSpPr>
                    <p:cNvPr id="35" name="Fluxograma: Processo Predefinido 68">
                      <a:extLst>
                        <a:ext uri="{FF2B5EF4-FFF2-40B4-BE49-F238E27FC236}">
                          <a16:creationId xmlns:a16="http://schemas.microsoft.com/office/drawing/2014/main" id="{DE82CCFF-45BA-45A2-9933-659CAFF9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25" y="2366744"/>
                      <a:ext cx="1928614" cy="669700"/>
                    </a:xfrm>
                    <a:prstGeom prst="flowChartPredefinedProcess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D93FDF00-A95C-489B-9F77-7B72CC2A82B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87784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Next</a:t>
                      </a:r>
                    </a:p>
                  </p:txBody>
                </p:sp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928D8F7E-A13C-4F08-A803-26F1221B451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891073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6" name="Agrupar 71">
                    <a:extLst>
                      <a:ext uri="{FF2B5EF4-FFF2-40B4-BE49-F238E27FC236}">
                        <a16:creationId xmlns:a16="http://schemas.microsoft.com/office/drawing/2014/main" id="{4E3FBDFE-CB38-4B96-BD98-86C63E6513C9}"/>
                      </a:ext>
                    </a:extLst>
                  </p:cNvPr>
                  <p:cNvGrpSpPr/>
                  <p:nvPr/>
                </p:nvGrpSpPr>
                <p:grpSpPr>
                  <a:xfrm>
                    <a:off x="6982502" y="1347098"/>
                    <a:ext cx="1025751" cy="875763"/>
                    <a:chOff x="1596981" y="1352282"/>
                    <a:chExt cx="1025751" cy="875763"/>
                  </a:xfrm>
                </p:grpSpPr>
                <p:sp>
                  <p:nvSpPr>
                    <p:cNvPr id="33" name="CuadroTexto 28">
                      <a:extLst>
                        <a:ext uri="{FF2B5EF4-FFF2-40B4-BE49-F238E27FC236}">
                          <a16:creationId xmlns:a16="http://schemas.microsoft.com/office/drawing/2014/main" id="{D151A47F-28BD-438C-8E4F-73A61BE46B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6981" y="1352282"/>
                      <a:ext cx="1025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/>
                        <a:t>TRAILER</a:t>
                      </a:r>
                    </a:p>
                  </p:txBody>
                </p:sp>
                <p:sp>
                  <p:nvSpPr>
                    <p:cNvPr id="34" name="Flecha abajo 29">
                      <a:extLst>
                        <a:ext uri="{FF2B5EF4-FFF2-40B4-BE49-F238E27FC236}">
                          <a16:creationId xmlns:a16="http://schemas.microsoft.com/office/drawing/2014/main" id="{D00B173F-9403-4D38-B3F3-6D6CD0D49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8560" y="1734492"/>
                      <a:ext cx="329485" cy="49355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7" name="Grupo 26"/>
                  <p:cNvGrpSpPr/>
                  <p:nvPr/>
                </p:nvGrpSpPr>
                <p:grpSpPr>
                  <a:xfrm>
                    <a:off x="3766579" y="2366744"/>
                    <a:ext cx="2066043" cy="669700"/>
                    <a:chOff x="3766579" y="2366744"/>
                    <a:chExt cx="2066043" cy="669700"/>
                  </a:xfrm>
                </p:grpSpPr>
                <p:grpSp>
                  <p:nvGrpSpPr>
                    <p:cNvPr id="28" name="Agrupar 53">
                      <a:extLst>
                        <a:ext uri="{FF2B5EF4-FFF2-40B4-BE49-F238E27FC236}">
                          <a16:creationId xmlns:a16="http://schemas.microsoft.com/office/drawing/2014/main" id="{7DF4D5AE-FE97-4F26-9C33-DC2E398171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6579" y="2366744"/>
                      <a:ext cx="2066043" cy="669700"/>
                      <a:chOff x="1020518" y="2366744"/>
                      <a:chExt cx="2066043" cy="669700"/>
                    </a:xfrm>
                  </p:grpSpPr>
                  <p:sp>
                    <p:nvSpPr>
                      <p:cNvPr id="30" name="Fluxograma: Processo Predefinido 54">
                        <a:extLst>
                          <a:ext uri="{FF2B5EF4-FFF2-40B4-BE49-F238E27FC236}">
                            <a16:creationId xmlns:a16="http://schemas.microsoft.com/office/drawing/2014/main" id="{B3285683-CEB0-49FF-9552-A5A2747AC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1825" y="2366744"/>
                        <a:ext cx="1928614" cy="669700"/>
                      </a:xfrm>
                      <a:prstGeom prst="flowChartPredefined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" name="CaixaDeTexto 30">
                        <a:extLst>
                          <a:ext uri="{FF2B5EF4-FFF2-40B4-BE49-F238E27FC236}">
                            <a16:creationId xmlns:a16="http://schemas.microsoft.com/office/drawing/2014/main" id="{E3372DEE-C5EE-4373-9E0C-36C47FE130C7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587784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Next</a:t>
                        </a:r>
                      </a:p>
                    </p:txBody>
                  </p:sp>
                  <p:sp>
                    <p:nvSpPr>
                      <p:cNvPr id="32" name="CaixaDeTexto 31">
                        <a:extLst>
                          <a:ext uri="{FF2B5EF4-FFF2-40B4-BE49-F238E27FC236}">
                            <a16:creationId xmlns:a16="http://schemas.microsoft.com/office/drawing/2014/main" id="{E8ED8DD4-6249-48AA-959C-621695DCC46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891073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 err="1">
                            <a:solidFill>
                              <a:schemeClr val="bg1"/>
                            </a:solidFill>
                          </a:rPr>
                          <a:t>Prev</a:t>
                        </a:r>
                        <a:endParaRPr lang="pt-BR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9" name="CaixaDeTexto 28">
                      <a:extLst>
                        <a:ext uri="{FF2B5EF4-FFF2-40B4-BE49-F238E27FC236}">
                          <a16:creationId xmlns:a16="http://schemas.microsoft.com/office/drawing/2014/main" id="{FAAA8CAD-DE9E-466B-9CC5-7F7BD47FEC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9766" y="2516657"/>
                      <a:ext cx="14312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Elemento</a:t>
                      </a:r>
                    </a:p>
                  </p:txBody>
                </p:sp>
              </p:grpSp>
            </p:grp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6789789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" name="Grupo 7"/>
            <p:cNvGrpSpPr/>
            <p:nvPr/>
          </p:nvGrpSpPr>
          <p:grpSpPr>
            <a:xfrm>
              <a:off x="5243761" y="4444257"/>
              <a:ext cx="2066043" cy="1678715"/>
              <a:chOff x="4613267" y="4651439"/>
              <a:chExt cx="2066043" cy="1678715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4613267" y="4651439"/>
                <a:ext cx="2066043" cy="669700"/>
                <a:chOff x="4528434" y="4057892"/>
                <a:chExt cx="2066043" cy="669700"/>
              </a:xfrm>
            </p:grpSpPr>
            <p:sp>
              <p:nvSpPr>
                <p:cNvPr id="15" name="Fluxograma: Processo Predefinido 1">
                  <a:extLst>
                    <a:ext uri="{FF2B5EF4-FFF2-40B4-BE49-F238E27FC236}">
                      <a16:creationId xmlns:a16="http://schemas.microsoft.com/office/drawing/2014/main" id="{FBB940EC-6586-47C4-BB90-CB4E1734447F}"/>
                    </a:ext>
                  </a:extLst>
                </p:cNvPr>
                <p:cNvSpPr/>
                <p:nvPr/>
              </p:nvSpPr>
              <p:spPr>
                <a:xfrm>
                  <a:off x="4589741" y="4057892"/>
                  <a:ext cx="1928614" cy="669700"/>
                </a:xfrm>
                <a:prstGeom prst="flowChartPredefined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4DCAA639-D21A-4ACE-95AC-4B23714A84C8}"/>
                    </a:ext>
                  </a:extLst>
                </p:cNvPr>
                <p:cNvSpPr txBox="1"/>
                <p:nvPr/>
              </p:nvSpPr>
              <p:spPr>
                <a:xfrm rot="16200000">
                  <a:off x="6095700" y="4223471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>
                      <a:solidFill>
                        <a:schemeClr val="bg1"/>
                      </a:solidFill>
                    </a:rPr>
                    <a:t>Next</a:t>
                  </a:r>
                </a:p>
              </p:txBody>
            </p: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F8B94B61-6199-43F0-A67F-404D16573E7D}"/>
                    </a:ext>
                  </a:extLst>
                </p:cNvPr>
                <p:cNvSpPr txBox="1"/>
                <p:nvPr/>
              </p:nvSpPr>
              <p:spPr>
                <a:xfrm rot="16200000">
                  <a:off x="4398989" y="4223471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err="1">
                      <a:solidFill>
                        <a:schemeClr val="bg1"/>
                      </a:solidFill>
                    </a:rPr>
                    <a:t>Prev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4859129" y="4207805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>
                <a:off x="4956661" y="5465708"/>
                <a:ext cx="1400777" cy="864446"/>
                <a:chOff x="4956661" y="5465708"/>
                <a:chExt cx="1400777" cy="864446"/>
              </a:xfrm>
            </p:grpSpPr>
            <p:sp>
              <p:nvSpPr>
                <p:cNvPr id="13" name="CuadroTexto 28"/>
                <p:cNvSpPr txBox="1"/>
                <p:nvPr/>
              </p:nvSpPr>
              <p:spPr>
                <a:xfrm>
                  <a:off x="4956661" y="5960822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NOVONODE</a:t>
                  </a:r>
                </a:p>
              </p:txBody>
            </p:sp>
            <p:sp>
              <p:nvSpPr>
                <p:cNvPr id="14" name="Flecha abajo 29"/>
                <p:cNvSpPr/>
                <p:nvPr/>
              </p:nvSpPr>
              <p:spPr>
                <a:xfrm flipV="1">
                  <a:off x="5492308" y="5465708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9" name="Conector de seta reta 8"/>
            <p:cNvCxnSpPr/>
            <p:nvPr/>
          </p:nvCxnSpPr>
          <p:spPr>
            <a:xfrm>
              <a:off x="5617816" y="3477296"/>
              <a:ext cx="492620" cy="821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Llamada rectangular 38"/>
            <p:cNvSpPr/>
            <p:nvPr/>
          </p:nvSpPr>
          <p:spPr>
            <a:xfrm>
              <a:off x="6287543" y="3572369"/>
              <a:ext cx="3415642" cy="393879"/>
            </a:xfrm>
            <a:prstGeom prst="wedgeRectCallout">
              <a:avLst>
                <a:gd name="adj1" fmla="val -48988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trailer.getPrev</a:t>
              </a:r>
              <a:r>
                <a:rPr lang="pt-BR" sz="1200" dirty="0"/>
                <a:t>().</a:t>
              </a:r>
              <a:r>
                <a:rPr lang="pt-BR" sz="1200" dirty="0" err="1"/>
                <a:t>setNext</a:t>
              </a:r>
              <a:r>
                <a:rPr lang="pt-BR" sz="1200" dirty="0"/>
                <a:t>(NOVONODE)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1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addLast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6454" y="1847793"/>
            <a:ext cx="107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 Fazer o </a:t>
            </a:r>
            <a:r>
              <a:rPr lang="pt-BR" dirty="0" err="1"/>
              <a:t>Prev</a:t>
            </a:r>
            <a:r>
              <a:rPr lang="pt-BR"/>
              <a:t> de </a:t>
            </a:r>
            <a:r>
              <a:rPr lang="pt-BR" dirty="0"/>
              <a:t>TRAILER, apontar para o NOVONODE.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338356" y="2425716"/>
            <a:ext cx="7515289" cy="4432284"/>
            <a:chOff x="1020518" y="1690688"/>
            <a:chExt cx="7515289" cy="4432284"/>
          </a:xfrm>
        </p:grpSpPr>
        <p:grpSp>
          <p:nvGrpSpPr>
            <p:cNvPr id="6" name="Grupo 5"/>
            <p:cNvGrpSpPr/>
            <p:nvPr/>
          </p:nvGrpSpPr>
          <p:grpSpPr>
            <a:xfrm>
              <a:off x="1020518" y="1690688"/>
              <a:ext cx="2066043" cy="1689346"/>
              <a:chOff x="1020518" y="1347098"/>
              <a:chExt cx="2066043" cy="1689346"/>
            </a:xfrm>
          </p:grpSpPr>
          <p:grpSp>
            <p:nvGrpSpPr>
              <p:cNvPr id="44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533256" y="1347098"/>
                <a:ext cx="1025751" cy="875763"/>
                <a:chOff x="1596981" y="1352282"/>
                <a:chExt cx="1025751" cy="875763"/>
              </a:xfrm>
            </p:grpSpPr>
            <p:sp>
              <p:nvSpPr>
                <p:cNvPr id="51" name="CuadroTexto 28"/>
                <p:cNvSpPr txBox="1"/>
                <p:nvPr/>
              </p:nvSpPr>
              <p:spPr>
                <a:xfrm>
                  <a:off x="1596981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HEADER</a:t>
                  </a:r>
                </a:p>
              </p:txBody>
            </p:sp>
            <p:sp>
              <p:nvSpPr>
                <p:cNvPr id="52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5" name="Grupo 44"/>
              <p:cNvGrpSpPr/>
              <p:nvPr/>
            </p:nvGrpSpPr>
            <p:grpSpPr>
              <a:xfrm>
                <a:off x="1020518" y="2366744"/>
                <a:ext cx="2066043" cy="669700"/>
                <a:chOff x="1020518" y="2366744"/>
                <a:chExt cx="2066043" cy="669700"/>
              </a:xfrm>
            </p:grpSpPr>
            <p:grpSp>
              <p:nvGrpSpPr>
                <p:cNvPr id="46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1020518" y="2366744"/>
                  <a:ext cx="2066043" cy="669700"/>
                  <a:chOff x="1020518" y="2366744"/>
                  <a:chExt cx="2066043" cy="669700"/>
                </a:xfrm>
              </p:grpSpPr>
              <p:sp>
                <p:nvSpPr>
                  <p:cNvPr id="48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1081825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CaixaDeTexto 48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58778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1073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1351213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3149674" y="1690688"/>
              <a:ext cx="5386133" cy="1692316"/>
              <a:chOff x="3149674" y="1347098"/>
              <a:chExt cx="5386133" cy="1692316"/>
            </a:xfrm>
          </p:grpSpPr>
          <p:grpSp>
            <p:nvGrpSpPr>
              <p:cNvPr id="19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4279317" y="1347098"/>
                <a:ext cx="1025751" cy="875763"/>
                <a:chOff x="1596981" y="1352282"/>
                <a:chExt cx="1025751" cy="875763"/>
              </a:xfrm>
            </p:grpSpPr>
            <p:sp>
              <p:nvSpPr>
                <p:cNvPr id="42" name="CuadroTexto 28"/>
                <p:cNvSpPr txBox="1"/>
                <p:nvPr/>
              </p:nvSpPr>
              <p:spPr>
                <a:xfrm>
                  <a:off x="1596981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PNODE</a:t>
                  </a:r>
                </a:p>
              </p:txBody>
            </p:sp>
            <p:sp>
              <p:nvSpPr>
                <p:cNvPr id="43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3149674" y="1347098"/>
                <a:ext cx="5386133" cy="1692316"/>
                <a:chOff x="3149674" y="1347098"/>
                <a:chExt cx="5386133" cy="1692316"/>
              </a:xfrm>
            </p:grpSpPr>
            <p:grpSp>
              <p:nvGrpSpPr>
                <p:cNvPr id="21" name="Grupo 20"/>
                <p:cNvGrpSpPr/>
                <p:nvPr/>
              </p:nvGrpSpPr>
              <p:grpSpPr>
                <a:xfrm>
                  <a:off x="3149674" y="1347098"/>
                  <a:ext cx="5386133" cy="1692316"/>
                  <a:chOff x="3149674" y="1347098"/>
                  <a:chExt cx="5386133" cy="1692316"/>
                </a:xfrm>
              </p:grpSpPr>
              <p:grpSp>
                <p:nvGrpSpPr>
                  <p:cNvPr id="23" name="Agrupar 5">
                    <a:extLst>
                      <a:ext uri="{FF2B5EF4-FFF2-40B4-BE49-F238E27FC236}">
                        <a16:creationId xmlns:a16="http://schemas.microsoft.com/office/drawing/2014/main" id="{D76913E6-863C-47AD-B3CC-3AE029D5D728}"/>
                      </a:ext>
                    </a:extLst>
                  </p:cNvPr>
                  <p:cNvGrpSpPr/>
                  <p:nvPr/>
                </p:nvGrpSpPr>
                <p:grpSpPr>
                  <a:xfrm>
                    <a:off x="3149674" y="2382593"/>
                    <a:ext cx="515155" cy="656821"/>
                    <a:chOff x="3149674" y="2382593"/>
                    <a:chExt cx="515155" cy="656821"/>
                  </a:xfrm>
                </p:grpSpPr>
                <p:sp>
                  <p:nvSpPr>
                    <p:cNvPr id="40" name="Flecha derecha 9"/>
                    <p:cNvSpPr/>
                    <p:nvPr/>
                  </p:nvSpPr>
                  <p:spPr>
                    <a:xfrm>
                      <a:off x="3188311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Flecha izquierda 10"/>
                    <p:cNvSpPr/>
                    <p:nvPr/>
                  </p:nvSpPr>
                  <p:spPr>
                    <a:xfrm>
                      <a:off x="3149674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4" name="Agrupar 64">
                    <a:extLst>
                      <a:ext uri="{FF2B5EF4-FFF2-40B4-BE49-F238E27FC236}">
                        <a16:creationId xmlns:a16="http://schemas.microsoft.com/office/drawing/2014/main" id="{E908C4DE-0069-4148-9012-8B433490208E}"/>
                      </a:ext>
                    </a:extLst>
                  </p:cNvPr>
                  <p:cNvGrpSpPr/>
                  <p:nvPr/>
                </p:nvGrpSpPr>
                <p:grpSpPr>
                  <a:xfrm>
                    <a:off x="5852859" y="2382593"/>
                    <a:ext cx="515155" cy="656821"/>
                    <a:chOff x="3149674" y="2382593"/>
                    <a:chExt cx="515155" cy="656821"/>
                  </a:xfrm>
                </p:grpSpPr>
                <p:sp>
                  <p:nvSpPr>
                    <p:cNvPr id="38" name="Flecha derecha 9">
                      <a:extLst>
                        <a:ext uri="{FF2B5EF4-FFF2-40B4-BE49-F238E27FC236}">
                          <a16:creationId xmlns:a16="http://schemas.microsoft.com/office/drawing/2014/main" id="{A47748FA-1903-42F5-BABA-1B4E7D36C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311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Flecha izquierda 10">
                      <a:extLst>
                        <a:ext uri="{FF2B5EF4-FFF2-40B4-BE49-F238E27FC236}">
                          <a16:creationId xmlns:a16="http://schemas.microsoft.com/office/drawing/2014/main" id="{6A3B8B8E-6B3E-43DF-8DA2-075548AEE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74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5" name="Agrupar 67">
                    <a:extLst>
                      <a:ext uri="{FF2B5EF4-FFF2-40B4-BE49-F238E27FC236}">
                        <a16:creationId xmlns:a16="http://schemas.microsoft.com/office/drawing/2014/main" id="{9EEC561D-84F8-4C05-B36A-5C689494C538}"/>
                      </a:ext>
                    </a:extLst>
                  </p:cNvPr>
                  <p:cNvGrpSpPr/>
                  <p:nvPr/>
                </p:nvGrpSpPr>
                <p:grpSpPr>
                  <a:xfrm>
                    <a:off x="6469764" y="2366744"/>
                    <a:ext cx="2066043" cy="669700"/>
                    <a:chOff x="1020518" y="2366744"/>
                    <a:chExt cx="2066043" cy="669700"/>
                  </a:xfrm>
                </p:grpSpPr>
                <p:sp>
                  <p:nvSpPr>
                    <p:cNvPr id="35" name="Fluxograma: Processo Predefinido 68">
                      <a:extLst>
                        <a:ext uri="{FF2B5EF4-FFF2-40B4-BE49-F238E27FC236}">
                          <a16:creationId xmlns:a16="http://schemas.microsoft.com/office/drawing/2014/main" id="{DE82CCFF-45BA-45A2-9933-659CAFF9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25" y="2366744"/>
                      <a:ext cx="1928614" cy="669700"/>
                    </a:xfrm>
                    <a:prstGeom prst="flowChartPredefinedProcess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D93FDF00-A95C-489B-9F77-7B72CC2A82B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87784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Next</a:t>
                      </a:r>
                    </a:p>
                  </p:txBody>
                </p:sp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928D8F7E-A13C-4F08-A803-26F1221B451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891073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6" name="Agrupar 71">
                    <a:extLst>
                      <a:ext uri="{FF2B5EF4-FFF2-40B4-BE49-F238E27FC236}">
                        <a16:creationId xmlns:a16="http://schemas.microsoft.com/office/drawing/2014/main" id="{4E3FBDFE-CB38-4B96-BD98-86C63E6513C9}"/>
                      </a:ext>
                    </a:extLst>
                  </p:cNvPr>
                  <p:cNvGrpSpPr/>
                  <p:nvPr/>
                </p:nvGrpSpPr>
                <p:grpSpPr>
                  <a:xfrm>
                    <a:off x="6982502" y="1347098"/>
                    <a:ext cx="1025751" cy="875763"/>
                    <a:chOff x="1596981" y="1352282"/>
                    <a:chExt cx="1025751" cy="875763"/>
                  </a:xfrm>
                </p:grpSpPr>
                <p:sp>
                  <p:nvSpPr>
                    <p:cNvPr id="33" name="CuadroTexto 28">
                      <a:extLst>
                        <a:ext uri="{FF2B5EF4-FFF2-40B4-BE49-F238E27FC236}">
                          <a16:creationId xmlns:a16="http://schemas.microsoft.com/office/drawing/2014/main" id="{D151A47F-28BD-438C-8E4F-73A61BE46B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6981" y="1352282"/>
                      <a:ext cx="1025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/>
                        <a:t>TRAILER</a:t>
                      </a:r>
                    </a:p>
                  </p:txBody>
                </p:sp>
                <p:sp>
                  <p:nvSpPr>
                    <p:cNvPr id="34" name="Flecha abajo 29">
                      <a:extLst>
                        <a:ext uri="{FF2B5EF4-FFF2-40B4-BE49-F238E27FC236}">
                          <a16:creationId xmlns:a16="http://schemas.microsoft.com/office/drawing/2014/main" id="{D00B173F-9403-4D38-B3F3-6D6CD0D49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8560" y="1734492"/>
                      <a:ext cx="329485" cy="49355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7" name="Grupo 26"/>
                  <p:cNvGrpSpPr/>
                  <p:nvPr/>
                </p:nvGrpSpPr>
                <p:grpSpPr>
                  <a:xfrm>
                    <a:off x="3766579" y="2366744"/>
                    <a:ext cx="2066043" cy="669700"/>
                    <a:chOff x="3766579" y="2366744"/>
                    <a:chExt cx="2066043" cy="669700"/>
                  </a:xfrm>
                </p:grpSpPr>
                <p:grpSp>
                  <p:nvGrpSpPr>
                    <p:cNvPr id="28" name="Agrupar 53">
                      <a:extLst>
                        <a:ext uri="{FF2B5EF4-FFF2-40B4-BE49-F238E27FC236}">
                          <a16:creationId xmlns:a16="http://schemas.microsoft.com/office/drawing/2014/main" id="{7DF4D5AE-FE97-4F26-9C33-DC2E398171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6579" y="2366744"/>
                      <a:ext cx="2066043" cy="669700"/>
                      <a:chOff x="1020518" y="2366744"/>
                      <a:chExt cx="2066043" cy="669700"/>
                    </a:xfrm>
                  </p:grpSpPr>
                  <p:sp>
                    <p:nvSpPr>
                      <p:cNvPr id="30" name="Fluxograma: Processo Predefinido 54">
                        <a:extLst>
                          <a:ext uri="{FF2B5EF4-FFF2-40B4-BE49-F238E27FC236}">
                            <a16:creationId xmlns:a16="http://schemas.microsoft.com/office/drawing/2014/main" id="{B3285683-CEB0-49FF-9552-A5A2747AC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1825" y="2366744"/>
                        <a:ext cx="1928614" cy="669700"/>
                      </a:xfrm>
                      <a:prstGeom prst="flowChartPredefined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" name="CaixaDeTexto 30">
                        <a:extLst>
                          <a:ext uri="{FF2B5EF4-FFF2-40B4-BE49-F238E27FC236}">
                            <a16:creationId xmlns:a16="http://schemas.microsoft.com/office/drawing/2014/main" id="{E3372DEE-C5EE-4373-9E0C-36C47FE130C7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587784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Next</a:t>
                        </a:r>
                      </a:p>
                    </p:txBody>
                  </p:sp>
                  <p:sp>
                    <p:nvSpPr>
                      <p:cNvPr id="32" name="CaixaDeTexto 31">
                        <a:extLst>
                          <a:ext uri="{FF2B5EF4-FFF2-40B4-BE49-F238E27FC236}">
                            <a16:creationId xmlns:a16="http://schemas.microsoft.com/office/drawing/2014/main" id="{E8ED8DD4-6249-48AA-959C-621695DCC46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891073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 err="1">
                            <a:solidFill>
                              <a:schemeClr val="bg1"/>
                            </a:solidFill>
                          </a:rPr>
                          <a:t>Prev</a:t>
                        </a:r>
                        <a:endParaRPr lang="pt-BR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9" name="CaixaDeTexto 28">
                      <a:extLst>
                        <a:ext uri="{FF2B5EF4-FFF2-40B4-BE49-F238E27FC236}">
                          <a16:creationId xmlns:a16="http://schemas.microsoft.com/office/drawing/2014/main" id="{FAAA8CAD-DE9E-466B-9CC5-7F7BD47FEC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9766" y="2516657"/>
                      <a:ext cx="14312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Elemento</a:t>
                      </a:r>
                    </a:p>
                  </p:txBody>
                </p:sp>
              </p:grpSp>
            </p:grp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6789789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" name="Grupo 7"/>
            <p:cNvGrpSpPr/>
            <p:nvPr/>
          </p:nvGrpSpPr>
          <p:grpSpPr>
            <a:xfrm>
              <a:off x="5243761" y="4444257"/>
              <a:ext cx="2066043" cy="1678715"/>
              <a:chOff x="4613267" y="4651439"/>
              <a:chExt cx="2066043" cy="1678715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4613267" y="4651439"/>
                <a:ext cx="2066043" cy="669700"/>
                <a:chOff x="4528434" y="4057892"/>
                <a:chExt cx="2066043" cy="669700"/>
              </a:xfrm>
            </p:grpSpPr>
            <p:sp>
              <p:nvSpPr>
                <p:cNvPr id="15" name="Fluxograma: Processo Predefinido 1">
                  <a:extLst>
                    <a:ext uri="{FF2B5EF4-FFF2-40B4-BE49-F238E27FC236}">
                      <a16:creationId xmlns:a16="http://schemas.microsoft.com/office/drawing/2014/main" id="{FBB940EC-6586-47C4-BB90-CB4E1734447F}"/>
                    </a:ext>
                  </a:extLst>
                </p:cNvPr>
                <p:cNvSpPr/>
                <p:nvPr/>
              </p:nvSpPr>
              <p:spPr>
                <a:xfrm>
                  <a:off x="4589741" y="4057892"/>
                  <a:ext cx="1928614" cy="669700"/>
                </a:xfrm>
                <a:prstGeom prst="flowChartPredefined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4DCAA639-D21A-4ACE-95AC-4B23714A84C8}"/>
                    </a:ext>
                  </a:extLst>
                </p:cNvPr>
                <p:cNvSpPr txBox="1"/>
                <p:nvPr/>
              </p:nvSpPr>
              <p:spPr>
                <a:xfrm rot="16200000">
                  <a:off x="6095700" y="4223471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>
                      <a:solidFill>
                        <a:schemeClr val="bg1"/>
                      </a:solidFill>
                    </a:rPr>
                    <a:t>Next</a:t>
                  </a:r>
                </a:p>
              </p:txBody>
            </p: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F8B94B61-6199-43F0-A67F-404D16573E7D}"/>
                    </a:ext>
                  </a:extLst>
                </p:cNvPr>
                <p:cNvSpPr txBox="1"/>
                <p:nvPr/>
              </p:nvSpPr>
              <p:spPr>
                <a:xfrm rot="16200000">
                  <a:off x="4398989" y="4223471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err="1">
                      <a:solidFill>
                        <a:schemeClr val="bg1"/>
                      </a:solidFill>
                    </a:rPr>
                    <a:t>Prev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4859129" y="4207805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>
                <a:off x="4956661" y="5465708"/>
                <a:ext cx="1400777" cy="864446"/>
                <a:chOff x="4956661" y="5465708"/>
                <a:chExt cx="1400777" cy="864446"/>
              </a:xfrm>
            </p:grpSpPr>
            <p:sp>
              <p:nvSpPr>
                <p:cNvPr id="13" name="CuadroTexto 28"/>
                <p:cNvSpPr txBox="1"/>
                <p:nvPr/>
              </p:nvSpPr>
              <p:spPr>
                <a:xfrm>
                  <a:off x="4956661" y="5960822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NOVONODE</a:t>
                  </a:r>
                </a:p>
              </p:txBody>
            </p:sp>
            <p:sp>
              <p:nvSpPr>
                <p:cNvPr id="14" name="Flecha abajo 29"/>
                <p:cNvSpPr/>
                <p:nvPr/>
              </p:nvSpPr>
              <p:spPr>
                <a:xfrm flipV="1">
                  <a:off x="5492308" y="5465708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9" name="Conector de seta reta 8"/>
            <p:cNvCxnSpPr/>
            <p:nvPr/>
          </p:nvCxnSpPr>
          <p:spPr>
            <a:xfrm flipH="1">
              <a:off x="6368014" y="3477296"/>
              <a:ext cx="286416" cy="8135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Llamada rectangular 38"/>
            <p:cNvSpPr/>
            <p:nvPr/>
          </p:nvSpPr>
          <p:spPr>
            <a:xfrm flipH="1">
              <a:off x="2762388" y="3572369"/>
              <a:ext cx="3415642" cy="393879"/>
            </a:xfrm>
            <a:prstGeom prst="wedgeRectCallout">
              <a:avLst>
                <a:gd name="adj1" fmla="val -48988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trailer.setPrev</a:t>
              </a:r>
              <a:r>
                <a:rPr lang="pt-BR" sz="1200" dirty="0"/>
                <a:t>(NOVONODE)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29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addLast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917151" y="2425716"/>
            <a:ext cx="10357699" cy="1696412"/>
            <a:chOff x="-378559" y="1690688"/>
            <a:chExt cx="10357699" cy="1696412"/>
          </a:xfrm>
        </p:grpSpPr>
        <p:grpSp>
          <p:nvGrpSpPr>
            <p:cNvPr id="5" name="Grupo 4"/>
            <p:cNvGrpSpPr/>
            <p:nvPr/>
          </p:nvGrpSpPr>
          <p:grpSpPr>
            <a:xfrm>
              <a:off x="-378559" y="1690688"/>
              <a:ext cx="2066043" cy="1689346"/>
              <a:chOff x="-378559" y="1347098"/>
              <a:chExt cx="2066043" cy="1689346"/>
            </a:xfrm>
          </p:grpSpPr>
          <p:grpSp>
            <p:nvGrpSpPr>
              <p:cNvPr id="41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34179" y="1347098"/>
                <a:ext cx="1025751" cy="875763"/>
                <a:chOff x="197904" y="1352282"/>
                <a:chExt cx="1025751" cy="875763"/>
              </a:xfrm>
            </p:grpSpPr>
            <p:sp>
              <p:nvSpPr>
                <p:cNvPr id="48" name="CuadroTexto 28"/>
                <p:cNvSpPr txBox="1"/>
                <p:nvPr/>
              </p:nvSpPr>
              <p:spPr>
                <a:xfrm>
                  <a:off x="197904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HEADER</a:t>
                  </a:r>
                </a:p>
              </p:txBody>
            </p:sp>
            <p:sp>
              <p:nvSpPr>
                <p:cNvPr id="49" name="Flecha abajo 29"/>
                <p:cNvSpPr/>
                <p:nvPr/>
              </p:nvSpPr>
              <p:spPr>
                <a:xfrm>
                  <a:off x="499483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Grupo 41"/>
              <p:cNvGrpSpPr/>
              <p:nvPr/>
            </p:nvGrpSpPr>
            <p:grpSpPr>
              <a:xfrm>
                <a:off x="-378559" y="2366744"/>
                <a:ext cx="2066043" cy="669700"/>
                <a:chOff x="-378559" y="2366744"/>
                <a:chExt cx="2066043" cy="669700"/>
              </a:xfrm>
            </p:grpSpPr>
            <p:grpSp>
              <p:nvGrpSpPr>
                <p:cNvPr id="43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-378559" y="2366744"/>
                  <a:ext cx="2066043" cy="669700"/>
                  <a:chOff x="-378559" y="2366744"/>
                  <a:chExt cx="2066043" cy="669700"/>
                </a:xfrm>
              </p:grpSpPr>
              <p:sp>
                <p:nvSpPr>
                  <p:cNvPr id="45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-317252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88707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47" name="CaixaDeTexto 46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50800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-47864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upo 5"/>
            <p:cNvGrpSpPr/>
            <p:nvPr/>
          </p:nvGrpSpPr>
          <p:grpSpPr>
            <a:xfrm>
              <a:off x="4593007" y="1690688"/>
              <a:ext cx="5386133" cy="1692316"/>
              <a:chOff x="4593007" y="1347098"/>
              <a:chExt cx="5386133" cy="1692316"/>
            </a:xfrm>
          </p:grpSpPr>
          <p:grpSp>
            <p:nvGrpSpPr>
              <p:cNvPr id="16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5490642" y="1347098"/>
                <a:ext cx="1359976" cy="875763"/>
                <a:chOff x="2808306" y="1352282"/>
                <a:chExt cx="1359976" cy="875763"/>
              </a:xfrm>
            </p:grpSpPr>
            <p:sp>
              <p:nvSpPr>
                <p:cNvPr id="39" name="CuadroTexto 28"/>
                <p:cNvSpPr txBox="1"/>
                <p:nvPr/>
              </p:nvSpPr>
              <p:spPr>
                <a:xfrm>
                  <a:off x="2808306" y="1352282"/>
                  <a:ext cx="13599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NOVONODE</a:t>
                  </a:r>
                </a:p>
              </p:txBody>
            </p:sp>
            <p:sp>
              <p:nvSpPr>
                <p:cNvPr id="40" name="Flecha abajo 29"/>
                <p:cNvSpPr/>
                <p:nvPr/>
              </p:nvSpPr>
              <p:spPr>
                <a:xfrm>
                  <a:off x="3341893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4593007" y="1347098"/>
                <a:ext cx="5386133" cy="1692316"/>
                <a:chOff x="4593007" y="1347098"/>
                <a:chExt cx="5386133" cy="1692316"/>
              </a:xfrm>
            </p:grpSpPr>
            <p:grpSp>
              <p:nvGrpSpPr>
                <p:cNvPr id="18" name="Grupo 17"/>
                <p:cNvGrpSpPr/>
                <p:nvPr/>
              </p:nvGrpSpPr>
              <p:grpSpPr>
                <a:xfrm>
                  <a:off x="4593007" y="1347098"/>
                  <a:ext cx="5386133" cy="1692316"/>
                  <a:chOff x="4593007" y="1347098"/>
                  <a:chExt cx="5386133" cy="1692316"/>
                </a:xfrm>
              </p:grpSpPr>
              <p:grpSp>
                <p:nvGrpSpPr>
                  <p:cNvPr id="20" name="Agrupar 5">
                    <a:extLst>
                      <a:ext uri="{FF2B5EF4-FFF2-40B4-BE49-F238E27FC236}">
                        <a16:creationId xmlns:a16="http://schemas.microsoft.com/office/drawing/2014/main" id="{D76913E6-863C-47AD-B3CC-3AE029D5D728}"/>
                      </a:ext>
                    </a:extLst>
                  </p:cNvPr>
                  <p:cNvGrpSpPr/>
                  <p:nvPr/>
                </p:nvGrpSpPr>
                <p:grpSpPr>
                  <a:xfrm>
                    <a:off x="4593007" y="2382593"/>
                    <a:ext cx="515155" cy="656821"/>
                    <a:chOff x="4593007" y="2382593"/>
                    <a:chExt cx="515155" cy="656821"/>
                  </a:xfrm>
                </p:grpSpPr>
                <p:sp>
                  <p:nvSpPr>
                    <p:cNvPr id="37" name="Flecha derecha 9"/>
                    <p:cNvSpPr/>
                    <p:nvPr/>
                  </p:nvSpPr>
                  <p:spPr>
                    <a:xfrm>
                      <a:off x="4631644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lecha izquierda 10"/>
                    <p:cNvSpPr/>
                    <p:nvPr/>
                  </p:nvSpPr>
                  <p:spPr>
                    <a:xfrm>
                      <a:off x="4593007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1" name="Agrupar 64">
                    <a:extLst>
                      <a:ext uri="{FF2B5EF4-FFF2-40B4-BE49-F238E27FC236}">
                        <a16:creationId xmlns:a16="http://schemas.microsoft.com/office/drawing/2014/main" id="{E908C4DE-0069-4148-9012-8B433490208E}"/>
                      </a:ext>
                    </a:extLst>
                  </p:cNvPr>
                  <p:cNvGrpSpPr/>
                  <p:nvPr/>
                </p:nvGrpSpPr>
                <p:grpSpPr>
                  <a:xfrm>
                    <a:off x="7296192" y="2382593"/>
                    <a:ext cx="515155" cy="656821"/>
                    <a:chOff x="4593007" y="2382593"/>
                    <a:chExt cx="515155" cy="656821"/>
                  </a:xfrm>
                </p:grpSpPr>
                <p:sp>
                  <p:nvSpPr>
                    <p:cNvPr id="35" name="Flecha derecha 9">
                      <a:extLst>
                        <a:ext uri="{FF2B5EF4-FFF2-40B4-BE49-F238E27FC236}">
                          <a16:creationId xmlns:a16="http://schemas.microsoft.com/office/drawing/2014/main" id="{A47748FA-1903-42F5-BABA-1B4E7D36C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44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Flecha izquierda 10">
                      <a:extLst>
                        <a:ext uri="{FF2B5EF4-FFF2-40B4-BE49-F238E27FC236}">
                          <a16:creationId xmlns:a16="http://schemas.microsoft.com/office/drawing/2014/main" id="{6A3B8B8E-6B3E-43DF-8DA2-075548AEE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93007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2" name="Agrupar 67">
                    <a:extLst>
                      <a:ext uri="{FF2B5EF4-FFF2-40B4-BE49-F238E27FC236}">
                        <a16:creationId xmlns:a16="http://schemas.microsoft.com/office/drawing/2014/main" id="{9EEC561D-84F8-4C05-B36A-5C689494C538}"/>
                      </a:ext>
                    </a:extLst>
                  </p:cNvPr>
                  <p:cNvGrpSpPr/>
                  <p:nvPr/>
                </p:nvGrpSpPr>
                <p:grpSpPr>
                  <a:xfrm>
                    <a:off x="7913097" y="2366744"/>
                    <a:ext cx="2066043" cy="669700"/>
                    <a:chOff x="2463851" y="2366744"/>
                    <a:chExt cx="2066043" cy="669700"/>
                  </a:xfrm>
                </p:grpSpPr>
                <p:sp>
                  <p:nvSpPr>
                    <p:cNvPr id="32" name="Fluxograma: Processo Predefinido 68">
                      <a:extLst>
                        <a:ext uri="{FF2B5EF4-FFF2-40B4-BE49-F238E27FC236}">
                          <a16:creationId xmlns:a16="http://schemas.microsoft.com/office/drawing/2014/main" id="{DE82CCFF-45BA-45A2-9933-659CAFF9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158" y="2366744"/>
                      <a:ext cx="1928614" cy="669700"/>
                    </a:xfrm>
                    <a:prstGeom prst="flowChartPredefinedProcess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CaixaDeTexto 32">
                      <a:extLst>
                        <a:ext uri="{FF2B5EF4-FFF2-40B4-BE49-F238E27FC236}">
                          <a16:creationId xmlns:a16="http://schemas.microsoft.com/office/drawing/2014/main" id="{D93FDF00-A95C-489B-9F77-7B72CC2A82B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031117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Next</a:t>
                      </a:r>
                    </a:p>
                  </p:txBody>
                </p:sp>
                <p:sp>
                  <p:nvSpPr>
                    <p:cNvPr id="34" name="CaixaDeTexto 33">
                      <a:extLst>
                        <a:ext uri="{FF2B5EF4-FFF2-40B4-BE49-F238E27FC236}">
                          <a16:creationId xmlns:a16="http://schemas.microsoft.com/office/drawing/2014/main" id="{928D8F7E-A13C-4F08-A803-26F1221B451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334406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3" name="Agrupar 71">
                    <a:extLst>
                      <a:ext uri="{FF2B5EF4-FFF2-40B4-BE49-F238E27FC236}">
                        <a16:creationId xmlns:a16="http://schemas.microsoft.com/office/drawing/2014/main" id="{4E3FBDFE-CB38-4B96-BD98-86C63E6513C9}"/>
                      </a:ext>
                    </a:extLst>
                  </p:cNvPr>
                  <p:cNvGrpSpPr/>
                  <p:nvPr/>
                </p:nvGrpSpPr>
                <p:grpSpPr>
                  <a:xfrm>
                    <a:off x="8425835" y="1347098"/>
                    <a:ext cx="1025751" cy="875763"/>
                    <a:chOff x="3040314" y="1352282"/>
                    <a:chExt cx="1025751" cy="875763"/>
                  </a:xfrm>
                </p:grpSpPr>
                <p:sp>
                  <p:nvSpPr>
                    <p:cNvPr id="30" name="CuadroTexto 28">
                      <a:extLst>
                        <a:ext uri="{FF2B5EF4-FFF2-40B4-BE49-F238E27FC236}">
                          <a16:creationId xmlns:a16="http://schemas.microsoft.com/office/drawing/2014/main" id="{D151A47F-28BD-438C-8E4F-73A61BE46B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0314" y="1352282"/>
                      <a:ext cx="1025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/>
                        <a:t>TRAILER</a:t>
                      </a:r>
                    </a:p>
                  </p:txBody>
                </p:sp>
                <p:sp>
                  <p:nvSpPr>
                    <p:cNvPr id="31" name="Flecha abajo 29">
                      <a:extLst>
                        <a:ext uri="{FF2B5EF4-FFF2-40B4-BE49-F238E27FC236}">
                          <a16:creationId xmlns:a16="http://schemas.microsoft.com/office/drawing/2014/main" id="{D00B173F-9403-4D38-B3F3-6D6CD0D49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93" y="1734492"/>
                      <a:ext cx="329485" cy="49355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5209912" y="2366744"/>
                    <a:ext cx="2066043" cy="669700"/>
                    <a:chOff x="5209912" y="2366744"/>
                    <a:chExt cx="2066043" cy="669700"/>
                  </a:xfrm>
                </p:grpSpPr>
                <p:grpSp>
                  <p:nvGrpSpPr>
                    <p:cNvPr id="25" name="Agrupar 53">
                      <a:extLst>
                        <a:ext uri="{FF2B5EF4-FFF2-40B4-BE49-F238E27FC236}">
                          <a16:creationId xmlns:a16="http://schemas.microsoft.com/office/drawing/2014/main" id="{7DF4D5AE-FE97-4F26-9C33-DC2E398171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09912" y="2366744"/>
                      <a:ext cx="2066043" cy="669700"/>
                      <a:chOff x="2463851" y="2366744"/>
                      <a:chExt cx="2066043" cy="669700"/>
                    </a:xfrm>
                  </p:grpSpPr>
                  <p:sp>
                    <p:nvSpPr>
                      <p:cNvPr id="27" name="Fluxograma: Processo Predefinido 54">
                        <a:extLst>
                          <a:ext uri="{FF2B5EF4-FFF2-40B4-BE49-F238E27FC236}">
                            <a16:creationId xmlns:a16="http://schemas.microsoft.com/office/drawing/2014/main" id="{B3285683-CEB0-49FF-9552-A5A2747AC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158" y="2366744"/>
                        <a:ext cx="1928614" cy="669700"/>
                      </a:xfrm>
                      <a:prstGeom prst="flowChartPredefined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" name="CaixaDeTexto 27">
                        <a:extLst>
                          <a:ext uri="{FF2B5EF4-FFF2-40B4-BE49-F238E27FC236}">
                            <a16:creationId xmlns:a16="http://schemas.microsoft.com/office/drawing/2014/main" id="{E3372DEE-C5EE-4373-9E0C-36C47FE130C7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031117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Next</a:t>
                        </a:r>
                      </a:p>
                    </p:txBody>
                  </p:sp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E8ED8DD4-6249-48AA-959C-621695DCC46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334406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 err="1">
                            <a:solidFill>
                              <a:schemeClr val="bg1"/>
                            </a:solidFill>
                          </a:rPr>
                          <a:t>Prev</a:t>
                        </a:r>
                        <a:endParaRPr lang="pt-BR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FAAA8CAD-DE9E-466B-9CC5-7F7BD47FEC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33099" y="2516657"/>
                      <a:ext cx="14312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Elemento</a:t>
                      </a:r>
                    </a:p>
                  </p:txBody>
                </p:sp>
              </p:grpSp>
            </p:grp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8233122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2462936" y="1690688"/>
              <a:ext cx="2066043" cy="1696412"/>
              <a:chOff x="1832442" y="1897870"/>
              <a:chExt cx="2066043" cy="1696412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832442" y="2924582"/>
                <a:ext cx="2066043" cy="669700"/>
                <a:chOff x="1747609" y="2331035"/>
                <a:chExt cx="2066043" cy="669700"/>
              </a:xfrm>
            </p:grpSpPr>
            <p:sp>
              <p:nvSpPr>
                <p:cNvPr id="12" name="Fluxograma: Processo Predefinido 1">
                  <a:extLst>
                    <a:ext uri="{FF2B5EF4-FFF2-40B4-BE49-F238E27FC236}">
                      <a16:creationId xmlns:a16="http://schemas.microsoft.com/office/drawing/2014/main" id="{FBB940EC-6586-47C4-BB90-CB4E1734447F}"/>
                    </a:ext>
                  </a:extLst>
                </p:cNvPr>
                <p:cNvSpPr/>
                <p:nvPr/>
              </p:nvSpPr>
              <p:spPr>
                <a:xfrm>
                  <a:off x="1808916" y="2331035"/>
                  <a:ext cx="1928614" cy="669700"/>
                </a:xfrm>
                <a:prstGeom prst="flowChartPredefined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4DCAA639-D21A-4ACE-95AC-4B23714A84C8}"/>
                    </a:ext>
                  </a:extLst>
                </p:cNvPr>
                <p:cNvSpPr txBox="1"/>
                <p:nvPr/>
              </p:nvSpPr>
              <p:spPr>
                <a:xfrm rot="16200000">
                  <a:off x="3314875" y="2496614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>
                      <a:solidFill>
                        <a:schemeClr val="bg1"/>
                      </a:solidFill>
                    </a:rPr>
                    <a:t>Next</a:t>
                  </a:r>
                </a:p>
              </p:txBody>
            </p:sp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F8B94B61-6199-43F0-A67F-404D16573E7D}"/>
                    </a:ext>
                  </a:extLst>
                </p:cNvPr>
                <p:cNvSpPr txBox="1"/>
                <p:nvPr/>
              </p:nvSpPr>
              <p:spPr>
                <a:xfrm rot="16200000">
                  <a:off x="1618164" y="2496614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err="1">
                      <a:solidFill>
                        <a:schemeClr val="bg1"/>
                      </a:solidFill>
                    </a:rPr>
                    <a:t>Prev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2078304" y="2480948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>
                <a:off x="2063852" y="1897870"/>
                <a:ext cx="1400777" cy="875763"/>
                <a:chOff x="2063852" y="1897870"/>
                <a:chExt cx="1400777" cy="875763"/>
              </a:xfrm>
            </p:grpSpPr>
            <p:sp>
              <p:nvSpPr>
                <p:cNvPr id="10" name="CuadroTexto 28"/>
                <p:cNvSpPr txBox="1"/>
                <p:nvPr/>
              </p:nvSpPr>
              <p:spPr>
                <a:xfrm>
                  <a:off x="2063852" y="1897870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PNODE</a:t>
                  </a:r>
                </a:p>
              </p:txBody>
            </p:sp>
            <p:sp>
              <p:nvSpPr>
                <p:cNvPr id="11" name="Flecha abajo 29"/>
                <p:cNvSpPr/>
                <p:nvPr/>
              </p:nvSpPr>
              <p:spPr>
                <a:xfrm flipH="1">
                  <a:off x="2599499" y="2280080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0" name="CaixaDeTexto 49"/>
          <p:cNvSpPr txBox="1"/>
          <p:nvPr/>
        </p:nvSpPr>
        <p:spPr>
          <a:xfrm>
            <a:off x="556454" y="1847793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 Final.</a:t>
            </a:r>
          </a:p>
        </p:txBody>
      </p:sp>
      <p:sp>
        <p:nvSpPr>
          <p:cNvPr id="51" name="Flecha derecha 9"/>
          <p:cNvSpPr/>
          <p:nvPr/>
        </p:nvSpPr>
        <p:spPr>
          <a:xfrm>
            <a:off x="3166907" y="3461211"/>
            <a:ext cx="476518" cy="2962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lecha izquierda 10"/>
          <p:cNvSpPr/>
          <p:nvPr/>
        </p:nvSpPr>
        <p:spPr>
          <a:xfrm>
            <a:off x="3128270" y="3847576"/>
            <a:ext cx="515155" cy="27045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708854" y="4536782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 Soma-se +1 ao contador de Nodes.</a:t>
            </a:r>
          </a:p>
        </p:txBody>
      </p:sp>
      <p:sp>
        <p:nvSpPr>
          <p:cNvPr id="54" name="Llamada rectangular 38"/>
          <p:cNvSpPr/>
          <p:nvPr/>
        </p:nvSpPr>
        <p:spPr>
          <a:xfrm flipH="1">
            <a:off x="951200" y="4987276"/>
            <a:ext cx="3415642" cy="393879"/>
          </a:xfrm>
          <a:prstGeom prst="wedgeRectCallout">
            <a:avLst>
              <a:gd name="adj1" fmla="val -24856"/>
              <a:gd name="adj2" fmla="val 26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contadorNodes</a:t>
            </a:r>
            <a:r>
              <a:rPr lang="pt-BR" sz="1400" dirty="0"/>
              <a:t> + 1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56454" y="5740169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Node adicionado a lista com sucesso!</a:t>
            </a:r>
          </a:p>
        </p:txBody>
      </p:sp>
    </p:spTree>
    <p:extLst>
      <p:ext uri="{BB962C8B-B14F-4D97-AF65-F5344CB8AC3E}">
        <p14:creationId xmlns:p14="http://schemas.microsoft.com/office/powerpoint/2010/main" val="321914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addFirst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2338356" y="2425716"/>
            <a:ext cx="7515289" cy="4432284"/>
            <a:chOff x="1020518" y="1690688"/>
            <a:chExt cx="7515289" cy="4432284"/>
          </a:xfrm>
        </p:grpSpPr>
        <p:grpSp>
          <p:nvGrpSpPr>
            <p:cNvPr id="5" name="Grupo 4"/>
            <p:cNvGrpSpPr/>
            <p:nvPr/>
          </p:nvGrpSpPr>
          <p:grpSpPr>
            <a:xfrm>
              <a:off x="1020518" y="1690688"/>
              <a:ext cx="2066043" cy="1689346"/>
              <a:chOff x="1020518" y="1347098"/>
              <a:chExt cx="2066043" cy="1689346"/>
            </a:xfrm>
          </p:grpSpPr>
          <p:grpSp>
            <p:nvGrpSpPr>
              <p:cNvPr id="6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533256" y="1347098"/>
                <a:ext cx="1025751" cy="875763"/>
                <a:chOff x="1596981" y="1352282"/>
                <a:chExt cx="1025751" cy="875763"/>
              </a:xfrm>
            </p:grpSpPr>
            <p:sp>
              <p:nvSpPr>
                <p:cNvPr id="13" name="CuadroTexto 28"/>
                <p:cNvSpPr txBox="1"/>
                <p:nvPr/>
              </p:nvSpPr>
              <p:spPr>
                <a:xfrm>
                  <a:off x="1596981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HEADER</a:t>
                  </a:r>
                </a:p>
              </p:txBody>
            </p:sp>
            <p:sp>
              <p:nvSpPr>
                <p:cNvPr id="14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" name="Grupo 6"/>
              <p:cNvGrpSpPr/>
              <p:nvPr/>
            </p:nvGrpSpPr>
            <p:grpSpPr>
              <a:xfrm>
                <a:off x="1020518" y="2366744"/>
                <a:ext cx="2066043" cy="669700"/>
                <a:chOff x="1020518" y="2366744"/>
                <a:chExt cx="2066043" cy="669700"/>
              </a:xfrm>
            </p:grpSpPr>
            <p:grpSp>
              <p:nvGrpSpPr>
                <p:cNvPr id="8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1020518" y="2366744"/>
                  <a:ext cx="2066043" cy="669700"/>
                  <a:chOff x="1020518" y="2366744"/>
                  <a:chExt cx="2066043" cy="669700"/>
                </a:xfrm>
              </p:grpSpPr>
              <p:sp>
                <p:nvSpPr>
                  <p:cNvPr id="10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1081825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58778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12" name="CaixaDeTexto 11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1073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1351213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Grupo 14"/>
            <p:cNvGrpSpPr/>
            <p:nvPr/>
          </p:nvGrpSpPr>
          <p:grpSpPr>
            <a:xfrm>
              <a:off x="3149674" y="1690688"/>
              <a:ext cx="5386133" cy="1692316"/>
              <a:chOff x="3149674" y="1347098"/>
              <a:chExt cx="5386133" cy="1692316"/>
            </a:xfrm>
          </p:grpSpPr>
          <p:grpSp>
            <p:nvGrpSpPr>
              <p:cNvPr id="16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4279317" y="1347098"/>
                <a:ext cx="1025751" cy="875763"/>
                <a:chOff x="1596981" y="1352282"/>
                <a:chExt cx="1025751" cy="875763"/>
              </a:xfrm>
            </p:grpSpPr>
            <p:sp>
              <p:nvSpPr>
                <p:cNvPr id="39" name="CuadroTexto 28"/>
                <p:cNvSpPr txBox="1"/>
                <p:nvPr/>
              </p:nvSpPr>
              <p:spPr>
                <a:xfrm>
                  <a:off x="1596981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PNODE</a:t>
                  </a:r>
                </a:p>
              </p:txBody>
            </p:sp>
            <p:sp>
              <p:nvSpPr>
                <p:cNvPr id="40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3149674" y="1347098"/>
                <a:ext cx="5386133" cy="1692316"/>
                <a:chOff x="3149674" y="1347098"/>
                <a:chExt cx="5386133" cy="1692316"/>
              </a:xfrm>
            </p:grpSpPr>
            <p:grpSp>
              <p:nvGrpSpPr>
                <p:cNvPr id="18" name="Grupo 17"/>
                <p:cNvGrpSpPr/>
                <p:nvPr/>
              </p:nvGrpSpPr>
              <p:grpSpPr>
                <a:xfrm>
                  <a:off x="3149674" y="1347098"/>
                  <a:ext cx="5386133" cy="1692316"/>
                  <a:chOff x="3149674" y="1347098"/>
                  <a:chExt cx="5386133" cy="1692316"/>
                </a:xfrm>
              </p:grpSpPr>
              <p:grpSp>
                <p:nvGrpSpPr>
                  <p:cNvPr id="20" name="Agrupar 5">
                    <a:extLst>
                      <a:ext uri="{FF2B5EF4-FFF2-40B4-BE49-F238E27FC236}">
                        <a16:creationId xmlns:a16="http://schemas.microsoft.com/office/drawing/2014/main" id="{D76913E6-863C-47AD-B3CC-3AE029D5D728}"/>
                      </a:ext>
                    </a:extLst>
                  </p:cNvPr>
                  <p:cNvGrpSpPr/>
                  <p:nvPr/>
                </p:nvGrpSpPr>
                <p:grpSpPr>
                  <a:xfrm>
                    <a:off x="3149674" y="2382593"/>
                    <a:ext cx="515155" cy="656821"/>
                    <a:chOff x="3149674" y="2382593"/>
                    <a:chExt cx="515155" cy="656821"/>
                  </a:xfrm>
                </p:grpSpPr>
                <p:sp>
                  <p:nvSpPr>
                    <p:cNvPr id="37" name="Flecha derecha 9"/>
                    <p:cNvSpPr/>
                    <p:nvPr/>
                  </p:nvSpPr>
                  <p:spPr>
                    <a:xfrm>
                      <a:off x="3188311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lecha izquierda 10"/>
                    <p:cNvSpPr/>
                    <p:nvPr/>
                  </p:nvSpPr>
                  <p:spPr>
                    <a:xfrm>
                      <a:off x="3149674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1" name="Agrupar 64">
                    <a:extLst>
                      <a:ext uri="{FF2B5EF4-FFF2-40B4-BE49-F238E27FC236}">
                        <a16:creationId xmlns:a16="http://schemas.microsoft.com/office/drawing/2014/main" id="{E908C4DE-0069-4148-9012-8B433490208E}"/>
                      </a:ext>
                    </a:extLst>
                  </p:cNvPr>
                  <p:cNvGrpSpPr/>
                  <p:nvPr/>
                </p:nvGrpSpPr>
                <p:grpSpPr>
                  <a:xfrm>
                    <a:off x="5852859" y="2382593"/>
                    <a:ext cx="515155" cy="656821"/>
                    <a:chOff x="3149674" y="2382593"/>
                    <a:chExt cx="515155" cy="656821"/>
                  </a:xfrm>
                </p:grpSpPr>
                <p:sp>
                  <p:nvSpPr>
                    <p:cNvPr id="35" name="Flecha derecha 9">
                      <a:extLst>
                        <a:ext uri="{FF2B5EF4-FFF2-40B4-BE49-F238E27FC236}">
                          <a16:creationId xmlns:a16="http://schemas.microsoft.com/office/drawing/2014/main" id="{A47748FA-1903-42F5-BABA-1B4E7D36C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311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Flecha izquierda 10">
                      <a:extLst>
                        <a:ext uri="{FF2B5EF4-FFF2-40B4-BE49-F238E27FC236}">
                          <a16:creationId xmlns:a16="http://schemas.microsoft.com/office/drawing/2014/main" id="{6A3B8B8E-6B3E-43DF-8DA2-075548AEE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74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2" name="Agrupar 67">
                    <a:extLst>
                      <a:ext uri="{FF2B5EF4-FFF2-40B4-BE49-F238E27FC236}">
                        <a16:creationId xmlns:a16="http://schemas.microsoft.com/office/drawing/2014/main" id="{9EEC561D-84F8-4C05-B36A-5C689494C538}"/>
                      </a:ext>
                    </a:extLst>
                  </p:cNvPr>
                  <p:cNvGrpSpPr/>
                  <p:nvPr/>
                </p:nvGrpSpPr>
                <p:grpSpPr>
                  <a:xfrm>
                    <a:off x="6469764" y="2366744"/>
                    <a:ext cx="2066043" cy="669700"/>
                    <a:chOff x="1020518" y="2366744"/>
                    <a:chExt cx="2066043" cy="669700"/>
                  </a:xfrm>
                </p:grpSpPr>
                <p:sp>
                  <p:nvSpPr>
                    <p:cNvPr id="32" name="Fluxograma: Processo Predefinido 68">
                      <a:extLst>
                        <a:ext uri="{FF2B5EF4-FFF2-40B4-BE49-F238E27FC236}">
                          <a16:creationId xmlns:a16="http://schemas.microsoft.com/office/drawing/2014/main" id="{DE82CCFF-45BA-45A2-9933-659CAFF9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25" y="2366744"/>
                      <a:ext cx="1928614" cy="669700"/>
                    </a:xfrm>
                    <a:prstGeom prst="flowChartPredefinedProcess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CaixaDeTexto 32">
                      <a:extLst>
                        <a:ext uri="{FF2B5EF4-FFF2-40B4-BE49-F238E27FC236}">
                          <a16:creationId xmlns:a16="http://schemas.microsoft.com/office/drawing/2014/main" id="{D93FDF00-A95C-489B-9F77-7B72CC2A82B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87784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Next</a:t>
                      </a:r>
                    </a:p>
                  </p:txBody>
                </p:sp>
                <p:sp>
                  <p:nvSpPr>
                    <p:cNvPr id="34" name="CaixaDeTexto 33">
                      <a:extLst>
                        <a:ext uri="{FF2B5EF4-FFF2-40B4-BE49-F238E27FC236}">
                          <a16:creationId xmlns:a16="http://schemas.microsoft.com/office/drawing/2014/main" id="{928D8F7E-A13C-4F08-A803-26F1221B451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891073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3" name="Agrupar 71">
                    <a:extLst>
                      <a:ext uri="{FF2B5EF4-FFF2-40B4-BE49-F238E27FC236}">
                        <a16:creationId xmlns:a16="http://schemas.microsoft.com/office/drawing/2014/main" id="{4E3FBDFE-CB38-4B96-BD98-86C63E6513C9}"/>
                      </a:ext>
                    </a:extLst>
                  </p:cNvPr>
                  <p:cNvGrpSpPr/>
                  <p:nvPr/>
                </p:nvGrpSpPr>
                <p:grpSpPr>
                  <a:xfrm>
                    <a:off x="6982502" y="1347098"/>
                    <a:ext cx="1025751" cy="875763"/>
                    <a:chOff x="1596981" y="1352282"/>
                    <a:chExt cx="1025751" cy="875763"/>
                  </a:xfrm>
                </p:grpSpPr>
                <p:sp>
                  <p:nvSpPr>
                    <p:cNvPr id="30" name="CuadroTexto 28">
                      <a:extLst>
                        <a:ext uri="{FF2B5EF4-FFF2-40B4-BE49-F238E27FC236}">
                          <a16:creationId xmlns:a16="http://schemas.microsoft.com/office/drawing/2014/main" id="{D151A47F-28BD-438C-8E4F-73A61BE46B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6981" y="1352282"/>
                      <a:ext cx="1025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/>
                        <a:t>TRAILER</a:t>
                      </a:r>
                    </a:p>
                  </p:txBody>
                </p:sp>
                <p:sp>
                  <p:nvSpPr>
                    <p:cNvPr id="31" name="Flecha abajo 29">
                      <a:extLst>
                        <a:ext uri="{FF2B5EF4-FFF2-40B4-BE49-F238E27FC236}">
                          <a16:creationId xmlns:a16="http://schemas.microsoft.com/office/drawing/2014/main" id="{D00B173F-9403-4D38-B3F3-6D6CD0D49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8560" y="1734492"/>
                      <a:ext cx="329485" cy="49355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3766579" y="2366744"/>
                    <a:ext cx="2066043" cy="669700"/>
                    <a:chOff x="3766579" y="2366744"/>
                    <a:chExt cx="2066043" cy="669700"/>
                  </a:xfrm>
                </p:grpSpPr>
                <p:grpSp>
                  <p:nvGrpSpPr>
                    <p:cNvPr id="25" name="Agrupar 53">
                      <a:extLst>
                        <a:ext uri="{FF2B5EF4-FFF2-40B4-BE49-F238E27FC236}">
                          <a16:creationId xmlns:a16="http://schemas.microsoft.com/office/drawing/2014/main" id="{7DF4D5AE-FE97-4F26-9C33-DC2E398171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6579" y="2366744"/>
                      <a:ext cx="2066043" cy="669700"/>
                      <a:chOff x="1020518" y="2366744"/>
                      <a:chExt cx="2066043" cy="669700"/>
                    </a:xfrm>
                  </p:grpSpPr>
                  <p:sp>
                    <p:nvSpPr>
                      <p:cNvPr id="27" name="Fluxograma: Processo Predefinido 54">
                        <a:extLst>
                          <a:ext uri="{FF2B5EF4-FFF2-40B4-BE49-F238E27FC236}">
                            <a16:creationId xmlns:a16="http://schemas.microsoft.com/office/drawing/2014/main" id="{B3285683-CEB0-49FF-9552-A5A2747AC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1825" y="2366744"/>
                        <a:ext cx="1928614" cy="669700"/>
                      </a:xfrm>
                      <a:prstGeom prst="flowChartPredefined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" name="CaixaDeTexto 27">
                        <a:extLst>
                          <a:ext uri="{FF2B5EF4-FFF2-40B4-BE49-F238E27FC236}">
                            <a16:creationId xmlns:a16="http://schemas.microsoft.com/office/drawing/2014/main" id="{E3372DEE-C5EE-4373-9E0C-36C47FE130C7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587784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Next</a:t>
                        </a:r>
                      </a:p>
                    </p:txBody>
                  </p:sp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E8ED8DD4-6249-48AA-959C-621695DCC46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891073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 err="1">
                            <a:solidFill>
                              <a:schemeClr val="bg1"/>
                            </a:solidFill>
                          </a:rPr>
                          <a:t>Prev</a:t>
                        </a:r>
                        <a:endParaRPr lang="pt-BR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FAAA8CAD-DE9E-466B-9CC5-7F7BD47FEC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9766" y="2516657"/>
                      <a:ext cx="14312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Elemento</a:t>
                      </a:r>
                    </a:p>
                  </p:txBody>
                </p:sp>
              </p:grpSp>
            </p:grp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6789789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50" name="Grupo 49"/>
            <p:cNvGrpSpPr/>
            <p:nvPr/>
          </p:nvGrpSpPr>
          <p:grpSpPr>
            <a:xfrm>
              <a:off x="2496819" y="4444257"/>
              <a:ext cx="2066043" cy="1678715"/>
              <a:chOff x="1866325" y="4651439"/>
              <a:chExt cx="2066043" cy="1678715"/>
            </a:xfrm>
          </p:grpSpPr>
          <p:grpSp>
            <p:nvGrpSpPr>
              <p:cNvPr id="46" name="Grupo 45"/>
              <p:cNvGrpSpPr/>
              <p:nvPr/>
            </p:nvGrpSpPr>
            <p:grpSpPr>
              <a:xfrm>
                <a:off x="1866325" y="4651439"/>
                <a:ext cx="2066043" cy="669700"/>
                <a:chOff x="1781492" y="4057892"/>
                <a:chExt cx="2066043" cy="669700"/>
              </a:xfrm>
            </p:grpSpPr>
            <p:sp>
              <p:nvSpPr>
                <p:cNvPr id="42" name="Fluxograma: Processo Predefinido 1">
                  <a:extLst>
                    <a:ext uri="{FF2B5EF4-FFF2-40B4-BE49-F238E27FC236}">
                      <a16:creationId xmlns:a16="http://schemas.microsoft.com/office/drawing/2014/main" id="{FBB940EC-6586-47C4-BB90-CB4E1734447F}"/>
                    </a:ext>
                  </a:extLst>
                </p:cNvPr>
                <p:cNvSpPr/>
                <p:nvPr/>
              </p:nvSpPr>
              <p:spPr>
                <a:xfrm>
                  <a:off x="1842799" y="4057892"/>
                  <a:ext cx="1928614" cy="669700"/>
                </a:xfrm>
                <a:prstGeom prst="flowChartPredefined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CaixaDeTexto 42">
                  <a:extLst>
                    <a:ext uri="{FF2B5EF4-FFF2-40B4-BE49-F238E27FC236}">
                      <a16:creationId xmlns:a16="http://schemas.microsoft.com/office/drawing/2014/main" id="{4DCAA639-D21A-4ACE-95AC-4B23714A84C8}"/>
                    </a:ext>
                  </a:extLst>
                </p:cNvPr>
                <p:cNvSpPr txBox="1"/>
                <p:nvPr/>
              </p:nvSpPr>
              <p:spPr>
                <a:xfrm rot="16200000">
                  <a:off x="3348758" y="4223471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>
                      <a:solidFill>
                        <a:schemeClr val="bg1"/>
                      </a:solidFill>
                    </a:rPr>
                    <a:t>Next</a:t>
                  </a:r>
                </a:p>
              </p:txBody>
            </p:sp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F8B94B61-6199-43F0-A67F-404D16573E7D}"/>
                    </a:ext>
                  </a:extLst>
                </p:cNvPr>
                <p:cNvSpPr txBox="1"/>
                <p:nvPr/>
              </p:nvSpPr>
              <p:spPr>
                <a:xfrm rot="16200000">
                  <a:off x="1652047" y="4223471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err="1">
                      <a:solidFill>
                        <a:schemeClr val="bg1"/>
                      </a:solidFill>
                    </a:rPr>
                    <a:t>Prev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2112187" y="4207805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2209719" y="5465708"/>
                <a:ext cx="1400777" cy="864446"/>
                <a:chOff x="2209719" y="5465708"/>
                <a:chExt cx="1400777" cy="864446"/>
              </a:xfrm>
            </p:grpSpPr>
            <p:sp>
              <p:nvSpPr>
                <p:cNvPr id="47" name="CuadroTexto 28"/>
                <p:cNvSpPr txBox="1"/>
                <p:nvPr/>
              </p:nvSpPr>
              <p:spPr>
                <a:xfrm>
                  <a:off x="2209719" y="5960822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NOVONODE</a:t>
                  </a:r>
                </a:p>
              </p:txBody>
            </p:sp>
            <p:sp>
              <p:nvSpPr>
                <p:cNvPr id="48" name="Flecha abajo 29"/>
                <p:cNvSpPr/>
                <p:nvPr/>
              </p:nvSpPr>
              <p:spPr>
                <a:xfrm flipV="1">
                  <a:off x="2745366" y="5465708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54" name="Conector de seta reta 53"/>
            <p:cNvCxnSpPr/>
            <p:nvPr/>
          </p:nvCxnSpPr>
          <p:spPr>
            <a:xfrm flipH="1">
              <a:off x="3664829" y="3477296"/>
              <a:ext cx="292892" cy="821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Llamada rectangular 38"/>
            <p:cNvSpPr/>
            <p:nvPr/>
          </p:nvSpPr>
          <p:spPr>
            <a:xfrm>
              <a:off x="4088000" y="3536332"/>
              <a:ext cx="3415642" cy="393879"/>
            </a:xfrm>
            <a:prstGeom prst="wedgeRectCallout">
              <a:avLst>
                <a:gd name="adj1" fmla="val -48988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header.getNext</a:t>
              </a:r>
              <a:r>
                <a:rPr lang="pt-BR" sz="1200" dirty="0"/>
                <a:t>().</a:t>
              </a:r>
              <a:r>
                <a:rPr lang="pt-BR" sz="1200" dirty="0" err="1"/>
                <a:t>setPrev</a:t>
              </a:r>
              <a:r>
                <a:rPr lang="pt-BR" sz="1200" dirty="0"/>
                <a:t>(NOVONODE)</a:t>
              </a: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556454" y="1847793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 Fazer o </a:t>
            </a:r>
            <a:r>
              <a:rPr lang="pt-BR" dirty="0" err="1"/>
              <a:t>Prev</a:t>
            </a:r>
            <a:r>
              <a:rPr lang="pt-BR" dirty="0"/>
              <a:t> do Node sucessor de HEADER (PNODE), apontar para o NOVONODE. </a:t>
            </a:r>
          </a:p>
        </p:txBody>
      </p:sp>
    </p:spTree>
    <p:extLst>
      <p:ext uri="{BB962C8B-B14F-4D97-AF65-F5344CB8AC3E}">
        <p14:creationId xmlns:p14="http://schemas.microsoft.com/office/powerpoint/2010/main" val="70173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addFirst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743290" y="2425716"/>
            <a:ext cx="9110355" cy="4432284"/>
            <a:chOff x="-574548" y="1690688"/>
            <a:chExt cx="9110355" cy="4432284"/>
          </a:xfrm>
        </p:grpSpPr>
        <p:grpSp>
          <p:nvGrpSpPr>
            <p:cNvPr id="5" name="Grupo 4"/>
            <p:cNvGrpSpPr/>
            <p:nvPr/>
          </p:nvGrpSpPr>
          <p:grpSpPr>
            <a:xfrm>
              <a:off x="1020518" y="1690688"/>
              <a:ext cx="2066043" cy="1689346"/>
              <a:chOff x="1020518" y="1347098"/>
              <a:chExt cx="2066043" cy="1689346"/>
            </a:xfrm>
          </p:grpSpPr>
          <p:grpSp>
            <p:nvGrpSpPr>
              <p:cNvPr id="43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533256" y="1347098"/>
                <a:ext cx="1025751" cy="875763"/>
                <a:chOff x="1596981" y="1352282"/>
                <a:chExt cx="1025751" cy="875763"/>
              </a:xfrm>
            </p:grpSpPr>
            <p:sp>
              <p:nvSpPr>
                <p:cNvPr id="50" name="CuadroTexto 28"/>
                <p:cNvSpPr txBox="1"/>
                <p:nvPr/>
              </p:nvSpPr>
              <p:spPr>
                <a:xfrm>
                  <a:off x="1596981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HEADER</a:t>
                  </a:r>
                </a:p>
              </p:txBody>
            </p:sp>
            <p:sp>
              <p:nvSpPr>
                <p:cNvPr id="51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>
                <a:off x="1020518" y="2366744"/>
                <a:ext cx="2066043" cy="669700"/>
                <a:chOff x="1020518" y="2366744"/>
                <a:chExt cx="2066043" cy="669700"/>
              </a:xfrm>
            </p:grpSpPr>
            <p:grpSp>
              <p:nvGrpSpPr>
                <p:cNvPr id="45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1020518" y="2366744"/>
                  <a:ext cx="2066043" cy="669700"/>
                  <a:chOff x="1020518" y="2366744"/>
                  <a:chExt cx="2066043" cy="669700"/>
                </a:xfrm>
              </p:grpSpPr>
              <p:sp>
                <p:nvSpPr>
                  <p:cNvPr id="47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1081825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CaixaDeTexto 47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58778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49" name="CaixaDeTexto 48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1073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1351213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upo 5"/>
            <p:cNvGrpSpPr/>
            <p:nvPr/>
          </p:nvGrpSpPr>
          <p:grpSpPr>
            <a:xfrm>
              <a:off x="3149674" y="1690688"/>
              <a:ext cx="5386133" cy="1692316"/>
              <a:chOff x="3149674" y="1347098"/>
              <a:chExt cx="5386133" cy="1692316"/>
            </a:xfrm>
          </p:grpSpPr>
          <p:grpSp>
            <p:nvGrpSpPr>
              <p:cNvPr id="18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4279317" y="1347098"/>
                <a:ext cx="1025751" cy="875763"/>
                <a:chOff x="1596981" y="1352282"/>
                <a:chExt cx="1025751" cy="875763"/>
              </a:xfrm>
            </p:grpSpPr>
            <p:sp>
              <p:nvSpPr>
                <p:cNvPr id="41" name="CuadroTexto 28"/>
                <p:cNvSpPr txBox="1"/>
                <p:nvPr/>
              </p:nvSpPr>
              <p:spPr>
                <a:xfrm>
                  <a:off x="1596981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PNODE</a:t>
                  </a:r>
                </a:p>
              </p:txBody>
            </p:sp>
            <p:sp>
              <p:nvSpPr>
                <p:cNvPr id="42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3149674" y="1347098"/>
                <a:ext cx="5386133" cy="1692316"/>
                <a:chOff x="3149674" y="1347098"/>
                <a:chExt cx="5386133" cy="1692316"/>
              </a:xfrm>
            </p:grpSpPr>
            <p:grpSp>
              <p:nvGrpSpPr>
                <p:cNvPr id="20" name="Grupo 19"/>
                <p:cNvGrpSpPr/>
                <p:nvPr/>
              </p:nvGrpSpPr>
              <p:grpSpPr>
                <a:xfrm>
                  <a:off x="3149674" y="1347098"/>
                  <a:ext cx="5386133" cy="1692316"/>
                  <a:chOff x="3149674" y="1347098"/>
                  <a:chExt cx="5386133" cy="1692316"/>
                </a:xfrm>
              </p:grpSpPr>
              <p:grpSp>
                <p:nvGrpSpPr>
                  <p:cNvPr id="22" name="Agrupar 5">
                    <a:extLst>
                      <a:ext uri="{FF2B5EF4-FFF2-40B4-BE49-F238E27FC236}">
                        <a16:creationId xmlns:a16="http://schemas.microsoft.com/office/drawing/2014/main" id="{D76913E6-863C-47AD-B3CC-3AE029D5D728}"/>
                      </a:ext>
                    </a:extLst>
                  </p:cNvPr>
                  <p:cNvGrpSpPr/>
                  <p:nvPr/>
                </p:nvGrpSpPr>
                <p:grpSpPr>
                  <a:xfrm>
                    <a:off x="3149674" y="2382593"/>
                    <a:ext cx="515155" cy="656821"/>
                    <a:chOff x="3149674" y="2382593"/>
                    <a:chExt cx="515155" cy="656821"/>
                  </a:xfrm>
                </p:grpSpPr>
                <p:sp>
                  <p:nvSpPr>
                    <p:cNvPr id="39" name="Flecha derecha 9"/>
                    <p:cNvSpPr/>
                    <p:nvPr/>
                  </p:nvSpPr>
                  <p:spPr>
                    <a:xfrm>
                      <a:off x="3188311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Flecha izquierda 10"/>
                    <p:cNvSpPr/>
                    <p:nvPr/>
                  </p:nvSpPr>
                  <p:spPr>
                    <a:xfrm>
                      <a:off x="3149674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3" name="Agrupar 64">
                    <a:extLst>
                      <a:ext uri="{FF2B5EF4-FFF2-40B4-BE49-F238E27FC236}">
                        <a16:creationId xmlns:a16="http://schemas.microsoft.com/office/drawing/2014/main" id="{E908C4DE-0069-4148-9012-8B433490208E}"/>
                      </a:ext>
                    </a:extLst>
                  </p:cNvPr>
                  <p:cNvGrpSpPr/>
                  <p:nvPr/>
                </p:nvGrpSpPr>
                <p:grpSpPr>
                  <a:xfrm>
                    <a:off x="5852859" y="2382593"/>
                    <a:ext cx="515155" cy="656821"/>
                    <a:chOff x="3149674" y="2382593"/>
                    <a:chExt cx="515155" cy="656821"/>
                  </a:xfrm>
                </p:grpSpPr>
                <p:sp>
                  <p:nvSpPr>
                    <p:cNvPr id="37" name="Flecha derecha 9">
                      <a:extLst>
                        <a:ext uri="{FF2B5EF4-FFF2-40B4-BE49-F238E27FC236}">
                          <a16:creationId xmlns:a16="http://schemas.microsoft.com/office/drawing/2014/main" id="{A47748FA-1903-42F5-BABA-1B4E7D36C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8311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lecha izquierda 10">
                      <a:extLst>
                        <a:ext uri="{FF2B5EF4-FFF2-40B4-BE49-F238E27FC236}">
                          <a16:creationId xmlns:a16="http://schemas.microsoft.com/office/drawing/2014/main" id="{6A3B8B8E-6B3E-43DF-8DA2-075548AEE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74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4" name="Agrupar 67">
                    <a:extLst>
                      <a:ext uri="{FF2B5EF4-FFF2-40B4-BE49-F238E27FC236}">
                        <a16:creationId xmlns:a16="http://schemas.microsoft.com/office/drawing/2014/main" id="{9EEC561D-84F8-4C05-B36A-5C689494C538}"/>
                      </a:ext>
                    </a:extLst>
                  </p:cNvPr>
                  <p:cNvGrpSpPr/>
                  <p:nvPr/>
                </p:nvGrpSpPr>
                <p:grpSpPr>
                  <a:xfrm>
                    <a:off x="6469764" y="2366744"/>
                    <a:ext cx="2066043" cy="669700"/>
                    <a:chOff x="1020518" y="2366744"/>
                    <a:chExt cx="2066043" cy="669700"/>
                  </a:xfrm>
                </p:grpSpPr>
                <p:sp>
                  <p:nvSpPr>
                    <p:cNvPr id="34" name="Fluxograma: Processo Predefinido 68">
                      <a:extLst>
                        <a:ext uri="{FF2B5EF4-FFF2-40B4-BE49-F238E27FC236}">
                          <a16:creationId xmlns:a16="http://schemas.microsoft.com/office/drawing/2014/main" id="{DE82CCFF-45BA-45A2-9933-659CAFF9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25" y="2366744"/>
                      <a:ext cx="1928614" cy="669700"/>
                    </a:xfrm>
                    <a:prstGeom prst="flowChartPredefinedProcess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CaixaDeTexto 34">
                      <a:extLst>
                        <a:ext uri="{FF2B5EF4-FFF2-40B4-BE49-F238E27FC236}">
                          <a16:creationId xmlns:a16="http://schemas.microsoft.com/office/drawing/2014/main" id="{D93FDF00-A95C-489B-9F77-7B72CC2A82B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87784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Next</a:t>
                      </a:r>
                    </a:p>
                  </p:txBody>
                </p:sp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928D8F7E-A13C-4F08-A803-26F1221B451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891073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5" name="Agrupar 71">
                    <a:extLst>
                      <a:ext uri="{FF2B5EF4-FFF2-40B4-BE49-F238E27FC236}">
                        <a16:creationId xmlns:a16="http://schemas.microsoft.com/office/drawing/2014/main" id="{4E3FBDFE-CB38-4B96-BD98-86C63E6513C9}"/>
                      </a:ext>
                    </a:extLst>
                  </p:cNvPr>
                  <p:cNvGrpSpPr/>
                  <p:nvPr/>
                </p:nvGrpSpPr>
                <p:grpSpPr>
                  <a:xfrm>
                    <a:off x="6982502" y="1347098"/>
                    <a:ext cx="1025751" cy="875763"/>
                    <a:chOff x="1596981" y="1352282"/>
                    <a:chExt cx="1025751" cy="875763"/>
                  </a:xfrm>
                </p:grpSpPr>
                <p:sp>
                  <p:nvSpPr>
                    <p:cNvPr id="32" name="CuadroTexto 28">
                      <a:extLst>
                        <a:ext uri="{FF2B5EF4-FFF2-40B4-BE49-F238E27FC236}">
                          <a16:creationId xmlns:a16="http://schemas.microsoft.com/office/drawing/2014/main" id="{D151A47F-28BD-438C-8E4F-73A61BE46B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6981" y="1352282"/>
                      <a:ext cx="1025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/>
                        <a:t>TRAILER</a:t>
                      </a:r>
                    </a:p>
                  </p:txBody>
                </p:sp>
                <p:sp>
                  <p:nvSpPr>
                    <p:cNvPr id="33" name="Flecha abajo 29">
                      <a:extLst>
                        <a:ext uri="{FF2B5EF4-FFF2-40B4-BE49-F238E27FC236}">
                          <a16:creationId xmlns:a16="http://schemas.microsoft.com/office/drawing/2014/main" id="{D00B173F-9403-4D38-B3F3-6D6CD0D49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8560" y="1734492"/>
                      <a:ext cx="329485" cy="49355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6" name="Grupo 25"/>
                  <p:cNvGrpSpPr/>
                  <p:nvPr/>
                </p:nvGrpSpPr>
                <p:grpSpPr>
                  <a:xfrm>
                    <a:off x="3766579" y="2366744"/>
                    <a:ext cx="2066043" cy="669700"/>
                    <a:chOff x="3766579" y="2366744"/>
                    <a:chExt cx="2066043" cy="669700"/>
                  </a:xfrm>
                </p:grpSpPr>
                <p:grpSp>
                  <p:nvGrpSpPr>
                    <p:cNvPr id="27" name="Agrupar 53">
                      <a:extLst>
                        <a:ext uri="{FF2B5EF4-FFF2-40B4-BE49-F238E27FC236}">
                          <a16:creationId xmlns:a16="http://schemas.microsoft.com/office/drawing/2014/main" id="{7DF4D5AE-FE97-4F26-9C33-DC2E398171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6579" y="2366744"/>
                      <a:ext cx="2066043" cy="669700"/>
                      <a:chOff x="1020518" y="2366744"/>
                      <a:chExt cx="2066043" cy="669700"/>
                    </a:xfrm>
                  </p:grpSpPr>
                  <p:sp>
                    <p:nvSpPr>
                      <p:cNvPr id="29" name="Fluxograma: Processo Predefinido 54">
                        <a:extLst>
                          <a:ext uri="{FF2B5EF4-FFF2-40B4-BE49-F238E27FC236}">
                            <a16:creationId xmlns:a16="http://schemas.microsoft.com/office/drawing/2014/main" id="{B3285683-CEB0-49FF-9552-A5A2747AC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1825" y="2366744"/>
                        <a:ext cx="1928614" cy="669700"/>
                      </a:xfrm>
                      <a:prstGeom prst="flowChartPredefined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" name="CaixaDeTexto 29">
                        <a:extLst>
                          <a:ext uri="{FF2B5EF4-FFF2-40B4-BE49-F238E27FC236}">
                            <a16:creationId xmlns:a16="http://schemas.microsoft.com/office/drawing/2014/main" id="{E3372DEE-C5EE-4373-9E0C-36C47FE130C7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587784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Next</a:t>
                        </a:r>
                      </a:p>
                    </p:txBody>
                  </p:sp>
                  <p:sp>
                    <p:nvSpPr>
                      <p:cNvPr id="31" name="CaixaDeTexto 30">
                        <a:extLst>
                          <a:ext uri="{FF2B5EF4-FFF2-40B4-BE49-F238E27FC236}">
                            <a16:creationId xmlns:a16="http://schemas.microsoft.com/office/drawing/2014/main" id="{E8ED8DD4-6249-48AA-959C-621695DCC46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891073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 err="1">
                            <a:solidFill>
                              <a:schemeClr val="bg1"/>
                            </a:solidFill>
                          </a:rPr>
                          <a:t>Prev</a:t>
                        </a:r>
                        <a:endParaRPr lang="pt-BR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8" name="CaixaDeTexto 27">
                      <a:extLst>
                        <a:ext uri="{FF2B5EF4-FFF2-40B4-BE49-F238E27FC236}">
                          <a16:creationId xmlns:a16="http://schemas.microsoft.com/office/drawing/2014/main" id="{FAAA8CAD-DE9E-466B-9CC5-7F7BD47FEC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9766" y="2516657"/>
                      <a:ext cx="14312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Elemento</a:t>
                      </a:r>
                    </a:p>
                  </p:txBody>
                </p:sp>
              </p:grpSp>
            </p:grp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6789789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2497700" y="4444257"/>
              <a:ext cx="2066043" cy="1678715"/>
              <a:chOff x="1867206" y="4651439"/>
              <a:chExt cx="2066043" cy="1678715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1867206" y="4651439"/>
                <a:ext cx="2066043" cy="669700"/>
                <a:chOff x="1782373" y="4057892"/>
                <a:chExt cx="2066043" cy="669700"/>
              </a:xfrm>
            </p:grpSpPr>
            <p:sp>
              <p:nvSpPr>
                <p:cNvPr id="14" name="Fluxograma: Processo Predefinido 1">
                  <a:extLst>
                    <a:ext uri="{FF2B5EF4-FFF2-40B4-BE49-F238E27FC236}">
                      <a16:creationId xmlns:a16="http://schemas.microsoft.com/office/drawing/2014/main" id="{FBB940EC-6586-47C4-BB90-CB4E1734447F}"/>
                    </a:ext>
                  </a:extLst>
                </p:cNvPr>
                <p:cNvSpPr/>
                <p:nvPr/>
              </p:nvSpPr>
              <p:spPr>
                <a:xfrm>
                  <a:off x="1843680" y="4057892"/>
                  <a:ext cx="1928614" cy="669700"/>
                </a:xfrm>
                <a:prstGeom prst="flowChartPredefined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4DCAA639-D21A-4ACE-95AC-4B23714A84C8}"/>
                    </a:ext>
                  </a:extLst>
                </p:cNvPr>
                <p:cNvSpPr txBox="1"/>
                <p:nvPr/>
              </p:nvSpPr>
              <p:spPr>
                <a:xfrm rot="16200000">
                  <a:off x="3349639" y="4223471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>
                      <a:solidFill>
                        <a:schemeClr val="bg1"/>
                      </a:solidFill>
                    </a:rPr>
                    <a:t>Next</a:t>
                  </a:r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F8B94B61-6199-43F0-A67F-404D16573E7D}"/>
                    </a:ext>
                  </a:extLst>
                </p:cNvPr>
                <p:cNvSpPr txBox="1"/>
                <p:nvPr/>
              </p:nvSpPr>
              <p:spPr>
                <a:xfrm rot="16200000">
                  <a:off x="1652928" y="4223471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err="1">
                      <a:solidFill>
                        <a:schemeClr val="bg1"/>
                      </a:solidFill>
                    </a:rPr>
                    <a:t>Prev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2113068" y="4207805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2210600" y="5465708"/>
                <a:ext cx="1400777" cy="864446"/>
                <a:chOff x="2210600" y="5465708"/>
                <a:chExt cx="1400777" cy="864446"/>
              </a:xfrm>
            </p:grpSpPr>
            <p:sp>
              <p:nvSpPr>
                <p:cNvPr id="12" name="CuadroTexto 28"/>
                <p:cNvSpPr txBox="1"/>
                <p:nvPr/>
              </p:nvSpPr>
              <p:spPr>
                <a:xfrm>
                  <a:off x="2210600" y="5960822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NOVONODE</a:t>
                  </a:r>
                </a:p>
              </p:txBody>
            </p:sp>
            <p:sp>
              <p:nvSpPr>
                <p:cNvPr id="13" name="Flecha abajo 29"/>
                <p:cNvSpPr/>
                <p:nvPr/>
              </p:nvSpPr>
              <p:spPr>
                <a:xfrm flipV="1">
                  <a:off x="2746247" y="5465708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8" name="Conector de seta reta 7"/>
            <p:cNvCxnSpPr/>
            <p:nvPr/>
          </p:nvCxnSpPr>
          <p:spPr>
            <a:xfrm>
              <a:off x="2918182" y="3477296"/>
              <a:ext cx="458559" cy="8361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Llamada rectangular 38"/>
            <p:cNvSpPr/>
            <p:nvPr/>
          </p:nvSpPr>
          <p:spPr>
            <a:xfrm flipH="1">
              <a:off x="-574548" y="3594432"/>
              <a:ext cx="3415642" cy="393879"/>
            </a:xfrm>
            <a:prstGeom prst="wedgeRectCallout">
              <a:avLst>
                <a:gd name="adj1" fmla="val -48988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header.setNext</a:t>
              </a:r>
              <a:r>
                <a:rPr lang="pt-BR" sz="1200" dirty="0"/>
                <a:t>(NOVONODE)</a:t>
              </a:r>
            </a:p>
          </p:txBody>
        </p:sp>
      </p:grpSp>
      <p:sp>
        <p:nvSpPr>
          <p:cNvPr id="52" name="CaixaDeTexto 51"/>
          <p:cNvSpPr txBox="1"/>
          <p:nvPr/>
        </p:nvSpPr>
        <p:spPr>
          <a:xfrm>
            <a:off x="556454" y="1847793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 Fazer o Next do HEADER apontar para o NOVONODE. </a:t>
            </a:r>
          </a:p>
        </p:txBody>
      </p:sp>
    </p:spTree>
    <p:extLst>
      <p:ext uri="{BB962C8B-B14F-4D97-AF65-F5344CB8AC3E}">
        <p14:creationId xmlns:p14="http://schemas.microsoft.com/office/powerpoint/2010/main" val="270252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addFirst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917151" y="2425716"/>
            <a:ext cx="10357699" cy="1696412"/>
            <a:chOff x="-378559" y="1690688"/>
            <a:chExt cx="10357699" cy="1696412"/>
          </a:xfrm>
        </p:grpSpPr>
        <p:grpSp>
          <p:nvGrpSpPr>
            <p:cNvPr id="5" name="Grupo 4"/>
            <p:cNvGrpSpPr/>
            <p:nvPr/>
          </p:nvGrpSpPr>
          <p:grpSpPr>
            <a:xfrm>
              <a:off x="-378559" y="1690688"/>
              <a:ext cx="2066043" cy="1689346"/>
              <a:chOff x="-378559" y="1347098"/>
              <a:chExt cx="2066043" cy="1689346"/>
            </a:xfrm>
          </p:grpSpPr>
          <p:grpSp>
            <p:nvGrpSpPr>
              <p:cNvPr id="43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34179" y="1347098"/>
                <a:ext cx="1025751" cy="875763"/>
                <a:chOff x="197904" y="1352282"/>
                <a:chExt cx="1025751" cy="875763"/>
              </a:xfrm>
            </p:grpSpPr>
            <p:sp>
              <p:nvSpPr>
                <p:cNvPr id="50" name="CuadroTexto 28"/>
                <p:cNvSpPr txBox="1"/>
                <p:nvPr/>
              </p:nvSpPr>
              <p:spPr>
                <a:xfrm>
                  <a:off x="197904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HEADER</a:t>
                  </a:r>
                </a:p>
              </p:txBody>
            </p:sp>
            <p:sp>
              <p:nvSpPr>
                <p:cNvPr id="51" name="Flecha abajo 29"/>
                <p:cNvSpPr/>
                <p:nvPr/>
              </p:nvSpPr>
              <p:spPr>
                <a:xfrm>
                  <a:off x="499483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>
                <a:off x="-378559" y="2366744"/>
                <a:ext cx="2066043" cy="669700"/>
                <a:chOff x="-378559" y="2366744"/>
                <a:chExt cx="2066043" cy="669700"/>
              </a:xfrm>
            </p:grpSpPr>
            <p:grpSp>
              <p:nvGrpSpPr>
                <p:cNvPr id="45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-378559" y="2366744"/>
                  <a:ext cx="2066043" cy="669700"/>
                  <a:chOff x="-378559" y="2366744"/>
                  <a:chExt cx="2066043" cy="669700"/>
                </a:xfrm>
              </p:grpSpPr>
              <p:sp>
                <p:nvSpPr>
                  <p:cNvPr id="47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-317252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CaixaDeTexto 47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88707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49" name="CaixaDeTexto 48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50800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-47864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" name="Grupo 5"/>
            <p:cNvGrpSpPr/>
            <p:nvPr/>
          </p:nvGrpSpPr>
          <p:grpSpPr>
            <a:xfrm>
              <a:off x="4593007" y="1690688"/>
              <a:ext cx="5386133" cy="1692316"/>
              <a:chOff x="4593007" y="1347098"/>
              <a:chExt cx="5386133" cy="1692316"/>
            </a:xfrm>
          </p:grpSpPr>
          <p:grpSp>
            <p:nvGrpSpPr>
              <p:cNvPr id="18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5722650" y="1347098"/>
                <a:ext cx="1025751" cy="875763"/>
                <a:chOff x="3040314" y="1352282"/>
                <a:chExt cx="1025751" cy="875763"/>
              </a:xfrm>
            </p:grpSpPr>
            <p:sp>
              <p:nvSpPr>
                <p:cNvPr id="41" name="CuadroTexto 28"/>
                <p:cNvSpPr txBox="1"/>
                <p:nvPr/>
              </p:nvSpPr>
              <p:spPr>
                <a:xfrm>
                  <a:off x="3040314" y="1352282"/>
                  <a:ext cx="1025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PNODE</a:t>
                  </a:r>
                </a:p>
              </p:txBody>
            </p:sp>
            <p:sp>
              <p:nvSpPr>
                <p:cNvPr id="42" name="Flecha abajo 29"/>
                <p:cNvSpPr/>
                <p:nvPr/>
              </p:nvSpPr>
              <p:spPr>
                <a:xfrm>
                  <a:off x="3341893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4593007" y="1347098"/>
                <a:ext cx="5386133" cy="1692316"/>
                <a:chOff x="4593007" y="1347098"/>
                <a:chExt cx="5386133" cy="1692316"/>
              </a:xfrm>
            </p:grpSpPr>
            <p:grpSp>
              <p:nvGrpSpPr>
                <p:cNvPr id="20" name="Grupo 19"/>
                <p:cNvGrpSpPr/>
                <p:nvPr/>
              </p:nvGrpSpPr>
              <p:grpSpPr>
                <a:xfrm>
                  <a:off x="4593007" y="1347098"/>
                  <a:ext cx="5386133" cy="1692316"/>
                  <a:chOff x="4593007" y="1347098"/>
                  <a:chExt cx="5386133" cy="1692316"/>
                </a:xfrm>
              </p:grpSpPr>
              <p:grpSp>
                <p:nvGrpSpPr>
                  <p:cNvPr id="22" name="Agrupar 5">
                    <a:extLst>
                      <a:ext uri="{FF2B5EF4-FFF2-40B4-BE49-F238E27FC236}">
                        <a16:creationId xmlns:a16="http://schemas.microsoft.com/office/drawing/2014/main" id="{D76913E6-863C-47AD-B3CC-3AE029D5D728}"/>
                      </a:ext>
                    </a:extLst>
                  </p:cNvPr>
                  <p:cNvGrpSpPr/>
                  <p:nvPr/>
                </p:nvGrpSpPr>
                <p:grpSpPr>
                  <a:xfrm>
                    <a:off x="4593007" y="2382593"/>
                    <a:ext cx="515155" cy="656821"/>
                    <a:chOff x="4593007" y="2382593"/>
                    <a:chExt cx="515155" cy="656821"/>
                  </a:xfrm>
                </p:grpSpPr>
                <p:sp>
                  <p:nvSpPr>
                    <p:cNvPr id="39" name="Flecha derecha 9"/>
                    <p:cNvSpPr/>
                    <p:nvPr/>
                  </p:nvSpPr>
                  <p:spPr>
                    <a:xfrm>
                      <a:off x="4631644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Flecha izquierda 10"/>
                    <p:cNvSpPr/>
                    <p:nvPr/>
                  </p:nvSpPr>
                  <p:spPr>
                    <a:xfrm>
                      <a:off x="4593007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3" name="Agrupar 64">
                    <a:extLst>
                      <a:ext uri="{FF2B5EF4-FFF2-40B4-BE49-F238E27FC236}">
                        <a16:creationId xmlns:a16="http://schemas.microsoft.com/office/drawing/2014/main" id="{E908C4DE-0069-4148-9012-8B433490208E}"/>
                      </a:ext>
                    </a:extLst>
                  </p:cNvPr>
                  <p:cNvGrpSpPr/>
                  <p:nvPr/>
                </p:nvGrpSpPr>
                <p:grpSpPr>
                  <a:xfrm>
                    <a:off x="7296192" y="2382593"/>
                    <a:ext cx="515155" cy="656821"/>
                    <a:chOff x="4593007" y="2382593"/>
                    <a:chExt cx="515155" cy="656821"/>
                  </a:xfrm>
                </p:grpSpPr>
                <p:sp>
                  <p:nvSpPr>
                    <p:cNvPr id="37" name="Flecha derecha 9">
                      <a:extLst>
                        <a:ext uri="{FF2B5EF4-FFF2-40B4-BE49-F238E27FC236}">
                          <a16:creationId xmlns:a16="http://schemas.microsoft.com/office/drawing/2014/main" id="{A47748FA-1903-42F5-BABA-1B4E7D36C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31644" y="2382593"/>
                      <a:ext cx="476518" cy="296214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lecha izquierda 10">
                      <a:extLst>
                        <a:ext uri="{FF2B5EF4-FFF2-40B4-BE49-F238E27FC236}">
                          <a16:creationId xmlns:a16="http://schemas.microsoft.com/office/drawing/2014/main" id="{6A3B8B8E-6B3E-43DF-8DA2-075548AEE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93007" y="2768958"/>
                      <a:ext cx="515155" cy="270456"/>
                    </a:xfrm>
                    <a:prstGeom prst="left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4" name="Agrupar 67">
                    <a:extLst>
                      <a:ext uri="{FF2B5EF4-FFF2-40B4-BE49-F238E27FC236}">
                        <a16:creationId xmlns:a16="http://schemas.microsoft.com/office/drawing/2014/main" id="{9EEC561D-84F8-4C05-B36A-5C689494C538}"/>
                      </a:ext>
                    </a:extLst>
                  </p:cNvPr>
                  <p:cNvGrpSpPr/>
                  <p:nvPr/>
                </p:nvGrpSpPr>
                <p:grpSpPr>
                  <a:xfrm>
                    <a:off x="7913097" y="2366744"/>
                    <a:ext cx="2066043" cy="669700"/>
                    <a:chOff x="2463851" y="2366744"/>
                    <a:chExt cx="2066043" cy="669700"/>
                  </a:xfrm>
                </p:grpSpPr>
                <p:sp>
                  <p:nvSpPr>
                    <p:cNvPr id="34" name="Fluxograma: Processo Predefinido 68">
                      <a:extLst>
                        <a:ext uri="{FF2B5EF4-FFF2-40B4-BE49-F238E27FC236}">
                          <a16:creationId xmlns:a16="http://schemas.microsoft.com/office/drawing/2014/main" id="{DE82CCFF-45BA-45A2-9933-659CAFF9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158" y="2366744"/>
                      <a:ext cx="1928614" cy="669700"/>
                    </a:xfrm>
                    <a:prstGeom prst="flowChartPredefinedProcess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CaixaDeTexto 34">
                      <a:extLst>
                        <a:ext uri="{FF2B5EF4-FFF2-40B4-BE49-F238E27FC236}">
                          <a16:creationId xmlns:a16="http://schemas.microsoft.com/office/drawing/2014/main" id="{D93FDF00-A95C-489B-9F77-7B72CC2A82B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031117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Next</a:t>
                      </a:r>
                    </a:p>
                  </p:txBody>
                </p:sp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928D8F7E-A13C-4F08-A803-26F1221B4513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334406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25" name="Agrupar 71">
                    <a:extLst>
                      <a:ext uri="{FF2B5EF4-FFF2-40B4-BE49-F238E27FC236}">
                        <a16:creationId xmlns:a16="http://schemas.microsoft.com/office/drawing/2014/main" id="{4E3FBDFE-CB38-4B96-BD98-86C63E6513C9}"/>
                      </a:ext>
                    </a:extLst>
                  </p:cNvPr>
                  <p:cNvGrpSpPr/>
                  <p:nvPr/>
                </p:nvGrpSpPr>
                <p:grpSpPr>
                  <a:xfrm>
                    <a:off x="8425835" y="1347098"/>
                    <a:ext cx="1025751" cy="875763"/>
                    <a:chOff x="3040314" y="1352282"/>
                    <a:chExt cx="1025751" cy="875763"/>
                  </a:xfrm>
                </p:grpSpPr>
                <p:sp>
                  <p:nvSpPr>
                    <p:cNvPr id="32" name="CuadroTexto 28">
                      <a:extLst>
                        <a:ext uri="{FF2B5EF4-FFF2-40B4-BE49-F238E27FC236}">
                          <a16:creationId xmlns:a16="http://schemas.microsoft.com/office/drawing/2014/main" id="{D151A47F-28BD-438C-8E4F-73A61BE46B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0314" y="1352282"/>
                      <a:ext cx="10257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/>
                        <a:t>TRAILER</a:t>
                      </a:r>
                    </a:p>
                  </p:txBody>
                </p:sp>
                <p:sp>
                  <p:nvSpPr>
                    <p:cNvPr id="33" name="Flecha abajo 29">
                      <a:extLst>
                        <a:ext uri="{FF2B5EF4-FFF2-40B4-BE49-F238E27FC236}">
                          <a16:creationId xmlns:a16="http://schemas.microsoft.com/office/drawing/2014/main" id="{D00B173F-9403-4D38-B3F3-6D6CD0D49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1893" y="1734492"/>
                      <a:ext cx="329485" cy="493553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6" name="Grupo 25"/>
                  <p:cNvGrpSpPr/>
                  <p:nvPr/>
                </p:nvGrpSpPr>
                <p:grpSpPr>
                  <a:xfrm>
                    <a:off x="5209912" y="2366744"/>
                    <a:ext cx="2066043" cy="669700"/>
                    <a:chOff x="5209912" y="2366744"/>
                    <a:chExt cx="2066043" cy="669700"/>
                  </a:xfrm>
                </p:grpSpPr>
                <p:grpSp>
                  <p:nvGrpSpPr>
                    <p:cNvPr id="27" name="Agrupar 53">
                      <a:extLst>
                        <a:ext uri="{FF2B5EF4-FFF2-40B4-BE49-F238E27FC236}">
                          <a16:creationId xmlns:a16="http://schemas.microsoft.com/office/drawing/2014/main" id="{7DF4D5AE-FE97-4F26-9C33-DC2E398171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09912" y="2366744"/>
                      <a:ext cx="2066043" cy="669700"/>
                      <a:chOff x="2463851" y="2366744"/>
                      <a:chExt cx="2066043" cy="669700"/>
                    </a:xfrm>
                  </p:grpSpPr>
                  <p:sp>
                    <p:nvSpPr>
                      <p:cNvPr id="29" name="Fluxograma: Processo Predefinido 54">
                        <a:extLst>
                          <a:ext uri="{FF2B5EF4-FFF2-40B4-BE49-F238E27FC236}">
                            <a16:creationId xmlns:a16="http://schemas.microsoft.com/office/drawing/2014/main" id="{B3285683-CEB0-49FF-9552-A5A2747AC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158" y="2366744"/>
                        <a:ext cx="1928614" cy="669700"/>
                      </a:xfrm>
                      <a:prstGeom prst="flowChartPredefined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" name="CaixaDeTexto 29">
                        <a:extLst>
                          <a:ext uri="{FF2B5EF4-FFF2-40B4-BE49-F238E27FC236}">
                            <a16:creationId xmlns:a16="http://schemas.microsoft.com/office/drawing/2014/main" id="{E3372DEE-C5EE-4373-9E0C-36C47FE130C7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031117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Next</a:t>
                        </a:r>
                      </a:p>
                    </p:txBody>
                  </p:sp>
                  <p:sp>
                    <p:nvSpPr>
                      <p:cNvPr id="31" name="CaixaDeTexto 30">
                        <a:extLst>
                          <a:ext uri="{FF2B5EF4-FFF2-40B4-BE49-F238E27FC236}">
                            <a16:creationId xmlns:a16="http://schemas.microsoft.com/office/drawing/2014/main" id="{E8ED8DD4-6249-48AA-959C-621695DCC466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334406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 err="1">
                            <a:solidFill>
                              <a:schemeClr val="bg1"/>
                            </a:solidFill>
                          </a:rPr>
                          <a:t>Prev</a:t>
                        </a:r>
                        <a:endParaRPr lang="pt-BR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8" name="CaixaDeTexto 27">
                      <a:extLst>
                        <a:ext uri="{FF2B5EF4-FFF2-40B4-BE49-F238E27FC236}">
                          <a16:creationId xmlns:a16="http://schemas.microsoft.com/office/drawing/2014/main" id="{FAAA8CAD-DE9E-466B-9CC5-7F7BD47FEC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33099" y="2516657"/>
                      <a:ext cx="14312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Elemento</a:t>
                      </a:r>
                    </a:p>
                  </p:txBody>
                </p:sp>
              </p:grpSp>
            </p:grp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8233122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err="1">
                      <a:solidFill>
                        <a:schemeClr val="bg1"/>
                      </a:solidFill>
                    </a:rPr>
                    <a:t>Null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" name="Grupo 6"/>
            <p:cNvGrpSpPr/>
            <p:nvPr/>
          </p:nvGrpSpPr>
          <p:grpSpPr>
            <a:xfrm>
              <a:off x="2462936" y="1690688"/>
              <a:ext cx="2066043" cy="1696412"/>
              <a:chOff x="1832442" y="1897870"/>
              <a:chExt cx="2066043" cy="1696412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1832442" y="2924582"/>
                <a:ext cx="2066043" cy="669700"/>
                <a:chOff x="1747609" y="2331035"/>
                <a:chExt cx="2066043" cy="669700"/>
              </a:xfrm>
            </p:grpSpPr>
            <p:sp>
              <p:nvSpPr>
                <p:cNvPr id="14" name="Fluxograma: Processo Predefinido 1">
                  <a:extLst>
                    <a:ext uri="{FF2B5EF4-FFF2-40B4-BE49-F238E27FC236}">
                      <a16:creationId xmlns:a16="http://schemas.microsoft.com/office/drawing/2014/main" id="{FBB940EC-6586-47C4-BB90-CB4E1734447F}"/>
                    </a:ext>
                  </a:extLst>
                </p:cNvPr>
                <p:cNvSpPr/>
                <p:nvPr/>
              </p:nvSpPr>
              <p:spPr>
                <a:xfrm>
                  <a:off x="1808916" y="2331035"/>
                  <a:ext cx="1928614" cy="669700"/>
                </a:xfrm>
                <a:prstGeom prst="flowChartPredefinedProcess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4DCAA639-D21A-4ACE-95AC-4B23714A84C8}"/>
                    </a:ext>
                  </a:extLst>
                </p:cNvPr>
                <p:cNvSpPr txBox="1"/>
                <p:nvPr/>
              </p:nvSpPr>
              <p:spPr>
                <a:xfrm rot="16200000">
                  <a:off x="3314875" y="2496614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>
                      <a:solidFill>
                        <a:schemeClr val="bg1"/>
                      </a:solidFill>
                    </a:rPr>
                    <a:t>Next</a:t>
                  </a:r>
                </a:p>
              </p:txBody>
            </p: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F8B94B61-6199-43F0-A67F-404D16573E7D}"/>
                    </a:ext>
                  </a:extLst>
                </p:cNvPr>
                <p:cNvSpPr txBox="1"/>
                <p:nvPr/>
              </p:nvSpPr>
              <p:spPr>
                <a:xfrm rot="16200000">
                  <a:off x="1618164" y="2496614"/>
                  <a:ext cx="6282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err="1">
                      <a:solidFill>
                        <a:schemeClr val="bg1"/>
                      </a:solidFill>
                    </a:rPr>
                    <a:t>Prev</a:t>
                  </a:r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2078304" y="2480948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2063852" y="1897870"/>
                <a:ext cx="1400777" cy="875763"/>
                <a:chOff x="2063852" y="1897870"/>
                <a:chExt cx="1400777" cy="875763"/>
              </a:xfrm>
            </p:grpSpPr>
            <p:sp>
              <p:nvSpPr>
                <p:cNvPr id="12" name="CuadroTexto 28"/>
                <p:cNvSpPr txBox="1"/>
                <p:nvPr/>
              </p:nvSpPr>
              <p:spPr>
                <a:xfrm>
                  <a:off x="2063852" y="1897870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NOVONODE</a:t>
                  </a:r>
                </a:p>
              </p:txBody>
            </p:sp>
            <p:sp>
              <p:nvSpPr>
                <p:cNvPr id="13" name="Flecha abajo 29"/>
                <p:cNvSpPr/>
                <p:nvPr/>
              </p:nvSpPr>
              <p:spPr>
                <a:xfrm flipH="1">
                  <a:off x="2599499" y="2280080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2" name="CaixaDeTexto 51"/>
          <p:cNvSpPr txBox="1"/>
          <p:nvPr/>
        </p:nvSpPr>
        <p:spPr>
          <a:xfrm>
            <a:off x="556454" y="1847793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 Final.</a:t>
            </a:r>
          </a:p>
        </p:txBody>
      </p:sp>
      <p:sp>
        <p:nvSpPr>
          <p:cNvPr id="53" name="Flecha derecha 9"/>
          <p:cNvSpPr/>
          <p:nvPr/>
        </p:nvSpPr>
        <p:spPr>
          <a:xfrm>
            <a:off x="3166907" y="3461211"/>
            <a:ext cx="476518" cy="2962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echa izquierda 10"/>
          <p:cNvSpPr/>
          <p:nvPr/>
        </p:nvSpPr>
        <p:spPr>
          <a:xfrm>
            <a:off x="3128270" y="3847576"/>
            <a:ext cx="515155" cy="27045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708854" y="4536782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 Soma-se +1 ao contador de Nodes.</a:t>
            </a:r>
          </a:p>
        </p:txBody>
      </p:sp>
      <p:sp>
        <p:nvSpPr>
          <p:cNvPr id="57" name="Llamada rectangular 38"/>
          <p:cNvSpPr/>
          <p:nvPr/>
        </p:nvSpPr>
        <p:spPr>
          <a:xfrm flipH="1">
            <a:off x="951200" y="4987276"/>
            <a:ext cx="3415642" cy="393879"/>
          </a:xfrm>
          <a:prstGeom prst="wedgeRectCallout">
            <a:avLst>
              <a:gd name="adj1" fmla="val -24856"/>
              <a:gd name="adj2" fmla="val 26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contadorNodes</a:t>
            </a:r>
            <a:r>
              <a:rPr lang="pt-BR" sz="1400" dirty="0"/>
              <a:t> + 1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556454" y="5740169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Node adicionado a lista com sucesso!</a:t>
            </a:r>
          </a:p>
        </p:txBody>
      </p:sp>
    </p:spTree>
    <p:extLst>
      <p:ext uri="{BB962C8B-B14F-4D97-AF65-F5344CB8AC3E}">
        <p14:creationId xmlns:p14="http://schemas.microsoft.com/office/powerpoint/2010/main" val="9525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addBefore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56454" y="1847793"/>
            <a:ext cx="107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1º Verificar se a posição informada na chamada do método é valida.</a:t>
            </a:r>
          </a:p>
        </p:txBody>
      </p:sp>
      <p:sp>
        <p:nvSpPr>
          <p:cNvPr id="4" name="Llamada rectangular 38"/>
          <p:cNvSpPr/>
          <p:nvPr/>
        </p:nvSpPr>
        <p:spPr>
          <a:xfrm flipH="1">
            <a:off x="951197" y="2763749"/>
            <a:ext cx="7909202" cy="393879"/>
          </a:xfrm>
          <a:prstGeom prst="wedgeRectCallout">
            <a:avLst>
              <a:gd name="adj1" fmla="val -24856"/>
              <a:gd name="adj2" fmla="val 26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 variável PVALIDO recebe a referencia do NODEP (Posição do Node informado na chamada do método)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56454" y="2346666"/>
            <a:ext cx="107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Se for valida: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4300955" y="3373368"/>
            <a:ext cx="4559444" cy="2309272"/>
            <a:chOff x="6353851" y="3579430"/>
            <a:chExt cx="4559444" cy="2309272"/>
          </a:xfrm>
        </p:grpSpPr>
        <p:grpSp>
          <p:nvGrpSpPr>
            <p:cNvPr id="7" name="Grupo 6"/>
            <p:cNvGrpSpPr/>
            <p:nvPr/>
          </p:nvGrpSpPr>
          <p:grpSpPr>
            <a:xfrm>
              <a:off x="6353851" y="4199356"/>
              <a:ext cx="2066043" cy="1689346"/>
              <a:chOff x="1020518" y="1347098"/>
              <a:chExt cx="2066043" cy="1689346"/>
            </a:xfrm>
          </p:grpSpPr>
          <p:grpSp>
            <p:nvGrpSpPr>
              <p:cNvPr id="14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299188" y="1347098"/>
                <a:ext cx="1400777" cy="875763"/>
                <a:chOff x="1362913" y="1352282"/>
                <a:chExt cx="1400777" cy="875763"/>
              </a:xfrm>
            </p:grpSpPr>
            <p:sp>
              <p:nvSpPr>
                <p:cNvPr id="21" name="CuadroTexto 28"/>
                <p:cNvSpPr txBox="1"/>
                <p:nvPr/>
              </p:nvSpPr>
              <p:spPr>
                <a:xfrm>
                  <a:off x="1362913" y="1352282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NODEP</a:t>
                  </a:r>
                </a:p>
              </p:txBody>
            </p:sp>
            <p:sp>
              <p:nvSpPr>
                <p:cNvPr id="22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Grupo 14"/>
              <p:cNvGrpSpPr/>
              <p:nvPr/>
            </p:nvGrpSpPr>
            <p:grpSpPr>
              <a:xfrm>
                <a:off x="1020518" y="2366744"/>
                <a:ext cx="2066043" cy="669700"/>
                <a:chOff x="1020518" y="2366744"/>
                <a:chExt cx="2066043" cy="669700"/>
              </a:xfrm>
            </p:grpSpPr>
            <p:grpSp>
              <p:nvGrpSpPr>
                <p:cNvPr id="16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1020518" y="2366744"/>
                  <a:ext cx="2066043" cy="669700"/>
                  <a:chOff x="1020518" y="2366744"/>
                  <a:chExt cx="2066043" cy="669700"/>
                </a:xfrm>
              </p:grpSpPr>
              <p:sp>
                <p:nvSpPr>
                  <p:cNvPr id="18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1081825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58778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20" name="CaixaDeTexto 19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1073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1351213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</p:grpSp>
        <p:sp>
          <p:nvSpPr>
            <p:cNvPr id="24" name="Llamada rectangular 38"/>
            <p:cNvSpPr/>
            <p:nvPr/>
          </p:nvSpPr>
          <p:spPr>
            <a:xfrm>
              <a:off x="7497653" y="3579430"/>
              <a:ext cx="3415642" cy="393879"/>
            </a:xfrm>
            <a:prstGeom prst="wedgeRectCallout">
              <a:avLst>
                <a:gd name="adj1" fmla="val -41448"/>
                <a:gd name="adj2" fmla="val 1115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Posição do Node informado na chamada do método</a:t>
              </a:r>
            </a:p>
          </p:txBody>
        </p:sp>
      </p:grpSp>
      <p:sp>
        <p:nvSpPr>
          <p:cNvPr id="27" name="Llamada rectangular 38"/>
          <p:cNvSpPr/>
          <p:nvPr/>
        </p:nvSpPr>
        <p:spPr>
          <a:xfrm flipH="1">
            <a:off x="1825261" y="5166244"/>
            <a:ext cx="1907910" cy="393879"/>
          </a:xfrm>
          <a:prstGeom prst="wedgeRectCallout">
            <a:avLst>
              <a:gd name="adj1" fmla="val -24856"/>
              <a:gd name="adj2" fmla="val 26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PVALIDO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733171" y="483968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=</a:t>
            </a:r>
          </a:p>
        </p:txBody>
      </p:sp>
      <p:sp>
        <p:nvSpPr>
          <p:cNvPr id="29" name="Llamada rectangular 38"/>
          <p:cNvSpPr/>
          <p:nvPr/>
        </p:nvSpPr>
        <p:spPr>
          <a:xfrm flipH="1">
            <a:off x="838200" y="4330735"/>
            <a:ext cx="3415642" cy="393879"/>
          </a:xfrm>
          <a:prstGeom prst="wedgeRectCallout">
            <a:avLst>
              <a:gd name="adj1" fmla="val -41448"/>
              <a:gd name="adj2" fmla="val 111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DNode</a:t>
            </a:r>
            <a:r>
              <a:rPr lang="pt-BR" sz="1200" dirty="0"/>
              <a:t>&lt;TIPO&gt; PVALIDO = </a:t>
            </a:r>
            <a:r>
              <a:rPr lang="pt-BR" sz="1200" dirty="0" err="1"/>
              <a:t>checkPosition</a:t>
            </a:r>
            <a:r>
              <a:rPr lang="pt-BR" sz="1200" dirty="0"/>
              <a:t>(NODEP);</a:t>
            </a:r>
          </a:p>
        </p:txBody>
      </p:sp>
    </p:spTree>
    <p:extLst>
      <p:ext uri="{BB962C8B-B14F-4D97-AF65-F5344CB8AC3E}">
        <p14:creationId xmlns:p14="http://schemas.microsoft.com/office/powerpoint/2010/main" val="28038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addBefore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56454" y="1847793"/>
            <a:ext cx="309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2º Criar um novo Node.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107583" y="2374230"/>
            <a:ext cx="9536834" cy="1689346"/>
            <a:chOff x="280270" y="1810737"/>
            <a:chExt cx="9536834" cy="1689346"/>
          </a:xfrm>
        </p:grpSpPr>
        <p:grpSp>
          <p:nvGrpSpPr>
            <p:cNvPr id="23" name="Grupo 22"/>
            <p:cNvGrpSpPr/>
            <p:nvPr/>
          </p:nvGrpSpPr>
          <p:grpSpPr>
            <a:xfrm>
              <a:off x="4289627" y="1810737"/>
              <a:ext cx="2066043" cy="1689346"/>
              <a:chOff x="1020518" y="1347098"/>
              <a:chExt cx="2066043" cy="1689346"/>
            </a:xfrm>
          </p:grpSpPr>
          <p:grpSp>
            <p:nvGrpSpPr>
              <p:cNvPr id="30" name="Agrupar 6">
                <a:extLst>
                  <a:ext uri="{FF2B5EF4-FFF2-40B4-BE49-F238E27FC236}">
                    <a16:creationId xmlns:a16="http://schemas.microsoft.com/office/drawing/2014/main" id="{D61593FD-D842-48B8-8509-34809D87EE45}"/>
                  </a:ext>
                </a:extLst>
              </p:cNvPr>
              <p:cNvGrpSpPr/>
              <p:nvPr/>
            </p:nvGrpSpPr>
            <p:grpSpPr>
              <a:xfrm>
                <a:off x="1299188" y="1347098"/>
                <a:ext cx="1400777" cy="875763"/>
                <a:chOff x="1362913" y="1352282"/>
                <a:chExt cx="1400777" cy="875763"/>
              </a:xfrm>
            </p:grpSpPr>
            <p:sp>
              <p:nvSpPr>
                <p:cNvPr id="37" name="CuadroTexto 28"/>
                <p:cNvSpPr txBox="1"/>
                <p:nvPr/>
              </p:nvSpPr>
              <p:spPr>
                <a:xfrm>
                  <a:off x="1362913" y="1352282"/>
                  <a:ext cx="14007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NOVONODE</a:t>
                  </a:r>
                </a:p>
              </p:txBody>
            </p:sp>
            <p:sp>
              <p:nvSpPr>
                <p:cNvPr id="38" name="Flecha abajo 29"/>
                <p:cNvSpPr/>
                <p:nvPr/>
              </p:nvSpPr>
              <p:spPr>
                <a:xfrm>
                  <a:off x="1898560" y="1734492"/>
                  <a:ext cx="329485" cy="493553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Grupo 30"/>
              <p:cNvGrpSpPr/>
              <p:nvPr/>
            </p:nvGrpSpPr>
            <p:grpSpPr>
              <a:xfrm>
                <a:off x="1020518" y="2366744"/>
                <a:ext cx="2066043" cy="669700"/>
                <a:chOff x="1020518" y="2366744"/>
                <a:chExt cx="2066043" cy="669700"/>
              </a:xfrm>
            </p:grpSpPr>
            <p:grpSp>
              <p:nvGrpSpPr>
                <p:cNvPr id="32" name="Agrupar 3">
                  <a:extLst>
                    <a:ext uri="{FF2B5EF4-FFF2-40B4-BE49-F238E27FC236}">
                      <a16:creationId xmlns:a16="http://schemas.microsoft.com/office/drawing/2014/main" id="{BA6FBFA7-9145-47AA-BA8B-0459935D26B1}"/>
                    </a:ext>
                  </a:extLst>
                </p:cNvPr>
                <p:cNvGrpSpPr/>
                <p:nvPr/>
              </p:nvGrpSpPr>
              <p:grpSpPr>
                <a:xfrm>
                  <a:off x="1020518" y="2366744"/>
                  <a:ext cx="2066043" cy="669700"/>
                  <a:chOff x="1020518" y="2366744"/>
                  <a:chExt cx="2066043" cy="669700"/>
                </a:xfrm>
              </p:grpSpPr>
              <p:sp>
                <p:nvSpPr>
                  <p:cNvPr id="34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1081825" y="2366744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587784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1073" y="2532323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FAAA8CAD-DE9E-466B-9CC5-7F7BD47FECCA}"/>
                    </a:ext>
                  </a:extLst>
                </p:cNvPr>
                <p:cNvSpPr txBox="1"/>
                <p:nvPr/>
              </p:nvSpPr>
              <p:spPr>
                <a:xfrm>
                  <a:off x="1351213" y="2516657"/>
                  <a:ext cx="14111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solidFill>
                        <a:schemeClr val="bg1"/>
                      </a:solidFill>
                    </a:rPr>
                    <a:t>Elemento</a:t>
                  </a:r>
                </a:p>
              </p:txBody>
            </p:sp>
          </p:grpSp>
        </p:grpSp>
        <p:cxnSp>
          <p:nvCxnSpPr>
            <p:cNvPr id="24" name="Conector de seta reta 23"/>
            <p:cNvCxnSpPr>
              <a:stCxn id="35" idx="2"/>
            </p:cNvCxnSpPr>
            <p:nvPr/>
          </p:nvCxnSpPr>
          <p:spPr>
            <a:xfrm>
              <a:off x="6355670" y="3180628"/>
              <a:ext cx="4680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6899800" y="2995961"/>
              <a:ext cx="1017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PVALIDO</a:t>
              </a:r>
            </a:p>
          </p:txBody>
        </p:sp>
        <p:cxnSp>
          <p:nvCxnSpPr>
            <p:cNvPr id="26" name="Conector de seta reta 25"/>
            <p:cNvCxnSpPr/>
            <p:nvPr/>
          </p:nvCxnSpPr>
          <p:spPr>
            <a:xfrm flipH="1">
              <a:off x="3811309" y="3180628"/>
              <a:ext cx="46800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1825736" y="2995961"/>
              <a:ext cx="1919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PVALIDO.getPrev</a:t>
              </a:r>
              <a:r>
                <a:rPr lang="pt-BR" dirty="0"/>
                <a:t>()</a:t>
              </a:r>
            </a:p>
          </p:txBody>
        </p:sp>
        <p:sp>
          <p:nvSpPr>
            <p:cNvPr id="28" name="Llamada rectangular 38"/>
            <p:cNvSpPr/>
            <p:nvPr/>
          </p:nvSpPr>
          <p:spPr>
            <a:xfrm>
              <a:off x="6401462" y="2316103"/>
              <a:ext cx="3415642" cy="393879"/>
            </a:xfrm>
            <a:prstGeom prst="wedgeRectCallout">
              <a:avLst>
                <a:gd name="adj1" fmla="val -43333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Next do NOVONODE aponta para PVALIDO</a:t>
              </a:r>
            </a:p>
          </p:txBody>
        </p:sp>
        <p:sp>
          <p:nvSpPr>
            <p:cNvPr id="29" name="Llamada rectangular 38"/>
            <p:cNvSpPr/>
            <p:nvPr/>
          </p:nvSpPr>
          <p:spPr>
            <a:xfrm flipH="1">
              <a:off x="280270" y="2316103"/>
              <a:ext cx="3855641" cy="393879"/>
            </a:xfrm>
            <a:prstGeom prst="wedgeRectCallout">
              <a:avLst>
                <a:gd name="adj1" fmla="val -43333"/>
                <a:gd name="adj2" fmla="val 1278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Prev</a:t>
              </a:r>
              <a:r>
                <a:rPr lang="pt-BR" sz="1200" dirty="0"/>
                <a:t> do NOVONODE aponta para o antecessor do PVALIDO</a:t>
              </a:r>
            </a:p>
          </p:txBody>
        </p:sp>
      </p:grpSp>
      <p:sp>
        <p:nvSpPr>
          <p:cNvPr id="39" name="Llamada rectangular 38">
            <a:extLst>
              <a:ext uri="{FF2B5EF4-FFF2-40B4-BE49-F238E27FC236}">
                <a16:creationId xmlns:a16="http://schemas.microsoft.com/office/drawing/2014/main" id="{15234512-EDEE-4700-A780-71CF9C190961}"/>
              </a:ext>
            </a:extLst>
          </p:cNvPr>
          <p:cNvSpPr/>
          <p:nvPr/>
        </p:nvSpPr>
        <p:spPr>
          <a:xfrm flipH="1">
            <a:off x="955500" y="5021674"/>
            <a:ext cx="5903309" cy="393879"/>
          </a:xfrm>
          <a:prstGeom prst="wedgeRectCallout">
            <a:avLst>
              <a:gd name="adj1" fmla="val -40450"/>
              <a:gd name="adj2" fmla="val -239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DNode</a:t>
            </a:r>
            <a:r>
              <a:rPr lang="pt-BR" sz="1200" dirty="0"/>
              <a:t>&lt;TIPO&gt; NOVONODE = new </a:t>
            </a:r>
            <a:r>
              <a:rPr lang="pt-BR" sz="1200" dirty="0" err="1"/>
              <a:t>DNode</a:t>
            </a:r>
            <a:r>
              <a:rPr lang="pt-BR" sz="1200" dirty="0"/>
              <a:t>&lt;TIPO&gt;(</a:t>
            </a:r>
            <a:r>
              <a:rPr lang="pt-BR" sz="1200" dirty="0" err="1"/>
              <a:t>PVALIDO.getPrev</a:t>
            </a:r>
            <a:r>
              <a:rPr lang="pt-BR" sz="1200" dirty="0"/>
              <a:t>(), PVALIDO, elemento)</a:t>
            </a:r>
          </a:p>
        </p:txBody>
      </p:sp>
    </p:spTree>
    <p:extLst>
      <p:ext uri="{BB962C8B-B14F-4D97-AF65-F5344CB8AC3E}">
        <p14:creationId xmlns:p14="http://schemas.microsoft.com/office/powerpoint/2010/main" val="265899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addBefore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6454" y="1847793"/>
            <a:ext cx="107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3º Fazer o Next do Node antecessor de PVALIDO (PNODE), apontar para o NOVONODE.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831902" y="2425716"/>
            <a:ext cx="10302095" cy="4432284"/>
            <a:chOff x="831902" y="2425716"/>
            <a:chExt cx="10302095" cy="4432284"/>
          </a:xfrm>
        </p:grpSpPr>
        <p:grpSp>
          <p:nvGrpSpPr>
            <p:cNvPr id="5" name="Grupo 4"/>
            <p:cNvGrpSpPr/>
            <p:nvPr/>
          </p:nvGrpSpPr>
          <p:grpSpPr>
            <a:xfrm>
              <a:off x="831902" y="2425716"/>
              <a:ext cx="10302095" cy="4432284"/>
              <a:chOff x="-485936" y="1690688"/>
              <a:chExt cx="10302095" cy="4432284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-485936" y="1690688"/>
                <a:ext cx="2066043" cy="1689346"/>
                <a:chOff x="-485936" y="1347098"/>
                <a:chExt cx="2066043" cy="1689346"/>
              </a:xfrm>
            </p:grpSpPr>
            <p:grpSp>
              <p:nvGrpSpPr>
                <p:cNvPr id="44" name="Agrupar 6">
                  <a:extLst>
                    <a:ext uri="{FF2B5EF4-FFF2-40B4-BE49-F238E27FC236}">
                      <a16:creationId xmlns:a16="http://schemas.microsoft.com/office/drawing/2014/main" id="{D61593FD-D842-48B8-8509-34809D87EE45}"/>
                    </a:ext>
                  </a:extLst>
                </p:cNvPr>
                <p:cNvGrpSpPr/>
                <p:nvPr/>
              </p:nvGrpSpPr>
              <p:grpSpPr>
                <a:xfrm>
                  <a:off x="26802" y="1347098"/>
                  <a:ext cx="1025751" cy="875763"/>
                  <a:chOff x="90527" y="1352282"/>
                  <a:chExt cx="1025751" cy="875763"/>
                </a:xfrm>
              </p:grpSpPr>
              <p:sp>
                <p:nvSpPr>
                  <p:cNvPr id="51" name="CuadroTexto 28"/>
                  <p:cNvSpPr txBox="1"/>
                  <p:nvPr/>
                </p:nvSpPr>
                <p:spPr>
                  <a:xfrm>
                    <a:off x="90527" y="1352282"/>
                    <a:ext cx="10257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/>
                      <a:t>HEADER</a:t>
                    </a:r>
                  </a:p>
                </p:txBody>
              </p:sp>
              <p:sp>
                <p:nvSpPr>
                  <p:cNvPr id="52" name="Flecha abajo 29"/>
                  <p:cNvSpPr/>
                  <p:nvPr/>
                </p:nvSpPr>
                <p:spPr>
                  <a:xfrm>
                    <a:off x="392106" y="1734492"/>
                    <a:ext cx="329485" cy="493553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" name="Grupo 44"/>
                <p:cNvGrpSpPr/>
                <p:nvPr/>
              </p:nvGrpSpPr>
              <p:grpSpPr>
                <a:xfrm>
                  <a:off x="-485936" y="2366744"/>
                  <a:ext cx="2066043" cy="669700"/>
                  <a:chOff x="-485936" y="2366744"/>
                  <a:chExt cx="2066043" cy="669700"/>
                </a:xfrm>
              </p:grpSpPr>
              <p:grpSp>
                <p:nvGrpSpPr>
                  <p:cNvPr id="46" name="Agrupar 3">
                    <a:extLst>
                      <a:ext uri="{FF2B5EF4-FFF2-40B4-BE49-F238E27FC236}">
                        <a16:creationId xmlns:a16="http://schemas.microsoft.com/office/drawing/2014/main" id="{BA6FBFA7-9145-47AA-BA8B-0459935D26B1}"/>
                      </a:ext>
                    </a:extLst>
                  </p:cNvPr>
                  <p:cNvGrpSpPr/>
                  <p:nvPr/>
                </p:nvGrpSpPr>
                <p:grpSpPr>
                  <a:xfrm>
                    <a:off x="-485936" y="2366744"/>
                    <a:ext cx="2066043" cy="669700"/>
                    <a:chOff x="-485936" y="2366744"/>
                    <a:chExt cx="2066043" cy="669700"/>
                  </a:xfrm>
                </p:grpSpPr>
                <p:sp>
                  <p:nvSpPr>
                    <p:cNvPr id="48" name="Fluxograma: Processo Predefinido 1">
                      <a:extLst>
                        <a:ext uri="{FF2B5EF4-FFF2-40B4-BE49-F238E27FC236}">
                          <a16:creationId xmlns:a16="http://schemas.microsoft.com/office/drawing/2014/main" id="{FBB940EC-6586-47C4-BB90-CB4E17344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24629" y="2366744"/>
                      <a:ext cx="1928614" cy="669700"/>
                    </a:xfrm>
                    <a:prstGeom prst="flowChartPredefinedProcess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CaixaDeTexto 48">
                      <a:extLst>
                        <a:ext uri="{FF2B5EF4-FFF2-40B4-BE49-F238E27FC236}">
                          <a16:creationId xmlns:a16="http://schemas.microsoft.com/office/drawing/2014/main" id="{4DCAA639-D21A-4ACE-95AC-4B23714A84C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081330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Next</a:t>
                      </a:r>
                    </a:p>
                  </p:txBody>
                </p:sp>
                <p:sp>
                  <p:nvSpPr>
                    <p:cNvPr id="50" name="CaixaDeTexto 49">
                      <a:extLst>
                        <a:ext uri="{FF2B5EF4-FFF2-40B4-BE49-F238E27FC236}">
                          <a16:creationId xmlns:a16="http://schemas.microsoft.com/office/drawing/2014/main" id="{F8B94B61-6199-43F0-A67F-404D16573E7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-615381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7" name="CaixaDeTexto 46">
                    <a:extLst>
                      <a:ext uri="{FF2B5EF4-FFF2-40B4-BE49-F238E27FC236}">
                        <a16:creationId xmlns:a16="http://schemas.microsoft.com/office/drawing/2014/main" id="{FAAA8CAD-DE9E-466B-9CC5-7F7BD47FECCA}"/>
                      </a:ext>
                    </a:extLst>
                  </p:cNvPr>
                  <p:cNvSpPr txBox="1"/>
                  <p:nvPr/>
                </p:nvSpPr>
                <p:spPr>
                  <a:xfrm>
                    <a:off x="-155241" y="2516657"/>
                    <a:ext cx="1411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 err="1">
                        <a:solidFill>
                          <a:schemeClr val="bg1"/>
                        </a:solidFill>
                      </a:rPr>
                      <a:t>Null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7" name="Grupo 6"/>
              <p:cNvGrpSpPr/>
              <p:nvPr/>
            </p:nvGrpSpPr>
            <p:grpSpPr>
              <a:xfrm>
                <a:off x="1643220" y="1690688"/>
                <a:ext cx="8172939" cy="1692316"/>
                <a:chOff x="1643220" y="1347098"/>
                <a:chExt cx="8172939" cy="1692316"/>
              </a:xfrm>
            </p:grpSpPr>
            <p:grpSp>
              <p:nvGrpSpPr>
                <p:cNvPr id="19" name="Agrupar 6">
                  <a:extLst>
                    <a:ext uri="{FF2B5EF4-FFF2-40B4-BE49-F238E27FC236}">
                      <a16:creationId xmlns:a16="http://schemas.microsoft.com/office/drawing/2014/main" id="{D61593FD-D842-48B8-8509-34809D87EE45}"/>
                    </a:ext>
                  </a:extLst>
                </p:cNvPr>
                <p:cNvGrpSpPr/>
                <p:nvPr/>
              </p:nvGrpSpPr>
              <p:grpSpPr>
                <a:xfrm>
                  <a:off x="2772863" y="1347098"/>
                  <a:ext cx="1025751" cy="875763"/>
                  <a:chOff x="90527" y="1352282"/>
                  <a:chExt cx="1025751" cy="875763"/>
                </a:xfrm>
              </p:grpSpPr>
              <p:sp>
                <p:nvSpPr>
                  <p:cNvPr id="42" name="CuadroTexto 28"/>
                  <p:cNvSpPr txBox="1"/>
                  <p:nvPr/>
                </p:nvSpPr>
                <p:spPr>
                  <a:xfrm>
                    <a:off x="90527" y="1352282"/>
                    <a:ext cx="10257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/>
                      <a:t>PNODE</a:t>
                    </a:r>
                  </a:p>
                </p:txBody>
              </p:sp>
              <p:sp>
                <p:nvSpPr>
                  <p:cNvPr id="43" name="Flecha abajo 29"/>
                  <p:cNvSpPr/>
                  <p:nvPr/>
                </p:nvSpPr>
                <p:spPr>
                  <a:xfrm>
                    <a:off x="392106" y="1734492"/>
                    <a:ext cx="329485" cy="493553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Grupo 19"/>
                <p:cNvGrpSpPr/>
                <p:nvPr/>
              </p:nvGrpSpPr>
              <p:grpSpPr>
                <a:xfrm>
                  <a:off x="1643220" y="1347098"/>
                  <a:ext cx="8172939" cy="1692316"/>
                  <a:chOff x="1643220" y="1347098"/>
                  <a:chExt cx="8172939" cy="1692316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1643220" y="1347098"/>
                    <a:ext cx="8172939" cy="1692316"/>
                    <a:chOff x="1643220" y="1347098"/>
                    <a:chExt cx="8172939" cy="1692316"/>
                  </a:xfrm>
                </p:grpSpPr>
                <p:grpSp>
                  <p:nvGrpSpPr>
                    <p:cNvPr id="23" name="Agrupar 5">
                      <a:extLst>
                        <a:ext uri="{FF2B5EF4-FFF2-40B4-BE49-F238E27FC236}">
                          <a16:creationId xmlns:a16="http://schemas.microsoft.com/office/drawing/2014/main" id="{D76913E6-863C-47AD-B3CC-3AE029D5D7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43220" y="2382593"/>
                      <a:ext cx="515155" cy="656821"/>
                      <a:chOff x="1643220" y="2382593"/>
                      <a:chExt cx="515155" cy="656821"/>
                    </a:xfrm>
                  </p:grpSpPr>
                  <p:sp>
                    <p:nvSpPr>
                      <p:cNvPr id="40" name="Flecha derecha 9"/>
                      <p:cNvSpPr/>
                      <p:nvPr/>
                    </p:nvSpPr>
                    <p:spPr>
                      <a:xfrm>
                        <a:off x="1681857" y="2382593"/>
                        <a:ext cx="476518" cy="296214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Flecha izquierda 10"/>
                      <p:cNvSpPr/>
                      <p:nvPr/>
                    </p:nvSpPr>
                    <p:spPr>
                      <a:xfrm>
                        <a:off x="1643220" y="2768958"/>
                        <a:ext cx="515155" cy="270456"/>
                      </a:xfrm>
                      <a:prstGeom prst="lef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4" name="Agrupar 64">
                      <a:extLst>
                        <a:ext uri="{FF2B5EF4-FFF2-40B4-BE49-F238E27FC236}">
                          <a16:creationId xmlns:a16="http://schemas.microsoft.com/office/drawing/2014/main" id="{E908C4DE-0069-4148-9012-8B43349020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4362" y="2382593"/>
                      <a:ext cx="3294004" cy="656821"/>
                      <a:chOff x="1651177" y="2382593"/>
                      <a:chExt cx="3294004" cy="656821"/>
                    </a:xfrm>
                  </p:grpSpPr>
                  <p:sp>
                    <p:nvSpPr>
                      <p:cNvPr id="38" name="Flecha derecha 9">
                        <a:extLst>
                          <a:ext uri="{FF2B5EF4-FFF2-40B4-BE49-F238E27FC236}">
                            <a16:creationId xmlns:a16="http://schemas.microsoft.com/office/drawing/2014/main" id="{A47748FA-1903-42F5-BABA-1B4E7D36C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8663" y="2382593"/>
                        <a:ext cx="476518" cy="296214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Flecha izquierda 10">
                        <a:extLst>
                          <a:ext uri="{FF2B5EF4-FFF2-40B4-BE49-F238E27FC236}">
                            <a16:creationId xmlns:a16="http://schemas.microsoft.com/office/drawing/2014/main" id="{6A3B8B8E-6B3E-43DF-8DA2-075548AEE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30026" y="2768958"/>
                        <a:ext cx="515155" cy="270456"/>
                      </a:xfrm>
                      <a:prstGeom prst="lef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1" name="Flecha derecha 9">
                        <a:extLst>
                          <a:ext uri="{FF2B5EF4-FFF2-40B4-BE49-F238E27FC236}">
                            <a16:creationId xmlns:a16="http://schemas.microsoft.com/office/drawing/2014/main" id="{A47748FA-1903-42F5-BABA-1B4E7D36C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9814" y="2382593"/>
                        <a:ext cx="476518" cy="296214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Flecha izquierda 10">
                        <a:extLst>
                          <a:ext uri="{FF2B5EF4-FFF2-40B4-BE49-F238E27FC236}">
                            <a16:creationId xmlns:a16="http://schemas.microsoft.com/office/drawing/2014/main" id="{6A3B8B8E-6B3E-43DF-8DA2-075548AEE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51177" y="2768958"/>
                        <a:ext cx="515155" cy="270456"/>
                      </a:xfrm>
                      <a:prstGeom prst="lef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5" name="Agrupar 67">
                      <a:extLst>
                        <a:ext uri="{FF2B5EF4-FFF2-40B4-BE49-F238E27FC236}">
                          <a16:creationId xmlns:a16="http://schemas.microsoft.com/office/drawing/2014/main" id="{9EEC561D-84F8-4C05-B36A-5C689494C5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0116" y="2366744"/>
                      <a:ext cx="2066043" cy="669700"/>
                      <a:chOff x="2300870" y="2366744"/>
                      <a:chExt cx="2066043" cy="669700"/>
                    </a:xfrm>
                  </p:grpSpPr>
                  <p:sp>
                    <p:nvSpPr>
                      <p:cNvPr id="35" name="Fluxograma: Processo Predefinido 68">
                        <a:extLst>
                          <a:ext uri="{FF2B5EF4-FFF2-40B4-BE49-F238E27FC236}">
                            <a16:creationId xmlns:a16="http://schemas.microsoft.com/office/drawing/2014/main" id="{DE82CCFF-45BA-45A2-9933-659CAFF99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62177" y="2366744"/>
                        <a:ext cx="1928614" cy="669700"/>
                      </a:xfrm>
                      <a:prstGeom prst="flowChartPredefined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" name="CaixaDeTexto 35">
                        <a:extLst>
                          <a:ext uri="{FF2B5EF4-FFF2-40B4-BE49-F238E27FC236}">
                            <a16:creationId xmlns:a16="http://schemas.microsoft.com/office/drawing/2014/main" id="{D93FDF00-A95C-489B-9F77-7B72CC2A82B0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3868136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Next</a:t>
                        </a:r>
                      </a:p>
                    </p:txBody>
                  </p:sp>
                  <p:sp>
                    <p:nvSpPr>
                      <p:cNvPr id="37" name="CaixaDeTexto 36">
                        <a:extLst>
                          <a:ext uri="{FF2B5EF4-FFF2-40B4-BE49-F238E27FC236}">
                            <a16:creationId xmlns:a16="http://schemas.microsoft.com/office/drawing/2014/main" id="{928D8F7E-A13C-4F08-A803-26F1221B4513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171425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 err="1">
                            <a:solidFill>
                              <a:schemeClr val="bg1"/>
                            </a:solidFill>
                          </a:rPr>
                          <a:t>Prev</a:t>
                        </a:r>
                        <a:endParaRPr lang="pt-BR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6" name="Agrupar 71">
                      <a:extLst>
                        <a:ext uri="{FF2B5EF4-FFF2-40B4-BE49-F238E27FC236}">
                          <a16:creationId xmlns:a16="http://schemas.microsoft.com/office/drawing/2014/main" id="{4E3FBDFE-CB38-4B96-BD98-86C63E6513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2854" y="1347098"/>
                      <a:ext cx="1025751" cy="875763"/>
                      <a:chOff x="2877333" y="1352282"/>
                      <a:chExt cx="1025751" cy="875763"/>
                    </a:xfrm>
                  </p:grpSpPr>
                  <p:sp>
                    <p:nvSpPr>
                      <p:cNvPr id="33" name="CuadroTexto 28">
                        <a:extLst>
                          <a:ext uri="{FF2B5EF4-FFF2-40B4-BE49-F238E27FC236}">
                            <a16:creationId xmlns:a16="http://schemas.microsoft.com/office/drawing/2014/main" id="{D151A47F-28BD-438C-8E4F-73A61BE46B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77333" y="1352282"/>
                        <a:ext cx="102575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pt-BR" dirty="0"/>
                          <a:t>TRAILER</a:t>
                        </a:r>
                      </a:p>
                    </p:txBody>
                  </p:sp>
                  <p:sp>
                    <p:nvSpPr>
                      <p:cNvPr id="34" name="Flecha abajo 29">
                        <a:extLst>
                          <a:ext uri="{FF2B5EF4-FFF2-40B4-BE49-F238E27FC236}">
                            <a16:creationId xmlns:a16="http://schemas.microsoft.com/office/drawing/2014/main" id="{D00B173F-9403-4D38-B3F3-6D6CD0D49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8912" y="1734492"/>
                        <a:ext cx="329485" cy="493553"/>
                      </a:xfrm>
                      <a:prstGeom prst="down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" name="Grupo 26"/>
                    <p:cNvGrpSpPr/>
                    <p:nvPr/>
                  </p:nvGrpSpPr>
                  <p:grpSpPr>
                    <a:xfrm>
                      <a:off x="2260125" y="2366744"/>
                      <a:ext cx="2066043" cy="669700"/>
                      <a:chOff x="2260125" y="2366744"/>
                      <a:chExt cx="2066043" cy="669700"/>
                    </a:xfrm>
                  </p:grpSpPr>
                  <p:grpSp>
                    <p:nvGrpSpPr>
                      <p:cNvPr id="28" name="Agrupar 53">
                        <a:extLst>
                          <a:ext uri="{FF2B5EF4-FFF2-40B4-BE49-F238E27FC236}">
                            <a16:creationId xmlns:a16="http://schemas.microsoft.com/office/drawing/2014/main" id="{7DF4D5AE-FE97-4F26-9C33-DC2E39817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0125" y="2366744"/>
                        <a:ext cx="2066043" cy="669700"/>
                        <a:chOff x="-485936" y="2366744"/>
                        <a:chExt cx="2066043" cy="669700"/>
                      </a:xfrm>
                    </p:grpSpPr>
                    <p:sp>
                      <p:nvSpPr>
                        <p:cNvPr id="30" name="Fluxograma: Processo Predefinido 54">
                          <a:extLst>
                            <a:ext uri="{FF2B5EF4-FFF2-40B4-BE49-F238E27FC236}">
                              <a16:creationId xmlns:a16="http://schemas.microsoft.com/office/drawing/2014/main" id="{B3285683-CEB0-49FF-9552-A5A2747AC9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424629" y="2366744"/>
                          <a:ext cx="1928614" cy="669700"/>
                        </a:xfrm>
                        <a:prstGeom prst="flowChartPredefinedProcess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1" name="CaixaDeTexto 30">
                          <a:extLst>
                            <a:ext uri="{FF2B5EF4-FFF2-40B4-BE49-F238E27FC236}">
                              <a16:creationId xmlns:a16="http://schemas.microsoft.com/office/drawing/2014/main" id="{E3372DEE-C5EE-4373-9E0C-36C47FE130C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1081330" y="2532323"/>
                          <a:ext cx="6282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Next</a:t>
                          </a:r>
                        </a:p>
                      </p:txBody>
                    </p:sp>
                    <p:sp>
                      <p:nvSpPr>
                        <p:cNvPr id="32" name="CaixaDeTexto 31">
                          <a:extLst>
                            <a:ext uri="{FF2B5EF4-FFF2-40B4-BE49-F238E27FC236}">
                              <a16:creationId xmlns:a16="http://schemas.microsoft.com/office/drawing/2014/main" id="{E8ED8DD4-6249-48AA-959C-621695DCC46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615381" y="2532323"/>
                          <a:ext cx="6282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pt-BR" dirty="0" err="1">
                              <a:solidFill>
                                <a:schemeClr val="bg1"/>
                              </a:solidFill>
                            </a:rPr>
                            <a:t>Prev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9" name="CaixaDeTexto 28">
                        <a:extLst>
                          <a:ext uri="{FF2B5EF4-FFF2-40B4-BE49-F238E27FC236}">
                            <a16:creationId xmlns:a16="http://schemas.microsoft.com/office/drawing/2014/main" id="{FAAA8CAD-DE9E-466B-9CC5-7F7BD47FEC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83312" y="2516657"/>
                        <a:ext cx="14312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Elemento</a:t>
                        </a:r>
                      </a:p>
                    </p:txBody>
                  </p:sp>
                </p:grpSp>
              </p:grpSp>
              <p:sp>
                <p:nvSpPr>
                  <p:cNvPr id="22" name="CaixaDeTexto 21">
                    <a:extLst>
                      <a:ext uri="{FF2B5EF4-FFF2-40B4-BE49-F238E27FC236}">
                        <a16:creationId xmlns:a16="http://schemas.microsoft.com/office/drawing/2014/main" id="{FAAA8CAD-DE9E-466B-9CC5-7F7BD47FECCA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141" y="2516657"/>
                    <a:ext cx="1411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 err="1">
                        <a:solidFill>
                          <a:schemeClr val="bg1"/>
                        </a:solidFill>
                      </a:rPr>
                      <a:t>Null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" name="Grupo 7"/>
              <p:cNvGrpSpPr/>
              <p:nvPr/>
            </p:nvGrpSpPr>
            <p:grpSpPr>
              <a:xfrm>
                <a:off x="3737307" y="4444257"/>
                <a:ext cx="2066043" cy="1678715"/>
                <a:chOff x="3106813" y="4651439"/>
                <a:chExt cx="2066043" cy="1678715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3106813" y="4651439"/>
                  <a:ext cx="2066043" cy="669700"/>
                  <a:chOff x="3021980" y="4057892"/>
                  <a:chExt cx="2066043" cy="669700"/>
                </a:xfrm>
              </p:grpSpPr>
              <p:sp>
                <p:nvSpPr>
                  <p:cNvPr id="15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3083287" y="4057892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89246" y="4223471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892535" y="4223471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FAAA8CAD-DE9E-466B-9CC5-7F7BD47FECCA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675" y="4207805"/>
                    <a:ext cx="1411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>
                        <a:solidFill>
                          <a:schemeClr val="bg1"/>
                        </a:solidFill>
                      </a:rPr>
                      <a:t>Elemento</a:t>
                    </a:r>
                  </a:p>
                </p:txBody>
              </p:sp>
            </p:grpSp>
            <p:grpSp>
              <p:nvGrpSpPr>
                <p:cNvPr id="12" name="Grupo 11"/>
                <p:cNvGrpSpPr/>
                <p:nvPr/>
              </p:nvGrpSpPr>
              <p:grpSpPr>
                <a:xfrm>
                  <a:off x="3450207" y="5465708"/>
                  <a:ext cx="1400777" cy="864446"/>
                  <a:chOff x="3450207" y="5465708"/>
                  <a:chExt cx="1400777" cy="864446"/>
                </a:xfrm>
              </p:grpSpPr>
              <p:sp>
                <p:nvSpPr>
                  <p:cNvPr id="13" name="CuadroTexto 28"/>
                  <p:cNvSpPr txBox="1"/>
                  <p:nvPr/>
                </p:nvSpPr>
                <p:spPr>
                  <a:xfrm>
                    <a:off x="3450207" y="5960822"/>
                    <a:ext cx="14007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/>
                      <a:t>NOVONODE</a:t>
                    </a:r>
                  </a:p>
                </p:txBody>
              </p:sp>
              <p:sp>
                <p:nvSpPr>
                  <p:cNvPr id="14" name="Flecha abajo 29"/>
                  <p:cNvSpPr/>
                  <p:nvPr/>
                </p:nvSpPr>
                <p:spPr>
                  <a:xfrm flipV="1">
                    <a:off x="3985854" y="5465708"/>
                    <a:ext cx="329485" cy="493553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cxnSp>
            <p:nvCxnSpPr>
              <p:cNvPr id="9" name="Conector de seta reta 8"/>
              <p:cNvCxnSpPr/>
              <p:nvPr/>
            </p:nvCxnSpPr>
            <p:spPr>
              <a:xfrm>
                <a:off x="4119319" y="3477296"/>
                <a:ext cx="492620" cy="8218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Llamada rectangular 38"/>
              <p:cNvSpPr/>
              <p:nvPr/>
            </p:nvSpPr>
            <p:spPr>
              <a:xfrm>
                <a:off x="4762921" y="3572369"/>
                <a:ext cx="3415642" cy="393879"/>
              </a:xfrm>
              <a:prstGeom prst="wedgeRectCallout">
                <a:avLst>
                  <a:gd name="adj1" fmla="val -48988"/>
                  <a:gd name="adj2" fmla="val 12789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/>
                  <a:t>PVALIDO.getPrev</a:t>
                </a:r>
                <a:r>
                  <a:rPr lang="pt-BR" sz="1200" dirty="0"/>
                  <a:t>().</a:t>
                </a:r>
                <a:r>
                  <a:rPr lang="pt-BR" sz="1200" dirty="0" err="1"/>
                  <a:t>setNext</a:t>
                </a:r>
                <a:r>
                  <a:rPr lang="pt-BR" sz="1200" dirty="0"/>
                  <a:t>(NOVONODE)</a:t>
                </a:r>
              </a:p>
            </p:txBody>
          </p:sp>
        </p:grpSp>
        <p:grpSp>
          <p:nvGrpSpPr>
            <p:cNvPr id="59" name="Grupo 58"/>
            <p:cNvGrpSpPr/>
            <p:nvPr/>
          </p:nvGrpSpPr>
          <p:grpSpPr>
            <a:xfrm>
              <a:off x="6286343" y="2449490"/>
              <a:ext cx="2066043" cy="1689346"/>
              <a:chOff x="6286343" y="2449490"/>
              <a:chExt cx="2066043" cy="1689346"/>
            </a:xfrm>
          </p:grpSpPr>
          <p:sp>
            <p:nvSpPr>
              <p:cNvPr id="53" name="CuadroTexto 28"/>
              <p:cNvSpPr txBox="1"/>
              <p:nvPr/>
            </p:nvSpPr>
            <p:spPr>
              <a:xfrm>
                <a:off x="6799081" y="2449490"/>
                <a:ext cx="1025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PVALIDO</a:t>
                </a:r>
              </a:p>
            </p:txBody>
          </p:sp>
          <p:sp>
            <p:nvSpPr>
              <p:cNvPr id="54" name="Flecha abajo 29"/>
              <p:cNvSpPr/>
              <p:nvPr/>
            </p:nvSpPr>
            <p:spPr>
              <a:xfrm>
                <a:off x="7100660" y="2831700"/>
                <a:ext cx="329485" cy="493553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Processo Predefinido 54">
                <a:extLst>
                  <a:ext uri="{FF2B5EF4-FFF2-40B4-BE49-F238E27FC236}">
                    <a16:creationId xmlns:a16="http://schemas.microsoft.com/office/drawing/2014/main" id="{B3285683-CEB0-49FF-9552-A5A2747AC99B}"/>
                  </a:ext>
                </a:extLst>
              </p:cNvPr>
              <p:cNvSpPr/>
              <p:nvPr/>
            </p:nvSpPr>
            <p:spPr>
              <a:xfrm>
                <a:off x="6347650" y="3469136"/>
                <a:ext cx="1928614" cy="669700"/>
              </a:xfrm>
              <a:prstGeom prst="flowChartPredefined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E3372DEE-C5EE-4373-9E0C-36C47FE130C7}"/>
                  </a:ext>
                </a:extLst>
              </p:cNvPr>
              <p:cNvSpPr txBox="1"/>
              <p:nvPr/>
            </p:nvSpPr>
            <p:spPr>
              <a:xfrm rot="16200000">
                <a:off x="7853609" y="3634715"/>
                <a:ext cx="628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Next</a:t>
                </a:r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E8ED8DD4-6249-48AA-959C-621695DCC466}"/>
                  </a:ext>
                </a:extLst>
              </p:cNvPr>
              <p:cNvSpPr txBox="1"/>
              <p:nvPr/>
            </p:nvSpPr>
            <p:spPr>
              <a:xfrm rot="16200000">
                <a:off x="6156898" y="3634715"/>
                <a:ext cx="628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chemeClr val="bg1"/>
                    </a:solidFill>
                  </a:rPr>
                  <a:t>Prev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AAA8CAD-DE9E-466B-9CC5-7F7BD47FECCA}"/>
                  </a:ext>
                </a:extLst>
              </p:cNvPr>
              <p:cNvSpPr txBox="1"/>
              <p:nvPr/>
            </p:nvSpPr>
            <p:spPr>
              <a:xfrm>
                <a:off x="6609530" y="3619049"/>
                <a:ext cx="1431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Elemento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362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addBefore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6454" y="1847793"/>
            <a:ext cx="107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 Fazer o </a:t>
            </a:r>
            <a:r>
              <a:rPr lang="pt-BR" dirty="0" err="1"/>
              <a:t>Prev</a:t>
            </a:r>
            <a:r>
              <a:rPr lang="pt-BR" dirty="0"/>
              <a:t> do PVALIDO, apontar para o NOVONODE.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831902" y="2425716"/>
            <a:ext cx="10302095" cy="4432284"/>
            <a:chOff x="831902" y="2425716"/>
            <a:chExt cx="10302095" cy="4432284"/>
          </a:xfrm>
        </p:grpSpPr>
        <p:grpSp>
          <p:nvGrpSpPr>
            <p:cNvPr id="6" name="Grupo 5"/>
            <p:cNvGrpSpPr/>
            <p:nvPr/>
          </p:nvGrpSpPr>
          <p:grpSpPr>
            <a:xfrm>
              <a:off x="831902" y="2425716"/>
              <a:ext cx="10302095" cy="4432284"/>
              <a:chOff x="-485936" y="1690688"/>
              <a:chExt cx="10302095" cy="4432284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-485936" y="1690688"/>
                <a:ext cx="2066043" cy="1689346"/>
                <a:chOff x="-485936" y="1347098"/>
                <a:chExt cx="2066043" cy="1689346"/>
              </a:xfrm>
            </p:grpSpPr>
            <p:grpSp>
              <p:nvGrpSpPr>
                <p:cNvPr id="54" name="Agrupar 6">
                  <a:extLst>
                    <a:ext uri="{FF2B5EF4-FFF2-40B4-BE49-F238E27FC236}">
                      <a16:creationId xmlns:a16="http://schemas.microsoft.com/office/drawing/2014/main" id="{D61593FD-D842-48B8-8509-34809D87EE45}"/>
                    </a:ext>
                  </a:extLst>
                </p:cNvPr>
                <p:cNvGrpSpPr/>
                <p:nvPr/>
              </p:nvGrpSpPr>
              <p:grpSpPr>
                <a:xfrm>
                  <a:off x="26802" y="1347098"/>
                  <a:ext cx="1025751" cy="875763"/>
                  <a:chOff x="90527" y="1352282"/>
                  <a:chExt cx="1025751" cy="875763"/>
                </a:xfrm>
              </p:grpSpPr>
              <p:sp>
                <p:nvSpPr>
                  <p:cNvPr id="61" name="CuadroTexto 28"/>
                  <p:cNvSpPr txBox="1"/>
                  <p:nvPr/>
                </p:nvSpPr>
                <p:spPr>
                  <a:xfrm>
                    <a:off x="90527" y="1352282"/>
                    <a:ext cx="10257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/>
                      <a:t>HEADER</a:t>
                    </a:r>
                  </a:p>
                </p:txBody>
              </p:sp>
              <p:sp>
                <p:nvSpPr>
                  <p:cNvPr id="62" name="Flecha abajo 29"/>
                  <p:cNvSpPr/>
                  <p:nvPr/>
                </p:nvSpPr>
                <p:spPr>
                  <a:xfrm>
                    <a:off x="392106" y="1734492"/>
                    <a:ext cx="329485" cy="493553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5" name="Grupo 54"/>
                <p:cNvGrpSpPr/>
                <p:nvPr/>
              </p:nvGrpSpPr>
              <p:grpSpPr>
                <a:xfrm>
                  <a:off x="-485936" y="2366744"/>
                  <a:ext cx="2066043" cy="669700"/>
                  <a:chOff x="-485936" y="2366744"/>
                  <a:chExt cx="2066043" cy="669700"/>
                </a:xfrm>
              </p:grpSpPr>
              <p:grpSp>
                <p:nvGrpSpPr>
                  <p:cNvPr id="56" name="Agrupar 3">
                    <a:extLst>
                      <a:ext uri="{FF2B5EF4-FFF2-40B4-BE49-F238E27FC236}">
                        <a16:creationId xmlns:a16="http://schemas.microsoft.com/office/drawing/2014/main" id="{BA6FBFA7-9145-47AA-BA8B-0459935D26B1}"/>
                      </a:ext>
                    </a:extLst>
                  </p:cNvPr>
                  <p:cNvGrpSpPr/>
                  <p:nvPr/>
                </p:nvGrpSpPr>
                <p:grpSpPr>
                  <a:xfrm>
                    <a:off x="-485936" y="2366744"/>
                    <a:ext cx="2066043" cy="669700"/>
                    <a:chOff x="-485936" y="2366744"/>
                    <a:chExt cx="2066043" cy="669700"/>
                  </a:xfrm>
                </p:grpSpPr>
                <p:sp>
                  <p:nvSpPr>
                    <p:cNvPr id="58" name="Fluxograma: Processo Predefinido 1">
                      <a:extLst>
                        <a:ext uri="{FF2B5EF4-FFF2-40B4-BE49-F238E27FC236}">
                          <a16:creationId xmlns:a16="http://schemas.microsoft.com/office/drawing/2014/main" id="{FBB940EC-6586-47C4-BB90-CB4E17344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24629" y="2366744"/>
                      <a:ext cx="1928614" cy="669700"/>
                    </a:xfrm>
                    <a:prstGeom prst="flowChartPredefinedProcess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CaixaDeTexto 58">
                      <a:extLst>
                        <a:ext uri="{FF2B5EF4-FFF2-40B4-BE49-F238E27FC236}">
                          <a16:creationId xmlns:a16="http://schemas.microsoft.com/office/drawing/2014/main" id="{4DCAA639-D21A-4ACE-95AC-4B23714A84C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081330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Next</a:t>
                      </a:r>
                    </a:p>
                  </p:txBody>
                </p:sp>
                <p:sp>
                  <p:nvSpPr>
                    <p:cNvPr id="60" name="CaixaDeTexto 59">
                      <a:extLst>
                        <a:ext uri="{FF2B5EF4-FFF2-40B4-BE49-F238E27FC236}">
                          <a16:creationId xmlns:a16="http://schemas.microsoft.com/office/drawing/2014/main" id="{F8B94B61-6199-43F0-A67F-404D16573E7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-615381" y="2532323"/>
                      <a:ext cx="6282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Prev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7" name="CaixaDeTexto 56">
                    <a:extLst>
                      <a:ext uri="{FF2B5EF4-FFF2-40B4-BE49-F238E27FC236}">
                        <a16:creationId xmlns:a16="http://schemas.microsoft.com/office/drawing/2014/main" id="{FAAA8CAD-DE9E-466B-9CC5-7F7BD47FECCA}"/>
                      </a:ext>
                    </a:extLst>
                  </p:cNvPr>
                  <p:cNvSpPr txBox="1"/>
                  <p:nvPr/>
                </p:nvSpPr>
                <p:spPr>
                  <a:xfrm>
                    <a:off x="-155241" y="2516657"/>
                    <a:ext cx="1411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 err="1">
                        <a:solidFill>
                          <a:schemeClr val="bg1"/>
                        </a:solidFill>
                      </a:rPr>
                      <a:t>Null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5" name="Grupo 14"/>
              <p:cNvGrpSpPr/>
              <p:nvPr/>
            </p:nvGrpSpPr>
            <p:grpSpPr>
              <a:xfrm>
                <a:off x="1643220" y="1690688"/>
                <a:ext cx="8172939" cy="1692316"/>
                <a:chOff x="1643220" y="1347098"/>
                <a:chExt cx="8172939" cy="1692316"/>
              </a:xfrm>
            </p:grpSpPr>
            <p:grpSp>
              <p:nvGrpSpPr>
                <p:cNvPr id="27" name="Agrupar 6">
                  <a:extLst>
                    <a:ext uri="{FF2B5EF4-FFF2-40B4-BE49-F238E27FC236}">
                      <a16:creationId xmlns:a16="http://schemas.microsoft.com/office/drawing/2014/main" id="{D61593FD-D842-48B8-8509-34809D87EE45}"/>
                    </a:ext>
                  </a:extLst>
                </p:cNvPr>
                <p:cNvGrpSpPr/>
                <p:nvPr/>
              </p:nvGrpSpPr>
              <p:grpSpPr>
                <a:xfrm>
                  <a:off x="2772863" y="1347098"/>
                  <a:ext cx="1025751" cy="875763"/>
                  <a:chOff x="90527" y="1352282"/>
                  <a:chExt cx="1025751" cy="875763"/>
                </a:xfrm>
              </p:grpSpPr>
              <p:sp>
                <p:nvSpPr>
                  <p:cNvPr id="52" name="CuadroTexto 28"/>
                  <p:cNvSpPr txBox="1"/>
                  <p:nvPr/>
                </p:nvSpPr>
                <p:spPr>
                  <a:xfrm>
                    <a:off x="90527" y="1352282"/>
                    <a:ext cx="10257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/>
                      <a:t>PNODE</a:t>
                    </a:r>
                  </a:p>
                </p:txBody>
              </p:sp>
              <p:sp>
                <p:nvSpPr>
                  <p:cNvPr id="53" name="Flecha abajo 29"/>
                  <p:cNvSpPr/>
                  <p:nvPr/>
                </p:nvSpPr>
                <p:spPr>
                  <a:xfrm>
                    <a:off x="392106" y="1734492"/>
                    <a:ext cx="329485" cy="493553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Grupo 27"/>
                <p:cNvGrpSpPr/>
                <p:nvPr/>
              </p:nvGrpSpPr>
              <p:grpSpPr>
                <a:xfrm>
                  <a:off x="1643220" y="1347098"/>
                  <a:ext cx="8172939" cy="1692316"/>
                  <a:chOff x="1643220" y="1347098"/>
                  <a:chExt cx="8172939" cy="1692316"/>
                </a:xfrm>
              </p:grpSpPr>
              <p:grpSp>
                <p:nvGrpSpPr>
                  <p:cNvPr id="29" name="Grupo 28"/>
                  <p:cNvGrpSpPr/>
                  <p:nvPr/>
                </p:nvGrpSpPr>
                <p:grpSpPr>
                  <a:xfrm>
                    <a:off x="1643220" y="1347098"/>
                    <a:ext cx="8172939" cy="1692316"/>
                    <a:chOff x="1643220" y="1347098"/>
                    <a:chExt cx="8172939" cy="1692316"/>
                  </a:xfrm>
                </p:grpSpPr>
                <p:grpSp>
                  <p:nvGrpSpPr>
                    <p:cNvPr id="31" name="Agrupar 5">
                      <a:extLst>
                        <a:ext uri="{FF2B5EF4-FFF2-40B4-BE49-F238E27FC236}">
                          <a16:creationId xmlns:a16="http://schemas.microsoft.com/office/drawing/2014/main" id="{D76913E6-863C-47AD-B3CC-3AE029D5D7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43220" y="2382593"/>
                      <a:ext cx="515155" cy="656821"/>
                      <a:chOff x="1643220" y="2382593"/>
                      <a:chExt cx="515155" cy="656821"/>
                    </a:xfrm>
                  </p:grpSpPr>
                  <p:sp>
                    <p:nvSpPr>
                      <p:cNvPr id="50" name="Flecha derecha 9"/>
                      <p:cNvSpPr/>
                      <p:nvPr/>
                    </p:nvSpPr>
                    <p:spPr>
                      <a:xfrm>
                        <a:off x="1681857" y="2382593"/>
                        <a:ext cx="476518" cy="296214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Flecha izquierda 10"/>
                      <p:cNvSpPr/>
                      <p:nvPr/>
                    </p:nvSpPr>
                    <p:spPr>
                      <a:xfrm>
                        <a:off x="1643220" y="2768958"/>
                        <a:ext cx="515155" cy="270456"/>
                      </a:xfrm>
                      <a:prstGeom prst="lef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2" name="Agrupar 64">
                      <a:extLst>
                        <a:ext uri="{FF2B5EF4-FFF2-40B4-BE49-F238E27FC236}">
                          <a16:creationId xmlns:a16="http://schemas.microsoft.com/office/drawing/2014/main" id="{E908C4DE-0069-4148-9012-8B43349020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4362" y="2382593"/>
                      <a:ext cx="3294004" cy="656821"/>
                      <a:chOff x="1651177" y="2382593"/>
                      <a:chExt cx="3294004" cy="656821"/>
                    </a:xfrm>
                  </p:grpSpPr>
                  <p:sp>
                    <p:nvSpPr>
                      <p:cNvPr id="46" name="Flecha derecha 9">
                        <a:extLst>
                          <a:ext uri="{FF2B5EF4-FFF2-40B4-BE49-F238E27FC236}">
                            <a16:creationId xmlns:a16="http://schemas.microsoft.com/office/drawing/2014/main" id="{A47748FA-1903-42F5-BABA-1B4E7D36C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8663" y="2382593"/>
                        <a:ext cx="476518" cy="296214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Flecha izquierda 10">
                        <a:extLst>
                          <a:ext uri="{FF2B5EF4-FFF2-40B4-BE49-F238E27FC236}">
                            <a16:creationId xmlns:a16="http://schemas.microsoft.com/office/drawing/2014/main" id="{6A3B8B8E-6B3E-43DF-8DA2-075548AEE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30026" y="2768958"/>
                        <a:ext cx="515155" cy="270456"/>
                      </a:xfrm>
                      <a:prstGeom prst="lef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8" name="Flecha derecha 9">
                        <a:extLst>
                          <a:ext uri="{FF2B5EF4-FFF2-40B4-BE49-F238E27FC236}">
                            <a16:creationId xmlns:a16="http://schemas.microsoft.com/office/drawing/2014/main" id="{A47748FA-1903-42F5-BABA-1B4E7D36C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9814" y="2382593"/>
                        <a:ext cx="476518" cy="296214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Flecha izquierda 10">
                        <a:extLst>
                          <a:ext uri="{FF2B5EF4-FFF2-40B4-BE49-F238E27FC236}">
                            <a16:creationId xmlns:a16="http://schemas.microsoft.com/office/drawing/2014/main" id="{6A3B8B8E-6B3E-43DF-8DA2-075548AEE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51177" y="2768958"/>
                        <a:ext cx="515155" cy="270456"/>
                      </a:xfrm>
                      <a:prstGeom prst="left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3" name="Agrupar 67">
                      <a:extLst>
                        <a:ext uri="{FF2B5EF4-FFF2-40B4-BE49-F238E27FC236}">
                          <a16:creationId xmlns:a16="http://schemas.microsoft.com/office/drawing/2014/main" id="{9EEC561D-84F8-4C05-B36A-5C689494C5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50116" y="2366744"/>
                      <a:ext cx="2066043" cy="669700"/>
                      <a:chOff x="2300870" y="2366744"/>
                      <a:chExt cx="2066043" cy="669700"/>
                    </a:xfrm>
                  </p:grpSpPr>
                  <p:sp>
                    <p:nvSpPr>
                      <p:cNvPr id="43" name="Fluxograma: Processo Predefinido 68">
                        <a:extLst>
                          <a:ext uri="{FF2B5EF4-FFF2-40B4-BE49-F238E27FC236}">
                            <a16:creationId xmlns:a16="http://schemas.microsoft.com/office/drawing/2014/main" id="{DE82CCFF-45BA-45A2-9933-659CAFF99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62177" y="2366744"/>
                        <a:ext cx="1928614" cy="669700"/>
                      </a:xfrm>
                      <a:prstGeom prst="flowChartPredefinedProcess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>
                        <a:extLst>
                          <a:ext uri="{FF2B5EF4-FFF2-40B4-BE49-F238E27FC236}">
                            <a16:creationId xmlns:a16="http://schemas.microsoft.com/office/drawing/2014/main" id="{D93FDF00-A95C-489B-9F77-7B72CC2A82B0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3868136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Next</a:t>
                        </a:r>
                      </a:p>
                    </p:txBody>
                  </p:sp>
                  <p:sp>
                    <p:nvSpPr>
                      <p:cNvPr id="45" name="CaixaDeTexto 44">
                        <a:extLst>
                          <a:ext uri="{FF2B5EF4-FFF2-40B4-BE49-F238E27FC236}">
                            <a16:creationId xmlns:a16="http://schemas.microsoft.com/office/drawing/2014/main" id="{928D8F7E-A13C-4F08-A803-26F1221B4513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171425" y="2532323"/>
                        <a:ext cx="62822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 err="1">
                            <a:solidFill>
                              <a:schemeClr val="bg1"/>
                            </a:solidFill>
                          </a:rPr>
                          <a:t>Prev</a:t>
                        </a:r>
                        <a:endParaRPr lang="pt-BR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" name="Agrupar 71">
                      <a:extLst>
                        <a:ext uri="{FF2B5EF4-FFF2-40B4-BE49-F238E27FC236}">
                          <a16:creationId xmlns:a16="http://schemas.microsoft.com/office/drawing/2014/main" id="{4E3FBDFE-CB38-4B96-BD98-86C63E6513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2854" y="1347098"/>
                      <a:ext cx="1025751" cy="875763"/>
                      <a:chOff x="2877333" y="1352282"/>
                      <a:chExt cx="1025751" cy="875763"/>
                    </a:xfrm>
                  </p:grpSpPr>
                  <p:sp>
                    <p:nvSpPr>
                      <p:cNvPr id="41" name="CuadroTexto 28">
                        <a:extLst>
                          <a:ext uri="{FF2B5EF4-FFF2-40B4-BE49-F238E27FC236}">
                            <a16:creationId xmlns:a16="http://schemas.microsoft.com/office/drawing/2014/main" id="{D151A47F-28BD-438C-8E4F-73A61BE46B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77333" y="1352282"/>
                        <a:ext cx="102575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pt-BR" dirty="0"/>
                          <a:t>TRAILER</a:t>
                        </a:r>
                      </a:p>
                    </p:txBody>
                  </p:sp>
                  <p:sp>
                    <p:nvSpPr>
                      <p:cNvPr id="42" name="Flecha abajo 29">
                        <a:extLst>
                          <a:ext uri="{FF2B5EF4-FFF2-40B4-BE49-F238E27FC236}">
                            <a16:creationId xmlns:a16="http://schemas.microsoft.com/office/drawing/2014/main" id="{D00B173F-9403-4D38-B3F3-6D6CD0D49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8912" y="1734492"/>
                        <a:ext cx="329485" cy="493553"/>
                      </a:xfrm>
                      <a:prstGeom prst="downArrow">
                        <a:avLst/>
                      </a:prstGeom>
                      <a:solidFill>
                        <a:schemeClr val="tx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5" name="Grupo 34"/>
                    <p:cNvGrpSpPr/>
                    <p:nvPr/>
                  </p:nvGrpSpPr>
                  <p:grpSpPr>
                    <a:xfrm>
                      <a:off x="2260125" y="2366744"/>
                      <a:ext cx="2066043" cy="669700"/>
                      <a:chOff x="2260125" y="2366744"/>
                      <a:chExt cx="2066043" cy="669700"/>
                    </a:xfrm>
                  </p:grpSpPr>
                  <p:grpSp>
                    <p:nvGrpSpPr>
                      <p:cNvPr id="36" name="Agrupar 53">
                        <a:extLst>
                          <a:ext uri="{FF2B5EF4-FFF2-40B4-BE49-F238E27FC236}">
                            <a16:creationId xmlns:a16="http://schemas.microsoft.com/office/drawing/2014/main" id="{7DF4D5AE-FE97-4F26-9C33-DC2E398171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0125" y="2366744"/>
                        <a:ext cx="2066043" cy="669700"/>
                        <a:chOff x="-485936" y="2366744"/>
                        <a:chExt cx="2066043" cy="669700"/>
                      </a:xfrm>
                    </p:grpSpPr>
                    <p:sp>
                      <p:nvSpPr>
                        <p:cNvPr id="38" name="Fluxograma: Processo Predefinido 54">
                          <a:extLst>
                            <a:ext uri="{FF2B5EF4-FFF2-40B4-BE49-F238E27FC236}">
                              <a16:creationId xmlns:a16="http://schemas.microsoft.com/office/drawing/2014/main" id="{B3285683-CEB0-49FF-9552-A5A2747AC9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424629" y="2366744"/>
                          <a:ext cx="1928614" cy="669700"/>
                        </a:xfrm>
                        <a:prstGeom prst="flowChartPredefinedProcess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39" name="CaixaDeTexto 38">
                          <a:extLst>
                            <a:ext uri="{FF2B5EF4-FFF2-40B4-BE49-F238E27FC236}">
                              <a16:creationId xmlns:a16="http://schemas.microsoft.com/office/drawing/2014/main" id="{E3372DEE-C5EE-4373-9E0C-36C47FE130C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1081330" y="2532323"/>
                          <a:ext cx="6282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Next</a:t>
                          </a:r>
                        </a:p>
                      </p:txBody>
                    </p:sp>
                    <p:sp>
                      <p:nvSpPr>
                        <p:cNvPr id="40" name="CaixaDeTexto 39">
                          <a:extLst>
                            <a:ext uri="{FF2B5EF4-FFF2-40B4-BE49-F238E27FC236}">
                              <a16:creationId xmlns:a16="http://schemas.microsoft.com/office/drawing/2014/main" id="{E8ED8DD4-6249-48AA-959C-621695DCC46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615381" y="2532323"/>
                          <a:ext cx="6282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pt-BR" dirty="0" err="1">
                              <a:solidFill>
                                <a:schemeClr val="bg1"/>
                              </a:solidFill>
                            </a:rPr>
                            <a:t>Prev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7" name="CaixaDeTexto 36">
                        <a:extLst>
                          <a:ext uri="{FF2B5EF4-FFF2-40B4-BE49-F238E27FC236}">
                            <a16:creationId xmlns:a16="http://schemas.microsoft.com/office/drawing/2014/main" id="{FAAA8CAD-DE9E-466B-9CC5-7F7BD47FEC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83312" y="2516657"/>
                        <a:ext cx="14312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pt-BR" dirty="0">
                            <a:solidFill>
                              <a:schemeClr val="bg1"/>
                            </a:solidFill>
                          </a:rPr>
                          <a:t>Elemento</a:t>
                        </a:r>
                      </a:p>
                    </p:txBody>
                  </p:sp>
                </p:grpSp>
              </p:grpSp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FAAA8CAD-DE9E-466B-9CC5-7F7BD47FECCA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141" y="2516657"/>
                    <a:ext cx="1411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 err="1">
                        <a:solidFill>
                          <a:schemeClr val="bg1"/>
                        </a:solidFill>
                      </a:rPr>
                      <a:t>Null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6" name="Grupo 15"/>
              <p:cNvGrpSpPr/>
              <p:nvPr/>
            </p:nvGrpSpPr>
            <p:grpSpPr>
              <a:xfrm>
                <a:off x="3737307" y="4444257"/>
                <a:ext cx="2066043" cy="1678715"/>
                <a:chOff x="3106813" y="4651439"/>
                <a:chExt cx="2066043" cy="1678715"/>
              </a:xfrm>
            </p:grpSpPr>
            <p:grpSp>
              <p:nvGrpSpPr>
                <p:cNvPr id="19" name="Grupo 18"/>
                <p:cNvGrpSpPr/>
                <p:nvPr/>
              </p:nvGrpSpPr>
              <p:grpSpPr>
                <a:xfrm>
                  <a:off x="3106813" y="4651439"/>
                  <a:ext cx="2066043" cy="669700"/>
                  <a:chOff x="3021980" y="4057892"/>
                  <a:chExt cx="2066043" cy="669700"/>
                </a:xfrm>
              </p:grpSpPr>
              <p:sp>
                <p:nvSpPr>
                  <p:cNvPr id="23" name="Fluxograma: Processo Predefinido 1">
                    <a:extLst>
                      <a:ext uri="{FF2B5EF4-FFF2-40B4-BE49-F238E27FC236}">
                        <a16:creationId xmlns:a16="http://schemas.microsoft.com/office/drawing/2014/main" id="{FBB940EC-6586-47C4-BB90-CB4E1734447F}"/>
                      </a:ext>
                    </a:extLst>
                  </p:cNvPr>
                  <p:cNvSpPr/>
                  <p:nvPr/>
                </p:nvSpPr>
                <p:spPr>
                  <a:xfrm>
                    <a:off x="3083287" y="4057892"/>
                    <a:ext cx="1928614" cy="669700"/>
                  </a:xfrm>
                  <a:prstGeom prst="flowChartPredefinedProcess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4DCAA639-D21A-4ACE-95AC-4B23714A84C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89246" y="4223471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>
                        <a:solidFill>
                          <a:schemeClr val="bg1"/>
                        </a:solidFill>
                      </a:rPr>
                      <a:t>Next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F8B94B61-6199-43F0-A67F-404D16573E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892535" y="4223471"/>
                    <a:ext cx="6282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 err="1">
                        <a:solidFill>
                          <a:schemeClr val="bg1"/>
                        </a:solidFill>
                      </a:rPr>
                      <a:t>Prev</a:t>
                    </a:r>
                    <a:endParaRPr lang="pt-BR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FAAA8CAD-DE9E-466B-9CC5-7F7BD47FECCA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675" y="4207805"/>
                    <a:ext cx="14111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>
                        <a:solidFill>
                          <a:schemeClr val="bg1"/>
                        </a:solidFill>
                      </a:rPr>
                      <a:t>Elemento</a:t>
                    </a:r>
                  </a:p>
                </p:txBody>
              </p:sp>
            </p:grpSp>
            <p:grpSp>
              <p:nvGrpSpPr>
                <p:cNvPr id="20" name="Grupo 19"/>
                <p:cNvGrpSpPr/>
                <p:nvPr/>
              </p:nvGrpSpPr>
              <p:grpSpPr>
                <a:xfrm>
                  <a:off x="3450207" y="5465708"/>
                  <a:ext cx="1400777" cy="864446"/>
                  <a:chOff x="3450207" y="5465708"/>
                  <a:chExt cx="1400777" cy="864446"/>
                </a:xfrm>
              </p:grpSpPr>
              <p:sp>
                <p:nvSpPr>
                  <p:cNvPr id="21" name="CuadroTexto 28"/>
                  <p:cNvSpPr txBox="1"/>
                  <p:nvPr/>
                </p:nvSpPr>
                <p:spPr>
                  <a:xfrm>
                    <a:off x="3450207" y="5960822"/>
                    <a:ext cx="140077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dirty="0"/>
                      <a:t>NOVONODE</a:t>
                    </a:r>
                  </a:p>
                </p:txBody>
              </p:sp>
              <p:sp>
                <p:nvSpPr>
                  <p:cNvPr id="22" name="Flecha abajo 29"/>
                  <p:cNvSpPr/>
                  <p:nvPr/>
                </p:nvSpPr>
                <p:spPr>
                  <a:xfrm flipV="1">
                    <a:off x="3985854" y="5465708"/>
                    <a:ext cx="329485" cy="493553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cxnSp>
            <p:nvCxnSpPr>
              <p:cNvPr id="17" name="Conector de seta reta 16"/>
              <p:cNvCxnSpPr/>
              <p:nvPr/>
            </p:nvCxnSpPr>
            <p:spPr>
              <a:xfrm flipH="1">
                <a:off x="4781089" y="3477296"/>
                <a:ext cx="406619" cy="8165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Llamada rectangular 38"/>
              <p:cNvSpPr/>
              <p:nvPr/>
            </p:nvSpPr>
            <p:spPr>
              <a:xfrm flipH="1">
                <a:off x="1215616" y="3569730"/>
                <a:ext cx="3415642" cy="393879"/>
              </a:xfrm>
              <a:prstGeom prst="wedgeRectCallout">
                <a:avLst>
                  <a:gd name="adj1" fmla="val -48988"/>
                  <a:gd name="adj2" fmla="val 12789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/>
                  <a:t>PVALIDO.setPrev</a:t>
                </a:r>
                <a:r>
                  <a:rPr lang="pt-BR" sz="1200" dirty="0"/>
                  <a:t>(NOVONODE)</a:t>
                </a: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6286343" y="2449490"/>
              <a:ext cx="2066043" cy="1689346"/>
              <a:chOff x="6286343" y="2449490"/>
              <a:chExt cx="2066043" cy="1689346"/>
            </a:xfrm>
          </p:grpSpPr>
          <p:sp>
            <p:nvSpPr>
              <p:cNvPr id="8" name="CuadroTexto 28"/>
              <p:cNvSpPr txBox="1"/>
              <p:nvPr/>
            </p:nvSpPr>
            <p:spPr>
              <a:xfrm>
                <a:off x="6799081" y="2449490"/>
                <a:ext cx="1025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PVALIDO</a:t>
                </a:r>
              </a:p>
            </p:txBody>
          </p:sp>
          <p:sp>
            <p:nvSpPr>
              <p:cNvPr id="9" name="Flecha abajo 29"/>
              <p:cNvSpPr/>
              <p:nvPr/>
            </p:nvSpPr>
            <p:spPr>
              <a:xfrm>
                <a:off x="7100660" y="2831700"/>
                <a:ext cx="329485" cy="493553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Processo Predefinido 54">
                <a:extLst>
                  <a:ext uri="{FF2B5EF4-FFF2-40B4-BE49-F238E27FC236}">
                    <a16:creationId xmlns:a16="http://schemas.microsoft.com/office/drawing/2014/main" id="{B3285683-CEB0-49FF-9552-A5A2747AC99B}"/>
                  </a:ext>
                </a:extLst>
              </p:cNvPr>
              <p:cNvSpPr/>
              <p:nvPr/>
            </p:nvSpPr>
            <p:spPr>
              <a:xfrm>
                <a:off x="6347650" y="3469136"/>
                <a:ext cx="1928614" cy="669700"/>
              </a:xfrm>
              <a:prstGeom prst="flowChartPredefined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3372DEE-C5EE-4373-9E0C-36C47FE130C7}"/>
                  </a:ext>
                </a:extLst>
              </p:cNvPr>
              <p:cNvSpPr txBox="1"/>
              <p:nvPr/>
            </p:nvSpPr>
            <p:spPr>
              <a:xfrm rot="16200000">
                <a:off x="7853609" y="3634715"/>
                <a:ext cx="628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Next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8ED8DD4-6249-48AA-959C-621695DCC466}"/>
                  </a:ext>
                </a:extLst>
              </p:cNvPr>
              <p:cNvSpPr txBox="1"/>
              <p:nvPr/>
            </p:nvSpPr>
            <p:spPr>
              <a:xfrm rot="16200000">
                <a:off x="6156898" y="3634715"/>
                <a:ext cx="628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chemeClr val="bg1"/>
                    </a:solidFill>
                  </a:rPr>
                  <a:t>Prev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AAA8CAD-DE9E-466B-9CC5-7F7BD47FECCA}"/>
                  </a:ext>
                </a:extLst>
              </p:cNvPr>
              <p:cNvSpPr txBox="1"/>
              <p:nvPr/>
            </p:nvSpPr>
            <p:spPr>
              <a:xfrm>
                <a:off x="6609530" y="3619049"/>
                <a:ext cx="1431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Elemento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684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ítulo 1">
            <a:extLst>
              <a:ext uri="{FF2B5EF4-FFF2-40B4-BE49-F238E27FC236}">
                <a16:creationId xmlns:a16="http://schemas.microsoft.com/office/drawing/2014/main" id="{E9955221-4F02-4542-803F-4BCCD74C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Método (</a:t>
            </a:r>
            <a:r>
              <a:rPr lang="pt-BR" b="1" dirty="0" err="1">
                <a:solidFill>
                  <a:srgbClr val="FF0000"/>
                </a:solidFill>
              </a:rPr>
              <a:t>addBefore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BD4B093A-E3DC-40C2-8175-134BD2CC8B04}"/>
              </a:ext>
            </a:extLst>
          </p:cNvPr>
          <p:cNvSpPr txBox="1"/>
          <p:nvPr/>
        </p:nvSpPr>
        <p:spPr>
          <a:xfrm>
            <a:off x="556454" y="1847793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 Final.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94C2AD1E-47BA-46D6-8240-F1A8864FBB63}"/>
              </a:ext>
            </a:extLst>
          </p:cNvPr>
          <p:cNvSpPr txBox="1"/>
          <p:nvPr/>
        </p:nvSpPr>
        <p:spPr>
          <a:xfrm>
            <a:off x="708854" y="4536782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4º Soma-se +1 ao contador de Nodes.</a:t>
            </a:r>
          </a:p>
        </p:txBody>
      </p:sp>
      <p:sp>
        <p:nvSpPr>
          <p:cNvPr id="129" name="Llamada rectangular 38">
            <a:extLst>
              <a:ext uri="{FF2B5EF4-FFF2-40B4-BE49-F238E27FC236}">
                <a16:creationId xmlns:a16="http://schemas.microsoft.com/office/drawing/2014/main" id="{4C16A90F-D599-4849-9743-AF91E1A84FD9}"/>
              </a:ext>
            </a:extLst>
          </p:cNvPr>
          <p:cNvSpPr/>
          <p:nvPr/>
        </p:nvSpPr>
        <p:spPr>
          <a:xfrm flipH="1">
            <a:off x="951200" y="4987276"/>
            <a:ext cx="3415642" cy="393879"/>
          </a:xfrm>
          <a:prstGeom prst="wedgeRectCallout">
            <a:avLst>
              <a:gd name="adj1" fmla="val -24856"/>
              <a:gd name="adj2" fmla="val 26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contadorNodes</a:t>
            </a:r>
            <a:r>
              <a:rPr lang="pt-BR" sz="1400" dirty="0"/>
              <a:t> + 1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1342F981-2832-4CD5-A647-060C6A736502}"/>
              </a:ext>
            </a:extLst>
          </p:cNvPr>
          <p:cNvSpPr txBox="1"/>
          <p:nvPr/>
        </p:nvSpPr>
        <p:spPr>
          <a:xfrm>
            <a:off x="556454" y="5740169"/>
            <a:ext cx="892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Node adicionado a lista com sucesso!</a:t>
            </a:r>
          </a:p>
        </p:txBody>
      </p:sp>
      <p:pic>
        <p:nvPicPr>
          <p:cNvPr id="132" name="Imagem 13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46BBFEE-8EAA-48E5-B16D-C7FCDF21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" y="2273869"/>
            <a:ext cx="12192000" cy="167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2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607</Words>
  <Application>Microsoft Office PowerPoint</Application>
  <PresentationFormat>Widescreen</PresentationFormat>
  <Paragraphs>217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Método (addFirst)</vt:lpstr>
      <vt:lpstr>Método (addFirst)</vt:lpstr>
      <vt:lpstr>Método (addFirst)</vt:lpstr>
      <vt:lpstr>Método (addFirst)</vt:lpstr>
      <vt:lpstr>Método (addBefore)</vt:lpstr>
      <vt:lpstr>Método (addBefore)</vt:lpstr>
      <vt:lpstr>Método (addBefore)</vt:lpstr>
      <vt:lpstr>Método (addBefore)</vt:lpstr>
      <vt:lpstr>Método (addBefore)</vt:lpstr>
      <vt:lpstr>Método (addBefore)</vt:lpstr>
      <vt:lpstr>Método (addLast)</vt:lpstr>
      <vt:lpstr>Método (addLast)</vt:lpstr>
      <vt:lpstr>Método (addLast)</vt:lpstr>
      <vt:lpstr>Método (addLast)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(addFirst)</dc:title>
  <dc:creator>Thiago Amparo</dc:creator>
  <cp:lastModifiedBy>Thiago</cp:lastModifiedBy>
  <cp:revision>39</cp:revision>
  <dcterms:created xsi:type="dcterms:W3CDTF">2021-03-16T17:44:59Z</dcterms:created>
  <dcterms:modified xsi:type="dcterms:W3CDTF">2021-03-17T00:57:22Z</dcterms:modified>
</cp:coreProperties>
</file>