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5CDC5-AE32-4D12-93CB-6B610E366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D1E642-5140-4CE5-A042-131220CB9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FDAB4-C8C9-4483-B2EE-A9E2B97E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012F-ABEA-4902-9A67-B93584D9946E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A62D6A-C1BE-490E-960B-28F08050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3FFD79-4821-46D0-B0D2-444C9125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5F13-3EE3-4C1C-BD00-038A4304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66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BA064-A6A4-4BB4-8C79-101C1B8A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36EDFB-05E9-44B0-94E5-7956B53FC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19A20A-5EB2-40D3-81FF-45A9D975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012F-ABEA-4902-9A67-B93584D9946E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11137-2ECC-45E1-A875-670D84D4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85CA3B-CF35-418D-9B7F-505FC1AC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5F13-3EE3-4C1C-BD00-038A4304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12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7ADA67-168A-459A-8EED-ACFACA100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3D5A8F-B94F-478C-8FFD-1616D329F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F91EFB-A039-4A67-89A6-A0FDC01C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012F-ABEA-4902-9A67-B93584D9946E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B3962F-1ECC-4F1B-8A80-2D3B5C78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62672B-0C26-4739-B7F7-8FD7769D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5F13-3EE3-4C1C-BD00-038A4304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25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F64A2-DE3B-4B79-AF41-BC4E57E3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B7A9BA-508C-457E-94F4-7DB5D867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E68EB4-0949-40A8-A632-6C79583A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012F-ABEA-4902-9A67-B93584D9946E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49DFFD-25E0-4657-81FC-B4C38FB0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1D2D3C-CB45-4284-B71B-C360D0BE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5F13-3EE3-4C1C-BD00-038A4304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06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BD564-35C7-4281-859B-7D84913C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9607C6-FD01-47F4-B7E8-7767ADCC8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4C787A-1F72-4220-B278-DE2C5C10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012F-ABEA-4902-9A67-B93584D9946E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0C32AE-89A7-4410-88F1-F41EC435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6C5212-F889-4EAB-814B-8D95B44D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5F13-3EE3-4C1C-BD00-038A4304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32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EDCEC-C067-42FE-A439-E83A732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9311E-1A05-4EBE-BB18-6B61480A7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DA7DC6-2E3C-4229-9C6D-14112CBDC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B3B434-4B9E-40DC-B214-D9F657E0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012F-ABEA-4902-9A67-B93584D9946E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BD2517-B235-43F2-B0B4-96F70A2E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A49CF5-D242-45C1-973B-3D1A0697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5F13-3EE3-4C1C-BD00-038A4304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86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522D3-2874-4BA9-8B35-E11EE11C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7F1D05-FDD0-419B-970E-949847FDD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9DF387-9F47-42F4-BC75-743F194DF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9C797F-E0AB-435D-A95F-7026554CE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E2FE85-F5DF-4B33-A373-0D4F5737F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200C07-9717-420B-8033-B646C015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012F-ABEA-4902-9A67-B93584D9946E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E692CA-4D24-4BF1-87B3-482A4C04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98B7D9-633C-4CE5-B89E-8A3EBE49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5F13-3EE3-4C1C-BD00-038A4304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2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D165A-1B5D-4EAB-A5C3-7A7B98DE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87EA4F-2C3A-4FD8-BE89-BEA3DCE7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012F-ABEA-4902-9A67-B93584D9946E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DF6E92-3832-4063-97BC-2BF2B7C8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F0EB95-E68C-41AF-87CC-B99A2FF1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5F13-3EE3-4C1C-BD00-038A4304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04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6E591F-78D7-42F0-A522-7CBFD881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012F-ABEA-4902-9A67-B93584D9946E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620D3D-1C8D-4A71-ADB6-124C779B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A873FA-DE5E-4638-BFA2-98D09546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5F13-3EE3-4C1C-BD00-038A4304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85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634C3-D5B0-4EED-B0C5-17C4D0654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0D158A-A5B0-491C-BA4C-550C2E3DF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3F4C53-E10A-473D-9BC5-FE3EED513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A5556B-2892-450C-A15F-83266FA6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012F-ABEA-4902-9A67-B93584D9946E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53D84-659A-4E2C-9CDB-B3D5DC3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B564CB-12F5-4351-A860-E496FD68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5F13-3EE3-4C1C-BD00-038A4304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7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3397E-5697-469C-B914-F279300A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CBB02E-35CC-4DC4-B094-7A37ABB74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2E428A-B7C9-4DC3-B140-30046C10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A466E2-20E7-46F0-B872-980634A8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012F-ABEA-4902-9A67-B93584D9946E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537053-B083-41BB-B49E-835E82AC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32507D-2FB0-405C-9A6B-D3293D7C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5F13-3EE3-4C1C-BD00-038A4304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24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94E584-24E9-4C8E-9B2C-AE1F3493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2A9DAA-BF90-4EBB-B570-BCDAE3578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653C95-4559-4034-A488-A219DBA61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8012F-ABEA-4902-9A67-B93584D9946E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F19DE1-EAAD-4C5E-BD72-AA371E43D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8DB982-1758-4AA1-8DC0-EAA8EBEDE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D5F13-3EE3-4C1C-BD00-038A4304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01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4845B99E-3DD9-493E-A6E1-0401A3F04405}"/>
              </a:ext>
            </a:extLst>
          </p:cNvPr>
          <p:cNvGrpSpPr/>
          <p:nvPr/>
        </p:nvGrpSpPr>
        <p:grpSpPr>
          <a:xfrm>
            <a:off x="4995980" y="342900"/>
            <a:ext cx="2200040" cy="1591463"/>
            <a:chOff x="5353712" y="3429000"/>
            <a:chExt cx="2200040" cy="1591463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9652E7FF-A557-487B-A4E5-B80AC0803884}"/>
                </a:ext>
              </a:extLst>
            </p:cNvPr>
            <p:cNvSpPr/>
            <p:nvPr/>
          </p:nvSpPr>
          <p:spPr>
            <a:xfrm>
              <a:off x="5871449" y="3429000"/>
              <a:ext cx="1164566" cy="57509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dirty="0">
                  <a:solidFill>
                    <a:schemeClr val="tx1"/>
                  </a:solidFill>
                  <a:cs typeface="Calibri"/>
                </a:rPr>
                <a:t>30, A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F18D50C-7018-4B1B-95AA-FA05ED9B20BF}"/>
                </a:ext>
              </a:extLst>
            </p:cNvPr>
            <p:cNvSpPr/>
            <p:nvPr/>
          </p:nvSpPr>
          <p:spPr>
            <a:xfrm>
              <a:off x="5353712" y="4445369"/>
              <a:ext cx="801166" cy="575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25564897-9F97-4523-A3D4-C9A7DCAE0837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flipH="1">
              <a:off x="5754295" y="4004094"/>
              <a:ext cx="699437" cy="441275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980519EE-397E-4DF4-8394-BB52A6FA8030}"/>
                </a:ext>
              </a:extLst>
            </p:cNvPr>
            <p:cNvSpPr/>
            <p:nvPr/>
          </p:nvSpPr>
          <p:spPr>
            <a:xfrm flipH="1">
              <a:off x="6752586" y="4445369"/>
              <a:ext cx="801166" cy="575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50FD6285-3324-4C91-AC9E-414B8DDFF82E}"/>
                </a:ext>
              </a:extLst>
            </p:cNvPr>
            <p:cNvCxnSpPr>
              <a:cxnSpLocks/>
              <a:stCxn id="4" idx="4"/>
              <a:endCxn id="7" idx="0"/>
            </p:cNvCxnSpPr>
            <p:nvPr/>
          </p:nvCxnSpPr>
          <p:spPr>
            <a:xfrm>
              <a:off x="6453732" y="4004094"/>
              <a:ext cx="699437" cy="441275"/>
            </a:xfrm>
            <a:prstGeom prst="straightConnector1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71D78F-9258-48AA-9321-9F269512820D}"/>
              </a:ext>
            </a:extLst>
          </p:cNvPr>
          <p:cNvSpPr txBox="1"/>
          <p:nvPr/>
        </p:nvSpPr>
        <p:spPr>
          <a:xfrm>
            <a:off x="467710" y="428297"/>
            <a:ext cx="283429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Inserção da Chave (30, A)</a:t>
            </a:r>
          </a:p>
        </p:txBody>
      </p:sp>
    </p:spTree>
    <p:extLst>
      <p:ext uri="{BB962C8B-B14F-4D97-AF65-F5344CB8AC3E}">
        <p14:creationId xmlns:p14="http://schemas.microsoft.com/office/powerpoint/2010/main" val="133427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E609D8B1-6DAA-43C7-9284-E1CDED5AD527}"/>
              </a:ext>
            </a:extLst>
          </p:cNvPr>
          <p:cNvGrpSpPr/>
          <p:nvPr/>
        </p:nvGrpSpPr>
        <p:grpSpPr>
          <a:xfrm>
            <a:off x="4995980" y="342900"/>
            <a:ext cx="3882343" cy="2607832"/>
            <a:chOff x="4995980" y="342900"/>
            <a:chExt cx="3882343" cy="2607832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4845B99E-3DD9-493E-A6E1-0401A3F04405}"/>
                </a:ext>
              </a:extLst>
            </p:cNvPr>
            <p:cNvGrpSpPr/>
            <p:nvPr/>
          </p:nvGrpSpPr>
          <p:grpSpPr>
            <a:xfrm>
              <a:off x="4995980" y="342900"/>
              <a:ext cx="2782323" cy="1591463"/>
              <a:chOff x="5353712" y="3429000"/>
              <a:chExt cx="2782323" cy="1591463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9652E7FF-A557-487B-A4E5-B80AC0803884}"/>
                  </a:ext>
                </a:extLst>
              </p:cNvPr>
              <p:cNvSpPr/>
              <p:nvPr/>
            </p:nvSpPr>
            <p:spPr>
              <a:xfrm>
                <a:off x="5871449" y="3429000"/>
                <a:ext cx="1164566" cy="5750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dirty="0">
                    <a:solidFill>
                      <a:schemeClr val="tx1"/>
                    </a:solidFill>
                    <a:cs typeface="Calibri"/>
                  </a:rPr>
                  <a:t>30, A</a:t>
                </a:r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9F18D50C-7018-4B1B-95AA-FA05ED9B20BF}"/>
                  </a:ext>
                </a:extLst>
              </p:cNvPr>
              <p:cNvSpPr/>
              <p:nvPr/>
            </p:nvSpPr>
            <p:spPr>
              <a:xfrm>
                <a:off x="5353712" y="4445369"/>
                <a:ext cx="801166" cy="5750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Conector de Seta Reta 5">
                <a:extLst>
                  <a:ext uri="{FF2B5EF4-FFF2-40B4-BE49-F238E27FC236}">
                    <a16:creationId xmlns:a16="http://schemas.microsoft.com/office/drawing/2014/main" id="{25564897-9F97-4523-A3D4-C9A7DCAE0837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5754295" y="4004094"/>
                <a:ext cx="699437" cy="441275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50FD6285-3324-4C91-AC9E-414B8DDFF82E}"/>
                  </a:ext>
                </a:extLst>
              </p:cNvPr>
              <p:cNvCxnSpPr>
                <a:cxnSpLocks/>
                <a:stCxn id="4" idx="4"/>
                <a:endCxn id="11" idx="0"/>
              </p:cNvCxnSpPr>
              <p:nvPr/>
            </p:nvCxnSpPr>
            <p:spPr>
              <a:xfrm>
                <a:off x="6453732" y="4004094"/>
                <a:ext cx="1682303" cy="441275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ADED12D2-FB31-4D98-ACE4-3C647B9DE038}"/>
                </a:ext>
              </a:extLst>
            </p:cNvPr>
            <p:cNvGrpSpPr/>
            <p:nvPr/>
          </p:nvGrpSpPr>
          <p:grpSpPr>
            <a:xfrm>
              <a:off x="6678283" y="1359269"/>
              <a:ext cx="2200040" cy="1591463"/>
              <a:chOff x="6336578" y="3429000"/>
              <a:chExt cx="2200040" cy="1591463"/>
            </a:xfrm>
          </p:grpSpPr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F6D5E857-C1AA-40E1-9CB6-971638BFB563}"/>
                  </a:ext>
                </a:extLst>
              </p:cNvPr>
              <p:cNvSpPr/>
              <p:nvPr/>
            </p:nvSpPr>
            <p:spPr>
              <a:xfrm>
                <a:off x="6854315" y="3429000"/>
                <a:ext cx="1164566" cy="5750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dirty="0">
                    <a:solidFill>
                      <a:schemeClr val="tx1"/>
                    </a:solidFill>
                    <a:cs typeface="Calibri"/>
                  </a:rPr>
                  <a:t>40, B</a:t>
                </a:r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EEBE37C6-A509-445B-92AC-A746EA413913}"/>
                  </a:ext>
                </a:extLst>
              </p:cNvPr>
              <p:cNvSpPr/>
              <p:nvPr/>
            </p:nvSpPr>
            <p:spPr>
              <a:xfrm>
                <a:off x="6336578" y="4445369"/>
                <a:ext cx="801166" cy="5750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" name="Conector de Seta Reta 12">
                <a:extLst>
                  <a:ext uri="{FF2B5EF4-FFF2-40B4-BE49-F238E27FC236}">
                    <a16:creationId xmlns:a16="http://schemas.microsoft.com/office/drawing/2014/main" id="{61458608-3B2C-4C0F-A00E-DD6C6FE4C44B}"/>
                  </a:ext>
                </a:extLst>
              </p:cNvPr>
              <p:cNvCxnSpPr>
                <a:cxnSpLocks/>
                <a:stCxn id="11" idx="4"/>
                <a:endCxn id="12" idx="0"/>
              </p:cNvCxnSpPr>
              <p:nvPr/>
            </p:nvCxnSpPr>
            <p:spPr>
              <a:xfrm flipH="1">
                <a:off x="6737161" y="4004094"/>
                <a:ext cx="699437" cy="441275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8FEFA193-E51C-48A4-912A-A674B5BF52E6}"/>
                  </a:ext>
                </a:extLst>
              </p:cNvPr>
              <p:cNvSpPr/>
              <p:nvPr/>
            </p:nvSpPr>
            <p:spPr>
              <a:xfrm flipH="1">
                <a:off x="7735452" y="4445369"/>
                <a:ext cx="801166" cy="5750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" name="Conector de Seta Reta 14">
                <a:extLst>
                  <a:ext uri="{FF2B5EF4-FFF2-40B4-BE49-F238E27FC236}">
                    <a16:creationId xmlns:a16="http://schemas.microsoft.com/office/drawing/2014/main" id="{94706DA8-A2A3-46AA-A556-62E323B09EB5}"/>
                  </a:ext>
                </a:extLst>
              </p:cNvPr>
              <p:cNvCxnSpPr>
                <a:cxnSpLocks/>
                <a:stCxn id="11" idx="4"/>
                <a:endCxn id="14" idx="0"/>
              </p:cNvCxnSpPr>
              <p:nvPr/>
            </p:nvCxnSpPr>
            <p:spPr>
              <a:xfrm>
                <a:off x="7436598" y="4004094"/>
                <a:ext cx="699437" cy="441275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2415AC9-8822-405A-9EC3-2708A9A6C5B7}"/>
              </a:ext>
            </a:extLst>
          </p:cNvPr>
          <p:cNvSpPr txBox="1"/>
          <p:nvPr/>
        </p:nvSpPr>
        <p:spPr>
          <a:xfrm>
            <a:off x="467710" y="428297"/>
            <a:ext cx="283429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Inserção da Chave (40, B)</a:t>
            </a:r>
          </a:p>
        </p:txBody>
      </p:sp>
    </p:spTree>
    <p:extLst>
      <p:ext uri="{BB962C8B-B14F-4D97-AF65-F5344CB8AC3E}">
        <p14:creationId xmlns:p14="http://schemas.microsoft.com/office/powerpoint/2010/main" val="225197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8A820CB-51C7-4728-A60A-D13F1095A747}"/>
              </a:ext>
            </a:extLst>
          </p:cNvPr>
          <p:cNvGrpSpPr/>
          <p:nvPr/>
        </p:nvGrpSpPr>
        <p:grpSpPr>
          <a:xfrm>
            <a:off x="3313677" y="342900"/>
            <a:ext cx="5564646" cy="2607832"/>
            <a:chOff x="3313677" y="342900"/>
            <a:chExt cx="5564646" cy="2607832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E609D8B1-6DAA-43C7-9284-E1CDED5AD527}"/>
                </a:ext>
              </a:extLst>
            </p:cNvPr>
            <p:cNvGrpSpPr/>
            <p:nvPr/>
          </p:nvGrpSpPr>
          <p:grpSpPr>
            <a:xfrm>
              <a:off x="4413697" y="342900"/>
              <a:ext cx="4464626" cy="2607832"/>
              <a:chOff x="4413697" y="342900"/>
              <a:chExt cx="4464626" cy="2607832"/>
            </a:xfrm>
          </p:grpSpPr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4845B99E-3DD9-493E-A6E1-0401A3F04405}"/>
                  </a:ext>
                </a:extLst>
              </p:cNvPr>
              <p:cNvGrpSpPr/>
              <p:nvPr/>
            </p:nvGrpSpPr>
            <p:grpSpPr>
              <a:xfrm>
                <a:off x="4413697" y="342900"/>
                <a:ext cx="3364606" cy="1016369"/>
                <a:chOff x="4771429" y="3429000"/>
                <a:chExt cx="3364606" cy="1016369"/>
              </a:xfrm>
            </p:grpSpPr>
            <p:sp>
              <p:nvSpPr>
                <p:cNvPr id="4" name="Elipse 3">
                  <a:extLst>
                    <a:ext uri="{FF2B5EF4-FFF2-40B4-BE49-F238E27FC236}">
                      <a16:creationId xmlns:a16="http://schemas.microsoft.com/office/drawing/2014/main" id="{9652E7FF-A557-487B-A4E5-B80AC0803884}"/>
                    </a:ext>
                  </a:extLst>
                </p:cNvPr>
                <p:cNvSpPr/>
                <p:nvPr/>
              </p:nvSpPr>
              <p:spPr>
                <a:xfrm>
                  <a:off x="5871449" y="3429000"/>
                  <a:ext cx="1164566" cy="57509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pt-BR" dirty="0">
                      <a:solidFill>
                        <a:schemeClr val="tx1"/>
                      </a:solidFill>
                      <a:cs typeface="Calibri"/>
                    </a:rPr>
                    <a:t>30, A</a:t>
                  </a:r>
                </a:p>
              </p:txBody>
            </p:sp>
            <p:cxnSp>
              <p:nvCxnSpPr>
                <p:cNvPr id="6" name="Conector de Seta Reta 5">
                  <a:extLst>
                    <a:ext uri="{FF2B5EF4-FFF2-40B4-BE49-F238E27FC236}">
                      <a16:creationId xmlns:a16="http://schemas.microsoft.com/office/drawing/2014/main" id="{25564897-9F97-4523-A3D4-C9A7DCAE0837}"/>
                    </a:ext>
                  </a:extLst>
                </p:cNvPr>
                <p:cNvCxnSpPr>
                  <a:cxnSpLocks/>
                  <a:stCxn id="4" idx="4"/>
                  <a:endCxn id="16" idx="0"/>
                </p:cNvCxnSpPr>
                <p:nvPr/>
              </p:nvCxnSpPr>
              <p:spPr>
                <a:xfrm flipH="1">
                  <a:off x="4771429" y="4004094"/>
                  <a:ext cx="1682303" cy="441274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de Seta Reta 7">
                  <a:extLst>
                    <a:ext uri="{FF2B5EF4-FFF2-40B4-BE49-F238E27FC236}">
                      <a16:creationId xmlns:a16="http://schemas.microsoft.com/office/drawing/2014/main" id="{50FD6285-3324-4C91-AC9E-414B8DDFF82E}"/>
                    </a:ext>
                  </a:extLst>
                </p:cNvPr>
                <p:cNvCxnSpPr>
                  <a:cxnSpLocks/>
                  <a:stCxn id="4" idx="4"/>
                  <a:endCxn id="11" idx="0"/>
                </p:cNvCxnSpPr>
                <p:nvPr/>
              </p:nvCxnSpPr>
              <p:spPr>
                <a:xfrm>
                  <a:off x="6453732" y="4004094"/>
                  <a:ext cx="1682303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ADED12D2-FB31-4D98-ACE4-3C647B9DE038}"/>
                  </a:ext>
                </a:extLst>
              </p:cNvPr>
              <p:cNvGrpSpPr/>
              <p:nvPr/>
            </p:nvGrpSpPr>
            <p:grpSpPr>
              <a:xfrm>
                <a:off x="6678283" y="1359269"/>
                <a:ext cx="2200040" cy="1591463"/>
                <a:chOff x="6336578" y="3429000"/>
                <a:chExt cx="2200040" cy="1591463"/>
              </a:xfrm>
            </p:grpSpPr>
            <p:sp>
              <p:nvSpPr>
                <p:cNvPr id="11" name="Elipse 10">
                  <a:extLst>
                    <a:ext uri="{FF2B5EF4-FFF2-40B4-BE49-F238E27FC236}">
                      <a16:creationId xmlns:a16="http://schemas.microsoft.com/office/drawing/2014/main" id="{F6D5E857-C1AA-40E1-9CB6-971638BFB563}"/>
                    </a:ext>
                  </a:extLst>
                </p:cNvPr>
                <p:cNvSpPr/>
                <p:nvPr/>
              </p:nvSpPr>
              <p:spPr>
                <a:xfrm>
                  <a:off x="6854315" y="3429000"/>
                  <a:ext cx="1164566" cy="57509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pt-BR" dirty="0">
                      <a:solidFill>
                        <a:schemeClr val="tx1"/>
                      </a:solidFill>
                      <a:cs typeface="Calibri"/>
                    </a:rPr>
                    <a:t>40, B</a:t>
                  </a:r>
                </a:p>
              </p:txBody>
            </p:sp>
            <p:sp>
              <p:nvSpPr>
                <p:cNvPr id="12" name="Retângulo 11">
                  <a:extLst>
                    <a:ext uri="{FF2B5EF4-FFF2-40B4-BE49-F238E27FC236}">
                      <a16:creationId xmlns:a16="http://schemas.microsoft.com/office/drawing/2014/main" id="{EEBE37C6-A509-445B-92AC-A746EA413913}"/>
                    </a:ext>
                  </a:extLst>
                </p:cNvPr>
                <p:cNvSpPr/>
                <p:nvPr/>
              </p:nvSpPr>
              <p:spPr>
                <a:xfrm>
                  <a:off x="6336578" y="4445369"/>
                  <a:ext cx="801166" cy="575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3" name="Conector de Seta Reta 12">
                  <a:extLst>
                    <a:ext uri="{FF2B5EF4-FFF2-40B4-BE49-F238E27FC236}">
                      <a16:creationId xmlns:a16="http://schemas.microsoft.com/office/drawing/2014/main" id="{61458608-3B2C-4C0F-A00E-DD6C6FE4C44B}"/>
                    </a:ext>
                  </a:extLst>
                </p:cNvPr>
                <p:cNvCxnSpPr>
                  <a:cxnSpLocks/>
                  <a:stCxn id="11" idx="4"/>
                  <a:endCxn id="12" idx="0"/>
                </p:cNvCxnSpPr>
                <p:nvPr/>
              </p:nvCxnSpPr>
              <p:spPr>
                <a:xfrm flipH="1">
                  <a:off x="6737161" y="4004094"/>
                  <a:ext cx="699437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8FEFA193-E51C-48A4-912A-A674B5BF52E6}"/>
                    </a:ext>
                  </a:extLst>
                </p:cNvPr>
                <p:cNvSpPr/>
                <p:nvPr/>
              </p:nvSpPr>
              <p:spPr>
                <a:xfrm flipH="1">
                  <a:off x="7735452" y="4445369"/>
                  <a:ext cx="801166" cy="575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Conector de Seta Reta 14">
                  <a:extLst>
                    <a:ext uri="{FF2B5EF4-FFF2-40B4-BE49-F238E27FC236}">
                      <a16:creationId xmlns:a16="http://schemas.microsoft.com/office/drawing/2014/main" id="{94706DA8-A2A3-46AA-A556-62E323B09EB5}"/>
                    </a:ext>
                  </a:extLst>
                </p:cNvPr>
                <p:cNvCxnSpPr>
                  <a:cxnSpLocks/>
                  <a:stCxn id="11" idx="4"/>
                  <a:endCxn id="14" idx="0"/>
                </p:cNvCxnSpPr>
                <p:nvPr/>
              </p:nvCxnSpPr>
              <p:spPr>
                <a:xfrm>
                  <a:off x="7436598" y="4004094"/>
                  <a:ext cx="699437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01F3F154-BC3F-4C8D-A269-DC73C14BCAC7}"/>
                </a:ext>
              </a:extLst>
            </p:cNvPr>
            <p:cNvGrpSpPr/>
            <p:nvPr/>
          </p:nvGrpSpPr>
          <p:grpSpPr>
            <a:xfrm>
              <a:off x="3313677" y="1359268"/>
              <a:ext cx="2200040" cy="1591463"/>
              <a:chOff x="2955181" y="2197469"/>
              <a:chExt cx="2200040" cy="1591463"/>
            </a:xfrm>
          </p:grpSpPr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736823DA-17B3-4C17-8522-90FD349BB651}"/>
                  </a:ext>
                </a:extLst>
              </p:cNvPr>
              <p:cNvSpPr/>
              <p:nvPr/>
            </p:nvSpPr>
            <p:spPr>
              <a:xfrm>
                <a:off x="3472918" y="2197469"/>
                <a:ext cx="1164566" cy="5750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dirty="0">
                    <a:solidFill>
                      <a:schemeClr val="tx1"/>
                    </a:solidFill>
                    <a:cs typeface="Calibri"/>
                  </a:rPr>
                  <a:t>24, C</a:t>
                </a:r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A451AC10-2F93-46EA-BEC8-83CCCBB1764E}"/>
                  </a:ext>
                </a:extLst>
              </p:cNvPr>
              <p:cNvSpPr/>
              <p:nvPr/>
            </p:nvSpPr>
            <p:spPr>
              <a:xfrm>
                <a:off x="2955181" y="3213838"/>
                <a:ext cx="801166" cy="5750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" name="Conector de Seta Reta 17">
                <a:extLst>
                  <a:ext uri="{FF2B5EF4-FFF2-40B4-BE49-F238E27FC236}">
                    <a16:creationId xmlns:a16="http://schemas.microsoft.com/office/drawing/2014/main" id="{B1CC3C7C-0332-43D0-8083-9B1132570DA4}"/>
                  </a:ext>
                </a:extLst>
              </p:cNvPr>
              <p:cNvCxnSpPr>
                <a:cxnSpLocks/>
                <a:stCxn id="16" idx="4"/>
                <a:endCxn id="17" idx="0"/>
              </p:cNvCxnSpPr>
              <p:nvPr/>
            </p:nvCxnSpPr>
            <p:spPr>
              <a:xfrm flipH="1">
                <a:off x="3355764" y="2772563"/>
                <a:ext cx="699437" cy="441275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292404DC-A4A4-4163-AD11-E85BB40AA72C}"/>
                  </a:ext>
                </a:extLst>
              </p:cNvPr>
              <p:cNvSpPr/>
              <p:nvPr/>
            </p:nvSpPr>
            <p:spPr>
              <a:xfrm flipH="1">
                <a:off x="4354055" y="3213838"/>
                <a:ext cx="801166" cy="5750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A04022B8-2840-417D-A1ED-3F093C4C18A9}"/>
                  </a:ext>
                </a:extLst>
              </p:cNvPr>
              <p:cNvCxnSpPr>
                <a:cxnSpLocks/>
                <a:stCxn id="16" idx="4"/>
                <a:endCxn id="19" idx="0"/>
              </p:cNvCxnSpPr>
              <p:nvPr/>
            </p:nvCxnSpPr>
            <p:spPr>
              <a:xfrm>
                <a:off x="4055201" y="2772563"/>
                <a:ext cx="699437" cy="441275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407B8E5-6C34-487B-9750-838F5AE3A339}"/>
              </a:ext>
            </a:extLst>
          </p:cNvPr>
          <p:cNvSpPr txBox="1"/>
          <p:nvPr/>
        </p:nvSpPr>
        <p:spPr>
          <a:xfrm>
            <a:off x="467710" y="428297"/>
            <a:ext cx="283429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Inserção da Chave (24, C)</a:t>
            </a:r>
          </a:p>
        </p:txBody>
      </p:sp>
    </p:spTree>
    <p:extLst>
      <p:ext uri="{BB962C8B-B14F-4D97-AF65-F5344CB8AC3E}">
        <p14:creationId xmlns:p14="http://schemas.microsoft.com/office/powerpoint/2010/main" val="138244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E7FEB5D-B0A7-44D5-9F9D-E68BA8767B5F}"/>
              </a:ext>
            </a:extLst>
          </p:cNvPr>
          <p:cNvGrpSpPr/>
          <p:nvPr/>
        </p:nvGrpSpPr>
        <p:grpSpPr>
          <a:xfrm>
            <a:off x="3313677" y="342900"/>
            <a:ext cx="6264083" cy="3624201"/>
            <a:chOff x="3313677" y="342900"/>
            <a:chExt cx="6264083" cy="3624201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08A820CB-51C7-4728-A60A-D13F1095A747}"/>
                </a:ext>
              </a:extLst>
            </p:cNvPr>
            <p:cNvGrpSpPr/>
            <p:nvPr/>
          </p:nvGrpSpPr>
          <p:grpSpPr>
            <a:xfrm>
              <a:off x="3313677" y="342900"/>
              <a:ext cx="5164063" cy="2607832"/>
              <a:chOff x="3313677" y="342900"/>
              <a:chExt cx="5164063" cy="2607832"/>
            </a:xfrm>
          </p:grpSpPr>
          <p:grpSp>
            <p:nvGrpSpPr>
              <p:cNvPr id="3" name="Agrupar 2">
                <a:extLst>
                  <a:ext uri="{FF2B5EF4-FFF2-40B4-BE49-F238E27FC236}">
                    <a16:creationId xmlns:a16="http://schemas.microsoft.com/office/drawing/2014/main" id="{E609D8B1-6DAA-43C7-9284-E1CDED5AD527}"/>
                  </a:ext>
                </a:extLst>
              </p:cNvPr>
              <p:cNvGrpSpPr/>
              <p:nvPr/>
            </p:nvGrpSpPr>
            <p:grpSpPr>
              <a:xfrm>
                <a:off x="4413697" y="342900"/>
                <a:ext cx="4064043" cy="2607832"/>
                <a:chOff x="4413697" y="342900"/>
                <a:chExt cx="4064043" cy="2607832"/>
              </a:xfrm>
            </p:grpSpPr>
            <p:grpSp>
              <p:nvGrpSpPr>
                <p:cNvPr id="9" name="Agrupar 8">
                  <a:extLst>
                    <a:ext uri="{FF2B5EF4-FFF2-40B4-BE49-F238E27FC236}">
                      <a16:creationId xmlns:a16="http://schemas.microsoft.com/office/drawing/2014/main" id="{4845B99E-3DD9-493E-A6E1-0401A3F04405}"/>
                    </a:ext>
                  </a:extLst>
                </p:cNvPr>
                <p:cNvGrpSpPr/>
                <p:nvPr/>
              </p:nvGrpSpPr>
              <p:grpSpPr>
                <a:xfrm>
                  <a:off x="4413697" y="342900"/>
                  <a:ext cx="3364606" cy="1016369"/>
                  <a:chOff x="4771429" y="3429000"/>
                  <a:chExt cx="3364606" cy="1016369"/>
                </a:xfrm>
              </p:grpSpPr>
              <p:sp>
                <p:nvSpPr>
                  <p:cNvPr id="4" name="Elipse 3">
                    <a:extLst>
                      <a:ext uri="{FF2B5EF4-FFF2-40B4-BE49-F238E27FC236}">
                        <a16:creationId xmlns:a16="http://schemas.microsoft.com/office/drawing/2014/main" id="{9652E7FF-A557-487B-A4E5-B80AC0803884}"/>
                      </a:ext>
                    </a:extLst>
                  </p:cNvPr>
                  <p:cNvSpPr/>
                  <p:nvPr/>
                </p:nvSpPr>
                <p:spPr>
                  <a:xfrm>
                    <a:off x="5871449" y="3429000"/>
                    <a:ext cx="1164566" cy="57509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>
                    <a:defPPr>
                      <a:defRPr lang="de-DE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pt-BR" dirty="0">
                        <a:solidFill>
                          <a:schemeClr val="tx1"/>
                        </a:solidFill>
                        <a:cs typeface="Calibri"/>
                      </a:rPr>
                      <a:t>30, A</a:t>
                    </a:r>
                  </a:p>
                </p:txBody>
              </p:sp>
              <p:cxnSp>
                <p:nvCxnSpPr>
                  <p:cNvPr id="6" name="Conector de Seta Reta 5">
                    <a:extLst>
                      <a:ext uri="{FF2B5EF4-FFF2-40B4-BE49-F238E27FC236}">
                        <a16:creationId xmlns:a16="http://schemas.microsoft.com/office/drawing/2014/main" id="{25564897-9F97-4523-A3D4-C9A7DCAE0837}"/>
                      </a:ext>
                    </a:extLst>
                  </p:cNvPr>
                  <p:cNvCxnSpPr>
                    <a:cxnSpLocks/>
                    <a:stCxn id="4" idx="4"/>
                    <a:endCxn id="16" idx="0"/>
                  </p:cNvCxnSpPr>
                  <p:nvPr/>
                </p:nvCxnSpPr>
                <p:spPr>
                  <a:xfrm flipH="1">
                    <a:off x="4771429" y="4004094"/>
                    <a:ext cx="1682303" cy="441274"/>
                  </a:xfrm>
                  <a:prstGeom prst="straightConnector1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Conector de Seta Reta 7">
                    <a:extLst>
                      <a:ext uri="{FF2B5EF4-FFF2-40B4-BE49-F238E27FC236}">
                        <a16:creationId xmlns:a16="http://schemas.microsoft.com/office/drawing/2014/main" id="{50FD6285-3324-4C91-AC9E-414B8DDFF82E}"/>
                      </a:ext>
                    </a:extLst>
                  </p:cNvPr>
                  <p:cNvCxnSpPr>
                    <a:cxnSpLocks/>
                    <a:stCxn id="4" idx="4"/>
                    <a:endCxn id="11" idx="0"/>
                  </p:cNvCxnSpPr>
                  <p:nvPr/>
                </p:nvCxnSpPr>
                <p:spPr>
                  <a:xfrm>
                    <a:off x="6453732" y="4004094"/>
                    <a:ext cx="1682303" cy="441275"/>
                  </a:xfrm>
                  <a:prstGeom prst="straightConnector1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Agrupar 9">
                  <a:extLst>
                    <a:ext uri="{FF2B5EF4-FFF2-40B4-BE49-F238E27FC236}">
                      <a16:creationId xmlns:a16="http://schemas.microsoft.com/office/drawing/2014/main" id="{ADED12D2-FB31-4D98-ACE4-3C647B9DE038}"/>
                    </a:ext>
                  </a:extLst>
                </p:cNvPr>
                <p:cNvGrpSpPr/>
                <p:nvPr/>
              </p:nvGrpSpPr>
              <p:grpSpPr>
                <a:xfrm>
                  <a:off x="6678283" y="1359269"/>
                  <a:ext cx="1799457" cy="1591463"/>
                  <a:chOff x="6336578" y="3429000"/>
                  <a:chExt cx="1799457" cy="1591463"/>
                </a:xfrm>
              </p:grpSpPr>
              <p:sp>
                <p:nvSpPr>
                  <p:cNvPr id="11" name="Elipse 10">
                    <a:extLst>
                      <a:ext uri="{FF2B5EF4-FFF2-40B4-BE49-F238E27FC236}">
                        <a16:creationId xmlns:a16="http://schemas.microsoft.com/office/drawing/2014/main" id="{F6D5E857-C1AA-40E1-9CB6-971638BFB563}"/>
                      </a:ext>
                    </a:extLst>
                  </p:cNvPr>
                  <p:cNvSpPr/>
                  <p:nvPr/>
                </p:nvSpPr>
                <p:spPr>
                  <a:xfrm>
                    <a:off x="6854315" y="3429000"/>
                    <a:ext cx="1164566" cy="57509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>
                    <a:defPPr>
                      <a:defRPr lang="de-DE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pt-BR" dirty="0">
                        <a:solidFill>
                          <a:schemeClr val="tx1"/>
                        </a:solidFill>
                        <a:cs typeface="Calibri"/>
                      </a:rPr>
                      <a:t>40, B</a:t>
                    </a:r>
                  </a:p>
                </p:txBody>
              </p:sp>
              <p:sp>
                <p:nvSpPr>
                  <p:cNvPr id="12" name="Retângulo 11">
                    <a:extLst>
                      <a:ext uri="{FF2B5EF4-FFF2-40B4-BE49-F238E27FC236}">
                        <a16:creationId xmlns:a16="http://schemas.microsoft.com/office/drawing/2014/main" id="{EEBE37C6-A509-445B-92AC-A746EA413913}"/>
                      </a:ext>
                    </a:extLst>
                  </p:cNvPr>
                  <p:cNvSpPr/>
                  <p:nvPr/>
                </p:nvSpPr>
                <p:spPr>
                  <a:xfrm>
                    <a:off x="6336578" y="4445369"/>
                    <a:ext cx="801166" cy="575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3" name="Conector de Seta Reta 12">
                    <a:extLst>
                      <a:ext uri="{FF2B5EF4-FFF2-40B4-BE49-F238E27FC236}">
                        <a16:creationId xmlns:a16="http://schemas.microsoft.com/office/drawing/2014/main" id="{61458608-3B2C-4C0F-A00E-DD6C6FE4C44B}"/>
                      </a:ext>
                    </a:extLst>
                  </p:cNvPr>
                  <p:cNvCxnSpPr>
                    <a:cxnSpLocks/>
                    <a:stCxn id="11" idx="4"/>
                    <a:endCxn id="12" idx="0"/>
                  </p:cNvCxnSpPr>
                  <p:nvPr/>
                </p:nvCxnSpPr>
                <p:spPr>
                  <a:xfrm flipH="1">
                    <a:off x="6737161" y="4004094"/>
                    <a:ext cx="699437" cy="441275"/>
                  </a:xfrm>
                  <a:prstGeom prst="straightConnector1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Conector de Seta Reta 14">
                    <a:extLst>
                      <a:ext uri="{FF2B5EF4-FFF2-40B4-BE49-F238E27FC236}">
                        <a16:creationId xmlns:a16="http://schemas.microsoft.com/office/drawing/2014/main" id="{94706DA8-A2A3-46AA-A556-62E323B09EB5}"/>
                      </a:ext>
                    </a:extLst>
                  </p:cNvPr>
                  <p:cNvCxnSpPr>
                    <a:cxnSpLocks/>
                    <a:stCxn id="11" idx="4"/>
                    <a:endCxn id="21" idx="0"/>
                  </p:cNvCxnSpPr>
                  <p:nvPr/>
                </p:nvCxnSpPr>
                <p:spPr>
                  <a:xfrm>
                    <a:off x="7436598" y="4004094"/>
                    <a:ext cx="699437" cy="441275"/>
                  </a:xfrm>
                  <a:prstGeom prst="straightConnector1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01F3F154-BC3F-4C8D-A269-DC73C14BCAC7}"/>
                  </a:ext>
                </a:extLst>
              </p:cNvPr>
              <p:cNvGrpSpPr/>
              <p:nvPr/>
            </p:nvGrpSpPr>
            <p:grpSpPr>
              <a:xfrm>
                <a:off x="3313677" y="1359268"/>
                <a:ext cx="2200040" cy="1591463"/>
                <a:chOff x="2955181" y="2197469"/>
                <a:chExt cx="2200040" cy="1591463"/>
              </a:xfrm>
            </p:grpSpPr>
            <p:sp>
              <p:nvSpPr>
                <p:cNvPr id="16" name="Elipse 15">
                  <a:extLst>
                    <a:ext uri="{FF2B5EF4-FFF2-40B4-BE49-F238E27FC236}">
                      <a16:creationId xmlns:a16="http://schemas.microsoft.com/office/drawing/2014/main" id="{736823DA-17B3-4C17-8522-90FD349BB651}"/>
                    </a:ext>
                  </a:extLst>
                </p:cNvPr>
                <p:cNvSpPr/>
                <p:nvPr/>
              </p:nvSpPr>
              <p:spPr>
                <a:xfrm>
                  <a:off x="3472918" y="2197469"/>
                  <a:ext cx="1164566" cy="57509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pt-BR" dirty="0">
                      <a:solidFill>
                        <a:schemeClr val="tx1"/>
                      </a:solidFill>
                      <a:cs typeface="Calibri"/>
                    </a:rPr>
                    <a:t>24, C</a:t>
                  </a:r>
                </a:p>
              </p:txBody>
            </p:sp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id="{A451AC10-2F93-46EA-BEC8-83CCCBB1764E}"/>
                    </a:ext>
                  </a:extLst>
                </p:cNvPr>
                <p:cNvSpPr/>
                <p:nvPr/>
              </p:nvSpPr>
              <p:spPr>
                <a:xfrm>
                  <a:off x="2955181" y="3213838"/>
                  <a:ext cx="801166" cy="575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8" name="Conector de Seta Reta 17">
                  <a:extLst>
                    <a:ext uri="{FF2B5EF4-FFF2-40B4-BE49-F238E27FC236}">
                      <a16:creationId xmlns:a16="http://schemas.microsoft.com/office/drawing/2014/main" id="{B1CC3C7C-0332-43D0-8083-9B1132570DA4}"/>
                    </a:ext>
                  </a:extLst>
                </p:cNvPr>
                <p:cNvCxnSpPr>
                  <a:cxnSpLocks/>
                  <a:stCxn id="16" idx="4"/>
                  <a:endCxn id="17" idx="0"/>
                </p:cNvCxnSpPr>
                <p:nvPr/>
              </p:nvCxnSpPr>
              <p:spPr>
                <a:xfrm flipH="1">
                  <a:off x="3355764" y="2772563"/>
                  <a:ext cx="699437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id="{292404DC-A4A4-4163-AD11-E85BB40AA72C}"/>
                    </a:ext>
                  </a:extLst>
                </p:cNvPr>
                <p:cNvSpPr/>
                <p:nvPr/>
              </p:nvSpPr>
              <p:spPr>
                <a:xfrm flipH="1">
                  <a:off x="4354055" y="3213838"/>
                  <a:ext cx="801166" cy="575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A04022B8-2840-417D-A1ED-3F093C4C18A9}"/>
                    </a:ext>
                  </a:extLst>
                </p:cNvPr>
                <p:cNvCxnSpPr>
                  <a:cxnSpLocks/>
                  <a:stCxn id="16" idx="4"/>
                  <a:endCxn id="19" idx="0"/>
                </p:cNvCxnSpPr>
                <p:nvPr/>
              </p:nvCxnSpPr>
              <p:spPr>
                <a:xfrm>
                  <a:off x="4055201" y="2772563"/>
                  <a:ext cx="699437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E69F8E46-D8B4-42DB-BABF-9665640609A4}"/>
                </a:ext>
              </a:extLst>
            </p:cNvPr>
            <p:cNvGrpSpPr/>
            <p:nvPr/>
          </p:nvGrpSpPr>
          <p:grpSpPr>
            <a:xfrm>
              <a:off x="7377720" y="2375638"/>
              <a:ext cx="2200040" cy="1591463"/>
              <a:chOff x="7196020" y="3316544"/>
              <a:chExt cx="2200040" cy="1591463"/>
            </a:xfrm>
          </p:grpSpPr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3A286495-FBC4-4735-B22A-9D6E9FE118C8}"/>
                  </a:ext>
                </a:extLst>
              </p:cNvPr>
              <p:cNvSpPr/>
              <p:nvPr/>
            </p:nvSpPr>
            <p:spPr>
              <a:xfrm>
                <a:off x="7713757" y="3316544"/>
                <a:ext cx="1164566" cy="5750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dirty="0">
                    <a:solidFill>
                      <a:schemeClr val="tx1"/>
                    </a:solidFill>
                    <a:cs typeface="Calibri"/>
                  </a:rPr>
                  <a:t>58, D</a:t>
                </a:r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A86C4DAC-11A8-4182-89B4-9446980B110E}"/>
                  </a:ext>
                </a:extLst>
              </p:cNvPr>
              <p:cNvSpPr/>
              <p:nvPr/>
            </p:nvSpPr>
            <p:spPr>
              <a:xfrm>
                <a:off x="7196020" y="4332913"/>
                <a:ext cx="801166" cy="5750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4" name="Conector de Seta Reta 23">
                <a:extLst>
                  <a:ext uri="{FF2B5EF4-FFF2-40B4-BE49-F238E27FC236}">
                    <a16:creationId xmlns:a16="http://schemas.microsoft.com/office/drawing/2014/main" id="{02304635-22C1-4BC0-8260-EF6C0FD405C2}"/>
                  </a:ext>
                </a:extLst>
              </p:cNvPr>
              <p:cNvCxnSpPr>
                <a:cxnSpLocks/>
                <a:stCxn id="21" idx="4"/>
                <a:endCxn id="23" idx="0"/>
              </p:cNvCxnSpPr>
              <p:nvPr/>
            </p:nvCxnSpPr>
            <p:spPr>
              <a:xfrm flipH="1">
                <a:off x="7596603" y="3891638"/>
                <a:ext cx="699437" cy="441275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751A673B-6348-474C-9E8C-C7DDBC4425CC}"/>
                  </a:ext>
                </a:extLst>
              </p:cNvPr>
              <p:cNvSpPr/>
              <p:nvPr/>
            </p:nvSpPr>
            <p:spPr>
              <a:xfrm flipH="1">
                <a:off x="8594894" y="4332913"/>
                <a:ext cx="801166" cy="5750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Conector de Seta Reta 25">
                <a:extLst>
                  <a:ext uri="{FF2B5EF4-FFF2-40B4-BE49-F238E27FC236}">
                    <a16:creationId xmlns:a16="http://schemas.microsoft.com/office/drawing/2014/main" id="{AA84A405-0769-44B2-B9B8-4AA00AF93507}"/>
                  </a:ext>
                </a:extLst>
              </p:cNvPr>
              <p:cNvCxnSpPr>
                <a:cxnSpLocks/>
                <a:stCxn id="21" idx="4"/>
                <a:endCxn id="25" idx="0"/>
              </p:cNvCxnSpPr>
              <p:nvPr/>
            </p:nvCxnSpPr>
            <p:spPr>
              <a:xfrm>
                <a:off x="8296040" y="3891638"/>
                <a:ext cx="699437" cy="441275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A4A8B10-7E5B-4ED0-AA07-8BF5A2AF3634}"/>
              </a:ext>
            </a:extLst>
          </p:cNvPr>
          <p:cNvSpPr txBox="1"/>
          <p:nvPr/>
        </p:nvSpPr>
        <p:spPr>
          <a:xfrm>
            <a:off x="467710" y="428297"/>
            <a:ext cx="283429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Inserção da Chave (58, D)</a:t>
            </a:r>
          </a:p>
        </p:txBody>
      </p:sp>
    </p:spTree>
    <p:extLst>
      <p:ext uri="{BB962C8B-B14F-4D97-AF65-F5344CB8AC3E}">
        <p14:creationId xmlns:p14="http://schemas.microsoft.com/office/powerpoint/2010/main" val="213379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769F87D-84B4-4B04-A833-712184360CDE}"/>
              </a:ext>
            </a:extLst>
          </p:cNvPr>
          <p:cNvGrpSpPr/>
          <p:nvPr/>
        </p:nvGrpSpPr>
        <p:grpSpPr>
          <a:xfrm>
            <a:off x="3313677" y="342900"/>
            <a:ext cx="6264083" cy="4640570"/>
            <a:chOff x="3313677" y="342900"/>
            <a:chExt cx="6264083" cy="4640570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08A820CB-51C7-4728-A60A-D13F1095A747}"/>
                </a:ext>
              </a:extLst>
            </p:cNvPr>
            <p:cNvGrpSpPr/>
            <p:nvPr/>
          </p:nvGrpSpPr>
          <p:grpSpPr>
            <a:xfrm>
              <a:off x="3313677" y="342900"/>
              <a:ext cx="5164063" cy="2607832"/>
              <a:chOff x="3313677" y="342900"/>
              <a:chExt cx="5164063" cy="2607832"/>
            </a:xfrm>
          </p:grpSpPr>
          <p:grpSp>
            <p:nvGrpSpPr>
              <p:cNvPr id="3" name="Agrupar 2">
                <a:extLst>
                  <a:ext uri="{FF2B5EF4-FFF2-40B4-BE49-F238E27FC236}">
                    <a16:creationId xmlns:a16="http://schemas.microsoft.com/office/drawing/2014/main" id="{E609D8B1-6DAA-43C7-9284-E1CDED5AD527}"/>
                  </a:ext>
                </a:extLst>
              </p:cNvPr>
              <p:cNvGrpSpPr/>
              <p:nvPr/>
            </p:nvGrpSpPr>
            <p:grpSpPr>
              <a:xfrm>
                <a:off x="4413697" y="342900"/>
                <a:ext cx="4064043" cy="2607832"/>
                <a:chOff x="4413697" y="342900"/>
                <a:chExt cx="4064043" cy="2607832"/>
              </a:xfrm>
            </p:grpSpPr>
            <p:grpSp>
              <p:nvGrpSpPr>
                <p:cNvPr id="9" name="Agrupar 8">
                  <a:extLst>
                    <a:ext uri="{FF2B5EF4-FFF2-40B4-BE49-F238E27FC236}">
                      <a16:creationId xmlns:a16="http://schemas.microsoft.com/office/drawing/2014/main" id="{4845B99E-3DD9-493E-A6E1-0401A3F04405}"/>
                    </a:ext>
                  </a:extLst>
                </p:cNvPr>
                <p:cNvGrpSpPr/>
                <p:nvPr/>
              </p:nvGrpSpPr>
              <p:grpSpPr>
                <a:xfrm>
                  <a:off x="4413697" y="342900"/>
                  <a:ext cx="3364606" cy="1016369"/>
                  <a:chOff x="4771429" y="3429000"/>
                  <a:chExt cx="3364606" cy="1016369"/>
                </a:xfrm>
              </p:grpSpPr>
              <p:sp>
                <p:nvSpPr>
                  <p:cNvPr id="4" name="Elipse 3">
                    <a:extLst>
                      <a:ext uri="{FF2B5EF4-FFF2-40B4-BE49-F238E27FC236}">
                        <a16:creationId xmlns:a16="http://schemas.microsoft.com/office/drawing/2014/main" id="{9652E7FF-A557-487B-A4E5-B80AC0803884}"/>
                      </a:ext>
                    </a:extLst>
                  </p:cNvPr>
                  <p:cNvSpPr/>
                  <p:nvPr/>
                </p:nvSpPr>
                <p:spPr>
                  <a:xfrm>
                    <a:off x="5871449" y="3429000"/>
                    <a:ext cx="1164566" cy="57509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>
                    <a:defPPr>
                      <a:defRPr lang="de-DE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pt-BR" dirty="0">
                        <a:solidFill>
                          <a:schemeClr val="tx1"/>
                        </a:solidFill>
                        <a:cs typeface="Calibri"/>
                      </a:rPr>
                      <a:t>30, A</a:t>
                    </a:r>
                  </a:p>
                </p:txBody>
              </p:sp>
              <p:cxnSp>
                <p:nvCxnSpPr>
                  <p:cNvPr id="6" name="Conector de Seta Reta 5">
                    <a:extLst>
                      <a:ext uri="{FF2B5EF4-FFF2-40B4-BE49-F238E27FC236}">
                        <a16:creationId xmlns:a16="http://schemas.microsoft.com/office/drawing/2014/main" id="{25564897-9F97-4523-A3D4-C9A7DCAE0837}"/>
                      </a:ext>
                    </a:extLst>
                  </p:cNvPr>
                  <p:cNvCxnSpPr>
                    <a:cxnSpLocks/>
                    <a:stCxn id="4" idx="4"/>
                    <a:endCxn id="16" idx="0"/>
                  </p:cNvCxnSpPr>
                  <p:nvPr/>
                </p:nvCxnSpPr>
                <p:spPr>
                  <a:xfrm flipH="1">
                    <a:off x="4771429" y="4004094"/>
                    <a:ext cx="1682303" cy="441274"/>
                  </a:xfrm>
                  <a:prstGeom prst="straightConnector1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Conector de Seta Reta 7">
                    <a:extLst>
                      <a:ext uri="{FF2B5EF4-FFF2-40B4-BE49-F238E27FC236}">
                        <a16:creationId xmlns:a16="http://schemas.microsoft.com/office/drawing/2014/main" id="{50FD6285-3324-4C91-AC9E-414B8DDFF82E}"/>
                      </a:ext>
                    </a:extLst>
                  </p:cNvPr>
                  <p:cNvCxnSpPr>
                    <a:cxnSpLocks/>
                    <a:stCxn id="4" idx="4"/>
                    <a:endCxn id="11" idx="0"/>
                  </p:cNvCxnSpPr>
                  <p:nvPr/>
                </p:nvCxnSpPr>
                <p:spPr>
                  <a:xfrm>
                    <a:off x="6453732" y="4004094"/>
                    <a:ext cx="1682303" cy="441275"/>
                  </a:xfrm>
                  <a:prstGeom prst="straightConnector1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Agrupar 9">
                  <a:extLst>
                    <a:ext uri="{FF2B5EF4-FFF2-40B4-BE49-F238E27FC236}">
                      <a16:creationId xmlns:a16="http://schemas.microsoft.com/office/drawing/2014/main" id="{ADED12D2-FB31-4D98-ACE4-3C647B9DE038}"/>
                    </a:ext>
                  </a:extLst>
                </p:cNvPr>
                <p:cNvGrpSpPr/>
                <p:nvPr/>
              </p:nvGrpSpPr>
              <p:grpSpPr>
                <a:xfrm>
                  <a:off x="6678283" y="1359269"/>
                  <a:ext cx="1799457" cy="1591463"/>
                  <a:chOff x="6336578" y="3429000"/>
                  <a:chExt cx="1799457" cy="1591463"/>
                </a:xfrm>
              </p:grpSpPr>
              <p:sp>
                <p:nvSpPr>
                  <p:cNvPr id="11" name="Elipse 10">
                    <a:extLst>
                      <a:ext uri="{FF2B5EF4-FFF2-40B4-BE49-F238E27FC236}">
                        <a16:creationId xmlns:a16="http://schemas.microsoft.com/office/drawing/2014/main" id="{F6D5E857-C1AA-40E1-9CB6-971638BFB563}"/>
                      </a:ext>
                    </a:extLst>
                  </p:cNvPr>
                  <p:cNvSpPr/>
                  <p:nvPr/>
                </p:nvSpPr>
                <p:spPr>
                  <a:xfrm>
                    <a:off x="6854315" y="3429000"/>
                    <a:ext cx="1164566" cy="57509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>
                    <a:defPPr>
                      <a:defRPr lang="de-DE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pt-BR" dirty="0">
                        <a:solidFill>
                          <a:schemeClr val="tx1"/>
                        </a:solidFill>
                        <a:cs typeface="Calibri"/>
                      </a:rPr>
                      <a:t>40, B</a:t>
                    </a:r>
                  </a:p>
                </p:txBody>
              </p:sp>
              <p:sp>
                <p:nvSpPr>
                  <p:cNvPr id="12" name="Retângulo 11">
                    <a:extLst>
                      <a:ext uri="{FF2B5EF4-FFF2-40B4-BE49-F238E27FC236}">
                        <a16:creationId xmlns:a16="http://schemas.microsoft.com/office/drawing/2014/main" id="{EEBE37C6-A509-445B-92AC-A746EA413913}"/>
                      </a:ext>
                    </a:extLst>
                  </p:cNvPr>
                  <p:cNvSpPr/>
                  <p:nvPr/>
                </p:nvSpPr>
                <p:spPr>
                  <a:xfrm>
                    <a:off x="6336578" y="4445369"/>
                    <a:ext cx="801166" cy="57509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3" name="Conector de Seta Reta 12">
                    <a:extLst>
                      <a:ext uri="{FF2B5EF4-FFF2-40B4-BE49-F238E27FC236}">
                        <a16:creationId xmlns:a16="http://schemas.microsoft.com/office/drawing/2014/main" id="{61458608-3B2C-4C0F-A00E-DD6C6FE4C44B}"/>
                      </a:ext>
                    </a:extLst>
                  </p:cNvPr>
                  <p:cNvCxnSpPr>
                    <a:cxnSpLocks/>
                    <a:stCxn id="11" idx="4"/>
                    <a:endCxn id="12" idx="0"/>
                  </p:cNvCxnSpPr>
                  <p:nvPr/>
                </p:nvCxnSpPr>
                <p:spPr>
                  <a:xfrm flipH="1">
                    <a:off x="6737161" y="4004094"/>
                    <a:ext cx="699437" cy="441275"/>
                  </a:xfrm>
                  <a:prstGeom prst="straightConnector1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Conector de Seta Reta 14">
                    <a:extLst>
                      <a:ext uri="{FF2B5EF4-FFF2-40B4-BE49-F238E27FC236}">
                        <a16:creationId xmlns:a16="http://schemas.microsoft.com/office/drawing/2014/main" id="{94706DA8-A2A3-46AA-A556-62E323B09EB5}"/>
                      </a:ext>
                    </a:extLst>
                  </p:cNvPr>
                  <p:cNvCxnSpPr>
                    <a:cxnSpLocks/>
                    <a:stCxn id="11" idx="4"/>
                    <a:endCxn id="21" idx="0"/>
                  </p:cNvCxnSpPr>
                  <p:nvPr/>
                </p:nvCxnSpPr>
                <p:spPr>
                  <a:xfrm>
                    <a:off x="7436598" y="4004094"/>
                    <a:ext cx="699437" cy="441275"/>
                  </a:xfrm>
                  <a:prstGeom prst="straightConnector1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01F3F154-BC3F-4C8D-A269-DC73C14BCAC7}"/>
                  </a:ext>
                </a:extLst>
              </p:cNvPr>
              <p:cNvGrpSpPr/>
              <p:nvPr/>
            </p:nvGrpSpPr>
            <p:grpSpPr>
              <a:xfrm>
                <a:off x="3313677" y="1359268"/>
                <a:ext cx="2200040" cy="1591463"/>
                <a:chOff x="2955181" y="2197469"/>
                <a:chExt cx="2200040" cy="1591463"/>
              </a:xfrm>
            </p:grpSpPr>
            <p:sp>
              <p:nvSpPr>
                <p:cNvPr id="16" name="Elipse 15">
                  <a:extLst>
                    <a:ext uri="{FF2B5EF4-FFF2-40B4-BE49-F238E27FC236}">
                      <a16:creationId xmlns:a16="http://schemas.microsoft.com/office/drawing/2014/main" id="{736823DA-17B3-4C17-8522-90FD349BB651}"/>
                    </a:ext>
                  </a:extLst>
                </p:cNvPr>
                <p:cNvSpPr/>
                <p:nvPr/>
              </p:nvSpPr>
              <p:spPr>
                <a:xfrm>
                  <a:off x="3472918" y="2197469"/>
                  <a:ext cx="1164566" cy="57509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pt-BR" dirty="0">
                      <a:solidFill>
                        <a:schemeClr val="tx1"/>
                      </a:solidFill>
                      <a:cs typeface="Calibri"/>
                    </a:rPr>
                    <a:t>24, C</a:t>
                  </a:r>
                </a:p>
              </p:txBody>
            </p:sp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id="{A451AC10-2F93-46EA-BEC8-83CCCBB1764E}"/>
                    </a:ext>
                  </a:extLst>
                </p:cNvPr>
                <p:cNvSpPr/>
                <p:nvPr/>
              </p:nvSpPr>
              <p:spPr>
                <a:xfrm>
                  <a:off x="2955181" y="3213838"/>
                  <a:ext cx="801166" cy="575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8" name="Conector de Seta Reta 17">
                  <a:extLst>
                    <a:ext uri="{FF2B5EF4-FFF2-40B4-BE49-F238E27FC236}">
                      <a16:creationId xmlns:a16="http://schemas.microsoft.com/office/drawing/2014/main" id="{B1CC3C7C-0332-43D0-8083-9B1132570DA4}"/>
                    </a:ext>
                  </a:extLst>
                </p:cNvPr>
                <p:cNvCxnSpPr>
                  <a:cxnSpLocks/>
                  <a:stCxn id="16" idx="4"/>
                  <a:endCxn id="17" idx="0"/>
                </p:cNvCxnSpPr>
                <p:nvPr/>
              </p:nvCxnSpPr>
              <p:spPr>
                <a:xfrm flipH="1">
                  <a:off x="3355764" y="2772563"/>
                  <a:ext cx="699437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id="{292404DC-A4A4-4163-AD11-E85BB40AA72C}"/>
                    </a:ext>
                  </a:extLst>
                </p:cNvPr>
                <p:cNvSpPr/>
                <p:nvPr/>
              </p:nvSpPr>
              <p:spPr>
                <a:xfrm flipH="1">
                  <a:off x="4354055" y="3213838"/>
                  <a:ext cx="801166" cy="575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A04022B8-2840-417D-A1ED-3F093C4C18A9}"/>
                    </a:ext>
                  </a:extLst>
                </p:cNvPr>
                <p:cNvCxnSpPr>
                  <a:cxnSpLocks/>
                  <a:stCxn id="16" idx="4"/>
                  <a:endCxn id="19" idx="0"/>
                </p:cNvCxnSpPr>
                <p:nvPr/>
              </p:nvCxnSpPr>
              <p:spPr>
                <a:xfrm>
                  <a:off x="4055201" y="2772563"/>
                  <a:ext cx="699437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E69F8E46-D8B4-42DB-BABF-9665640609A4}"/>
                </a:ext>
              </a:extLst>
            </p:cNvPr>
            <p:cNvGrpSpPr/>
            <p:nvPr/>
          </p:nvGrpSpPr>
          <p:grpSpPr>
            <a:xfrm>
              <a:off x="7778303" y="2375638"/>
              <a:ext cx="1799457" cy="1591463"/>
              <a:chOff x="7596603" y="3316544"/>
              <a:chExt cx="1799457" cy="1591463"/>
            </a:xfrm>
          </p:grpSpPr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3A286495-FBC4-4735-B22A-9D6E9FE118C8}"/>
                  </a:ext>
                </a:extLst>
              </p:cNvPr>
              <p:cNvSpPr/>
              <p:nvPr/>
            </p:nvSpPr>
            <p:spPr>
              <a:xfrm>
                <a:off x="7713757" y="3316544"/>
                <a:ext cx="1164566" cy="5750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dirty="0">
                    <a:solidFill>
                      <a:schemeClr val="tx1"/>
                    </a:solidFill>
                    <a:cs typeface="Calibri"/>
                  </a:rPr>
                  <a:t>58, D</a:t>
                </a:r>
              </a:p>
            </p:txBody>
          </p:sp>
          <p:cxnSp>
            <p:nvCxnSpPr>
              <p:cNvPr id="24" name="Conector de Seta Reta 23">
                <a:extLst>
                  <a:ext uri="{FF2B5EF4-FFF2-40B4-BE49-F238E27FC236}">
                    <a16:creationId xmlns:a16="http://schemas.microsoft.com/office/drawing/2014/main" id="{02304635-22C1-4BC0-8260-EF6C0FD405C2}"/>
                  </a:ext>
                </a:extLst>
              </p:cNvPr>
              <p:cNvCxnSpPr>
                <a:cxnSpLocks/>
                <a:stCxn id="21" idx="4"/>
                <a:endCxn id="28" idx="0"/>
              </p:cNvCxnSpPr>
              <p:nvPr/>
            </p:nvCxnSpPr>
            <p:spPr>
              <a:xfrm flipH="1">
                <a:off x="7596603" y="3891638"/>
                <a:ext cx="699437" cy="441275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751A673B-6348-474C-9E8C-C7DDBC4425CC}"/>
                  </a:ext>
                </a:extLst>
              </p:cNvPr>
              <p:cNvSpPr/>
              <p:nvPr/>
            </p:nvSpPr>
            <p:spPr>
              <a:xfrm flipH="1">
                <a:off x="8594894" y="4332913"/>
                <a:ext cx="801166" cy="5750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Conector de Seta Reta 25">
                <a:extLst>
                  <a:ext uri="{FF2B5EF4-FFF2-40B4-BE49-F238E27FC236}">
                    <a16:creationId xmlns:a16="http://schemas.microsoft.com/office/drawing/2014/main" id="{AA84A405-0769-44B2-B9B8-4AA00AF93507}"/>
                  </a:ext>
                </a:extLst>
              </p:cNvPr>
              <p:cNvCxnSpPr>
                <a:cxnSpLocks/>
                <a:stCxn id="21" idx="4"/>
                <a:endCxn id="25" idx="0"/>
              </p:cNvCxnSpPr>
              <p:nvPr/>
            </p:nvCxnSpPr>
            <p:spPr>
              <a:xfrm>
                <a:off x="8296040" y="3891638"/>
                <a:ext cx="699437" cy="441275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245B9801-F238-420E-9A00-A22B3D4500F2}"/>
                </a:ext>
              </a:extLst>
            </p:cNvPr>
            <p:cNvGrpSpPr/>
            <p:nvPr/>
          </p:nvGrpSpPr>
          <p:grpSpPr>
            <a:xfrm>
              <a:off x="6678283" y="3392007"/>
              <a:ext cx="2200040" cy="1591463"/>
              <a:chOff x="7196020" y="3316544"/>
              <a:chExt cx="2200040" cy="1591463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0DBB8FB2-E4C0-4A7B-825F-5D4878A1A19F}"/>
                  </a:ext>
                </a:extLst>
              </p:cNvPr>
              <p:cNvSpPr/>
              <p:nvPr/>
            </p:nvSpPr>
            <p:spPr>
              <a:xfrm>
                <a:off x="7713757" y="3316544"/>
                <a:ext cx="1164566" cy="5750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dirty="0">
                    <a:solidFill>
                      <a:schemeClr val="tx1"/>
                    </a:solidFill>
                    <a:cs typeface="Calibri"/>
                  </a:rPr>
                  <a:t>48, D</a:t>
                </a:r>
              </a:p>
            </p:txBody>
          </p: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38308B06-8D3F-4992-A76D-643AA93BFE70}"/>
                  </a:ext>
                </a:extLst>
              </p:cNvPr>
              <p:cNvSpPr/>
              <p:nvPr/>
            </p:nvSpPr>
            <p:spPr>
              <a:xfrm>
                <a:off x="7196020" y="4332913"/>
                <a:ext cx="801166" cy="5750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0" name="Conector de Seta Reta 29">
                <a:extLst>
                  <a:ext uri="{FF2B5EF4-FFF2-40B4-BE49-F238E27FC236}">
                    <a16:creationId xmlns:a16="http://schemas.microsoft.com/office/drawing/2014/main" id="{38D4484F-BF71-4E61-A642-4D78D20CBD23}"/>
                  </a:ext>
                </a:extLst>
              </p:cNvPr>
              <p:cNvCxnSpPr>
                <a:cxnSpLocks/>
                <a:stCxn id="28" idx="4"/>
                <a:endCxn id="29" idx="0"/>
              </p:cNvCxnSpPr>
              <p:nvPr/>
            </p:nvCxnSpPr>
            <p:spPr>
              <a:xfrm flipH="1">
                <a:off x="7596603" y="3891638"/>
                <a:ext cx="699437" cy="441275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A09C3AD6-198B-4120-9384-52667DAE4BDA}"/>
                  </a:ext>
                </a:extLst>
              </p:cNvPr>
              <p:cNvSpPr/>
              <p:nvPr/>
            </p:nvSpPr>
            <p:spPr>
              <a:xfrm flipH="1">
                <a:off x="8594894" y="4332913"/>
                <a:ext cx="801166" cy="5750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2" name="Conector de Seta Reta 31">
                <a:extLst>
                  <a:ext uri="{FF2B5EF4-FFF2-40B4-BE49-F238E27FC236}">
                    <a16:creationId xmlns:a16="http://schemas.microsoft.com/office/drawing/2014/main" id="{A23B9C71-58E0-4BD8-B63A-CA42E1985EEA}"/>
                  </a:ext>
                </a:extLst>
              </p:cNvPr>
              <p:cNvCxnSpPr>
                <a:cxnSpLocks/>
                <a:stCxn id="28" idx="4"/>
                <a:endCxn id="31" idx="0"/>
              </p:cNvCxnSpPr>
              <p:nvPr/>
            </p:nvCxnSpPr>
            <p:spPr>
              <a:xfrm>
                <a:off x="8296040" y="3891638"/>
                <a:ext cx="699437" cy="441275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4D88CC6-BD0D-474D-945E-5CC333CBA30E}"/>
              </a:ext>
            </a:extLst>
          </p:cNvPr>
          <p:cNvSpPr txBox="1"/>
          <p:nvPr/>
        </p:nvSpPr>
        <p:spPr>
          <a:xfrm>
            <a:off x="467710" y="428297"/>
            <a:ext cx="283429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Inserção da Chave (48, D)</a:t>
            </a:r>
          </a:p>
        </p:txBody>
      </p:sp>
    </p:spTree>
    <p:extLst>
      <p:ext uri="{BB962C8B-B14F-4D97-AF65-F5344CB8AC3E}">
        <p14:creationId xmlns:p14="http://schemas.microsoft.com/office/powerpoint/2010/main" val="45156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DB92FD45-2416-41B2-967D-C975DAD73E8E}"/>
              </a:ext>
            </a:extLst>
          </p:cNvPr>
          <p:cNvGrpSpPr/>
          <p:nvPr/>
        </p:nvGrpSpPr>
        <p:grpSpPr>
          <a:xfrm>
            <a:off x="2213657" y="342900"/>
            <a:ext cx="8481703" cy="4839582"/>
            <a:chOff x="2213657" y="342900"/>
            <a:chExt cx="8481703" cy="4839582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4845B99E-3DD9-493E-A6E1-0401A3F04405}"/>
                </a:ext>
              </a:extLst>
            </p:cNvPr>
            <p:cNvGrpSpPr/>
            <p:nvPr/>
          </p:nvGrpSpPr>
          <p:grpSpPr>
            <a:xfrm>
              <a:off x="3313677" y="342900"/>
              <a:ext cx="5582226" cy="1215383"/>
              <a:chOff x="3671409" y="3429000"/>
              <a:chExt cx="5582226" cy="1215383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9652E7FF-A557-487B-A4E5-B80AC0803884}"/>
                  </a:ext>
                </a:extLst>
              </p:cNvPr>
              <p:cNvSpPr/>
              <p:nvPr/>
            </p:nvSpPr>
            <p:spPr>
              <a:xfrm>
                <a:off x="5871449" y="3429000"/>
                <a:ext cx="1164566" cy="5750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dirty="0">
                    <a:solidFill>
                      <a:schemeClr val="tx1"/>
                    </a:solidFill>
                    <a:cs typeface="Calibri"/>
                  </a:rPr>
                  <a:t>30, A</a:t>
                </a:r>
              </a:p>
            </p:txBody>
          </p:sp>
          <p:cxnSp>
            <p:nvCxnSpPr>
              <p:cNvPr id="6" name="Conector de Seta Reta 5">
                <a:extLst>
                  <a:ext uri="{FF2B5EF4-FFF2-40B4-BE49-F238E27FC236}">
                    <a16:creationId xmlns:a16="http://schemas.microsoft.com/office/drawing/2014/main" id="{25564897-9F97-4523-A3D4-C9A7DCAE0837}"/>
                  </a:ext>
                </a:extLst>
              </p:cNvPr>
              <p:cNvCxnSpPr>
                <a:cxnSpLocks/>
                <a:stCxn id="4" idx="4"/>
                <a:endCxn id="16" idx="0"/>
              </p:cNvCxnSpPr>
              <p:nvPr/>
            </p:nvCxnSpPr>
            <p:spPr>
              <a:xfrm flipH="1">
                <a:off x="3671409" y="4004094"/>
                <a:ext cx="2782323" cy="640289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50FD6285-3324-4C91-AC9E-414B8DDFF82E}"/>
                  </a:ext>
                </a:extLst>
              </p:cNvPr>
              <p:cNvCxnSpPr>
                <a:cxnSpLocks/>
                <a:stCxn id="4" idx="4"/>
                <a:endCxn id="11" idx="0"/>
              </p:cNvCxnSpPr>
              <p:nvPr/>
            </p:nvCxnSpPr>
            <p:spPr>
              <a:xfrm>
                <a:off x="6453732" y="4004094"/>
                <a:ext cx="2799903" cy="640287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01F3F154-BC3F-4C8D-A269-DC73C14BCAC7}"/>
                </a:ext>
              </a:extLst>
            </p:cNvPr>
            <p:cNvGrpSpPr/>
            <p:nvPr/>
          </p:nvGrpSpPr>
          <p:grpSpPr>
            <a:xfrm>
              <a:off x="2213657" y="1558283"/>
              <a:ext cx="2782323" cy="1591463"/>
              <a:chOff x="2955181" y="2197469"/>
              <a:chExt cx="2782323" cy="1591463"/>
            </a:xfrm>
          </p:grpSpPr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736823DA-17B3-4C17-8522-90FD349BB651}"/>
                  </a:ext>
                </a:extLst>
              </p:cNvPr>
              <p:cNvSpPr/>
              <p:nvPr/>
            </p:nvSpPr>
            <p:spPr>
              <a:xfrm>
                <a:off x="3472918" y="2197469"/>
                <a:ext cx="1164566" cy="5750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dirty="0">
                    <a:solidFill>
                      <a:schemeClr val="tx1"/>
                    </a:solidFill>
                    <a:cs typeface="Calibri"/>
                  </a:rPr>
                  <a:t>24, C</a:t>
                </a:r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A451AC10-2F93-46EA-BEC8-83CCCBB1764E}"/>
                  </a:ext>
                </a:extLst>
              </p:cNvPr>
              <p:cNvSpPr/>
              <p:nvPr/>
            </p:nvSpPr>
            <p:spPr>
              <a:xfrm>
                <a:off x="2955181" y="3213838"/>
                <a:ext cx="801166" cy="5750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" name="Conector de Seta Reta 17">
                <a:extLst>
                  <a:ext uri="{FF2B5EF4-FFF2-40B4-BE49-F238E27FC236}">
                    <a16:creationId xmlns:a16="http://schemas.microsoft.com/office/drawing/2014/main" id="{B1CC3C7C-0332-43D0-8083-9B1132570DA4}"/>
                  </a:ext>
                </a:extLst>
              </p:cNvPr>
              <p:cNvCxnSpPr>
                <a:cxnSpLocks/>
                <a:stCxn id="16" idx="4"/>
                <a:endCxn id="17" idx="0"/>
              </p:cNvCxnSpPr>
              <p:nvPr/>
            </p:nvCxnSpPr>
            <p:spPr>
              <a:xfrm flipH="1">
                <a:off x="3355764" y="2772563"/>
                <a:ext cx="699437" cy="441275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A04022B8-2840-417D-A1ED-3F093C4C18A9}"/>
                  </a:ext>
                </a:extLst>
              </p:cNvPr>
              <p:cNvCxnSpPr>
                <a:cxnSpLocks/>
                <a:stCxn id="16" idx="4"/>
                <a:endCxn id="34" idx="0"/>
              </p:cNvCxnSpPr>
              <p:nvPr/>
            </p:nvCxnSpPr>
            <p:spPr>
              <a:xfrm>
                <a:off x="4055201" y="2772563"/>
                <a:ext cx="1682303" cy="441273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5050CF77-5224-4F33-AAA2-3433EA1021C8}"/>
                </a:ext>
              </a:extLst>
            </p:cNvPr>
            <p:cNvGrpSpPr/>
            <p:nvPr/>
          </p:nvGrpSpPr>
          <p:grpSpPr>
            <a:xfrm>
              <a:off x="7795883" y="1558281"/>
              <a:ext cx="2899477" cy="3624201"/>
              <a:chOff x="6678283" y="1359269"/>
              <a:chExt cx="2899477" cy="3624201"/>
            </a:xfrm>
          </p:grpSpPr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ADED12D2-FB31-4D98-ACE4-3C647B9DE038}"/>
                  </a:ext>
                </a:extLst>
              </p:cNvPr>
              <p:cNvGrpSpPr/>
              <p:nvPr/>
            </p:nvGrpSpPr>
            <p:grpSpPr>
              <a:xfrm>
                <a:off x="6678283" y="1359269"/>
                <a:ext cx="1799457" cy="1591463"/>
                <a:chOff x="6336578" y="3429000"/>
                <a:chExt cx="1799457" cy="1591463"/>
              </a:xfrm>
            </p:grpSpPr>
            <p:sp>
              <p:nvSpPr>
                <p:cNvPr id="11" name="Elipse 10">
                  <a:extLst>
                    <a:ext uri="{FF2B5EF4-FFF2-40B4-BE49-F238E27FC236}">
                      <a16:creationId xmlns:a16="http://schemas.microsoft.com/office/drawing/2014/main" id="{F6D5E857-C1AA-40E1-9CB6-971638BFB563}"/>
                    </a:ext>
                  </a:extLst>
                </p:cNvPr>
                <p:cNvSpPr/>
                <p:nvPr/>
              </p:nvSpPr>
              <p:spPr>
                <a:xfrm>
                  <a:off x="6854315" y="3429000"/>
                  <a:ext cx="1164566" cy="57509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pt-BR" dirty="0">
                      <a:solidFill>
                        <a:schemeClr val="tx1"/>
                      </a:solidFill>
                      <a:cs typeface="Calibri"/>
                    </a:rPr>
                    <a:t>40, B</a:t>
                  </a:r>
                </a:p>
              </p:txBody>
            </p:sp>
            <p:sp>
              <p:nvSpPr>
                <p:cNvPr id="12" name="Retângulo 11">
                  <a:extLst>
                    <a:ext uri="{FF2B5EF4-FFF2-40B4-BE49-F238E27FC236}">
                      <a16:creationId xmlns:a16="http://schemas.microsoft.com/office/drawing/2014/main" id="{EEBE37C6-A509-445B-92AC-A746EA413913}"/>
                    </a:ext>
                  </a:extLst>
                </p:cNvPr>
                <p:cNvSpPr/>
                <p:nvPr/>
              </p:nvSpPr>
              <p:spPr>
                <a:xfrm>
                  <a:off x="6336578" y="4445369"/>
                  <a:ext cx="801166" cy="575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3" name="Conector de Seta Reta 12">
                  <a:extLst>
                    <a:ext uri="{FF2B5EF4-FFF2-40B4-BE49-F238E27FC236}">
                      <a16:creationId xmlns:a16="http://schemas.microsoft.com/office/drawing/2014/main" id="{61458608-3B2C-4C0F-A00E-DD6C6FE4C44B}"/>
                    </a:ext>
                  </a:extLst>
                </p:cNvPr>
                <p:cNvCxnSpPr>
                  <a:cxnSpLocks/>
                  <a:stCxn id="11" idx="4"/>
                  <a:endCxn id="12" idx="0"/>
                </p:cNvCxnSpPr>
                <p:nvPr/>
              </p:nvCxnSpPr>
              <p:spPr>
                <a:xfrm flipH="1">
                  <a:off x="6737161" y="4004094"/>
                  <a:ext cx="699437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de Seta Reta 14">
                  <a:extLst>
                    <a:ext uri="{FF2B5EF4-FFF2-40B4-BE49-F238E27FC236}">
                      <a16:creationId xmlns:a16="http://schemas.microsoft.com/office/drawing/2014/main" id="{94706DA8-A2A3-46AA-A556-62E323B09EB5}"/>
                    </a:ext>
                  </a:extLst>
                </p:cNvPr>
                <p:cNvCxnSpPr>
                  <a:cxnSpLocks/>
                  <a:stCxn id="11" idx="4"/>
                  <a:endCxn id="21" idx="0"/>
                </p:cNvCxnSpPr>
                <p:nvPr/>
              </p:nvCxnSpPr>
              <p:spPr>
                <a:xfrm>
                  <a:off x="7436598" y="4004094"/>
                  <a:ext cx="699437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" name="Agrupar 1">
                <a:extLst>
                  <a:ext uri="{FF2B5EF4-FFF2-40B4-BE49-F238E27FC236}">
                    <a16:creationId xmlns:a16="http://schemas.microsoft.com/office/drawing/2014/main" id="{E69F8E46-D8B4-42DB-BABF-9665640609A4}"/>
                  </a:ext>
                </a:extLst>
              </p:cNvPr>
              <p:cNvGrpSpPr/>
              <p:nvPr/>
            </p:nvGrpSpPr>
            <p:grpSpPr>
              <a:xfrm>
                <a:off x="7778303" y="2375638"/>
                <a:ext cx="1799457" cy="1591463"/>
                <a:chOff x="7596603" y="3316544"/>
                <a:chExt cx="1799457" cy="1591463"/>
              </a:xfrm>
            </p:grpSpPr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3A286495-FBC4-4735-B22A-9D6E9FE118C8}"/>
                    </a:ext>
                  </a:extLst>
                </p:cNvPr>
                <p:cNvSpPr/>
                <p:nvPr/>
              </p:nvSpPr>
              <p:spPr>
                <a:xfrm>
                  <a:off x="7713757" y="3316544"/>
                  <a:ext cx="1164566" cy="57509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pt-BR" dirty="0">
                      <a:solidFill>
                        <a:schemeClr val="tx1"/>
                      </a:solidFill>
                      <a:cs typeface="Calibri"/>
                    </a:rPr>
                    <a:t>58, D</a:t>
                  </a:r>
                </a:p>
              </p:txBody>
            </p:sp>
            <p:cxnSp>
              <p:nvCxnSpPr>
                <p:cNvPr id="24" name="Conector de Seta Reta 23">
                  <a:extLst>
                    <a:ext uri="{FF2B5EF4-FFF2-40B4-BE49-F238E27FC236}">
                      <a16:creationId xmlns:a16="http://schemas.microsoft.com/office/drawing/2014/main" id="{02304635-22C1-4BC0-8260-EF6C0FD405C2}"/>
                    </a:ext>
                  </a:extLst>
                </p:cNvPr>
                <p:cNvCxnSpPr>
                  <a:cxnSpLocks/>
                  <a:stCxn id="21" idx="4"/>
                  <a:endCxn id="28" idx="0"/>
                </p:cNvCxnSpPr>
                <p:nvPr/>
              </p:nvCxnSpPr>
              <p:spPr>
                <a:xfrm flipH="1">
                  <a:off x="7596603" y="3891638"/>
                  <a:ext cx="699437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tângulo 24">
                  <a:extLst>
                    <a:ext uri="{FF2B5EF4-FFF2-40B4-BE49-F238E27FC236}">
                      <a16:creationId xmlns:a16="http://schemas.microsoft.com/office/drawing/2014/main" id="{751A673B-6348-474C-9E8C-C7DDBC4425CC}"/>
                    </a:ext>
                  </a:extLst>
                </p:cNvPr>
                <p:cNvSpPr/>
                <p:nvPr/>
              </p:nvSpPr>
              <p:spPr>
                <a:xfrm flipH="1">
                  <a:off x="8594894" y="4332913"/>
                  <a:ext cx="801166" cy="575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6" name="Conector de Seta Reta 25">
                  <a:extLst>
                    <a:ext uri="{FF2B5EF4-FFF2-40B4-BE49-F238E27FC236}">
                      <a16:creationId xmlns:a16="http://schemas.microsoft.com/office/drawing/2014/main" id="{AA84A405-0769-44B2-B9B8-4AA00AF93507}"/>
                    </a:ext>
                  </a:extLst>
                </p:cNvPr>
                <p:cNvCxnSpPr>
                  <a:cxnSpLocks/>
                  <a:stCxn id="21" idx="4"/>
                  <a:endCxn id="25" idx="0"/>
                </p:cNvCxnSpPr>
                <p:nvPr/>
              </p:nvCxnSpPr>
              <p:spPr>
                <a:xfrm>
                  <a:off x="8296040" y="3891638"/>
                  <a:ext cx="699437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245B9801-F238-420E-9A00-A22B3D4500F2}"/>
                  </a:ext>
                </a:extLst>
              </p:cNvPr>
              <p:cNvGrpSpPr/>
              <p:nvPr/>
            </p:nvGrpSpPr>
            <p:grpSpPr>
              <a:xfrm>
                <a:off x="6678283" y="3392007"/>
                <a:ext cx="2200040" cy="1591463"/>
                <a:chOff x="7196020" y="3316544"/>
                <a:chExt cx="2200040" cy="1591463"/>
              </a:xfrm>
            </p:grpSpPr>
            <p:sp>
              <p:nvSpPr>
                <p:cNvPr id="28" name="Elipse 27">
                  <a:extLst>
                    <a:ext uri="{FF2B5EF4-FFF2-40B4-BE49-F238E27FC236}">
                      <a16:creationId xmlns:a16="http://schemas.microsoft.com/office/drawing/2014/main" id="{0DBB8FB2-E4C0-4A7B-825F-5D4878A1A19F}"/>
                    </a:ext>
                  </a:extLst>
                </p:cNvPr>
                <p:cNvSpPr/>
                <p:nvPr/>
              </p:nvSpPr>
              <p:spPr>
                <a:xfrm>
                  <a:off x="7713757" y="3316544"/>
                  <a:ext cx="1164566" cy="57509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pt-BR" dirty="0">
                      <a:solidFill>
                        <a:schemeClr val="tx1"/>
                      </a:solidFill>
                      <a:cs typeface="Calibri"/>
                    </a:rPr>
                    <a:t>48, E</a:t>
                  </a:r>
                </a:p>
              </p:txBody>
            </p:sp>
            <p:sp>
              <p:nvSpPr>
                <p:cNvPr id="29" name="Retângulo 28">
                  <a:extLst>
                    <a:ext uri="{FF2B5EF4-FFF2-40B4-BE49-F238E27FC236}">
                      <a16:creationId xmlns:a16="http://schemas.microsoft.com/office/drawing/2014/main" id="{38308B06-8D3F-4992-A76D-643AA93BFE70}"/>
                    </a:ext>
                  </a:extLst>
                </p:cNvPr>
                <p:cNvSpPr/>
                <p:nvPr/>
              </p:nvSpPr>
              <p:spPr>
                <a:xfrm>
                  <a:off x="7196020" y="4332913"/>
                  <a:ext cx="801166" cy="575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Conector de Seta Reta 29">
                  <a:extLst>
                    <a:ext uri="{FF2B5EF4-FFF2-40B4-BE49-F238E27FC236}">
                      <a16:creationId xmlns:a16="http://schemas.microsoft.com/office/drawing/2014/main" id="{38D4484F-BF71-4E61-A642-4D78D20CBD23}"/>
                    </a:ext>
                  </a:extLst>
                </p:cNvPr>
                <p:cNvCxnSpPr>
                  <a:cxnSpLocks/>
                  <a:stCxn id="28" idx="4"/>
                  <a:endCxn id="29" idx="0"/>
                </p:cNvCxnSpPr>
                <p:nvPr/>
              </p:nvCxnSpPr>
              <p:spPr>
                <a:xfrm flipH="1">
                  <a:off x="7596603" y="3891638"/>
                  <a:ext cx="699437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Retângulo 30">
                  <a:extLst>
                    <a:ext uri="{FF2B5EF4-FFF2-40B4-BE49-F238E27FC236}">
                      <a16:creationId xmlns:a16="http://schemas.microsoft.com/office/drawing/2014/main" id="{A09C3AD6-198B-4120-9384-52667DAE4BDA}"/>
                    </a:ext>
                  </a:extLst>
                </p:cNvPr>
                <p:cNvSpPr/>
                <p:nvPr/>
              </p:nvSpPr>
              <p:spPr>
                <a:xfrm flipH="1">
                  <a:off x="8594894" y="4332913"/>
                  <a:ext cx="801166" cy="575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2" name="Conector de Seta Reta 31">
                  <a:extLst>
                    <a:ext uri="{FF2B5EF4-FFF2-40B4-BE49-F238E27FC236}">
                      <a16:creationId xmlns:a16="http://schemas.microsoft.com/office/drawing/2014/main" id="{A23B9C71-58E0-4BD8-B63A-CA42E1985EEA}"/>
                    </a:ext>
                  </a:extLst>
                </p:cNvPr>
                <p:cNvCxnSpPr>
                  <a:cxnSpLocks/>
                  <a:stCxn id="28" idx="4"/>
                  <a:endCxn id="31" idx="0"/>
                </p:cNvCxnSpPr>
                <p:nvPr/>
              </p:nvCxnSpPr>
              <p:spPr>
                <a:xfrm>
                  <a:off x="8296040" y="3891638"/>
                  <a:ext cx="699437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D9CCDD50-080F-41FD-BF6A-048677E3DB9E}"/>
                </a:ext>
              </a:extLst>
            </p:cNvPr>
            <p:cNvGrpSpPr/>
            <p:nvPr/>
          </p:nvGrpSpPr>
          <p:grpSpPr>
            <a:xfrm>
              <a:off x="3895960" y="2574650"/>
              <a:ext cx="2200040" cy="1591463"/>
              <a:chOff x="2955181" y="2197469"/>
              <a:chExt cx="2200040" cy="1591463"/>
            </a:xfrm>
          </p:grpSpPr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535A8361-F29C-4CAB-A79B-170F4C415714}"/>
                  </a:ext>
                </a:extLst>
              </p:cNvPr>
              <p:cNvSpPr/>
              <p:nvPr/>
            </p:nvSpPr>
            <p:spPr>
              <a:xfrm>
                <a:off x="3472918" y="2197469"/>
                <a:ext cx="1164566" cy="5750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dirty="0">
                    <a:solidFill>
                      <a:schemeClr val="tx1"/>
                    </a:solidFill>
                    <a:cs typeface="Calibri"/>
                  </a:rPr>
                  <a:t>26, F</a:t>
                </a:r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2EC8D5C6-CA93-4563-A8F4-969084E8CEFE}"/>
                  </a:ext>
                </a:extLst>
              </p:cNvPr>
              <p:cNvSpPr/>
              <p:nvPr/>
            </p:nvSpPr>
            <p:spPr>
              <a:xfrm>
                <a:off x="2955181" y="3213838"/>
                <a:ext cx="801166" cy="5750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6" name="Conector de Seta Reta 35">
                <a:extLst>
                  <a:ext uri="{FF2B5EF4-FFF2-40B4-BE49-F238E27FC236}">
                    <a16:creationId xmlns:a16="http://schemas.microsoft.com/office/drawing/2014/main" id="{E684E706-E748-45AD-A410-80AE870DECE6}"/>
                  </a:ext>
                </a:extLst>
              </p:cNvPr>
              <p:cNvCxnSpPr>
                <a:cxnSpLocks/>
                <a:stCxn id="34" idx="4"/>
                <a:endCxn id="35" idx="0"/>
              </p:cNvCxnSpPr>
              <p:nvPr/>
            </p:nvCxnSpPr>
            <p:spPr>
              <a:xfrm flipH="1">
                <a:off x="3355764" y="2772563"/>
                <a:ext cx="699437" cy="441275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3F98FA28-BFF5-40F7-9E20-1853A171076C}"/>
                  </a:ext>
                </a:extLst>
              </p:cNvPr>
              <p:cNvSpPr/>
              <p:nvPr/>
            </p:nvSpPr>
            <p:spPr>
              <a:xfrm flipH="1">
                <a:off x="4354055" y="3213838"/>
                <a:ext cx="801166" cy="5750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9D391D76-4AF1-4170-9041-AEB7643C707C}"/>
                  </a:ext>
                </a:extLst>
              </p:cNvPr>
              <p:cNvCxnSpPr>
                <a:cxnSpLocks/>
                <a:stCxn id="34" idx="4"/>
                <a:endCxn id="37" idx="0"/>
              </p:cNvCxnSpPr>
              <p:nvPr/>
            </p:nvCxnSpPr>
            <p:spPr>
              <a:xfrm>
                <a:off x="4055201" y="2772563"/>
                <a:ext cx="699437" cy="441275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C5F2644-2822-4BE8-A7FD-687EBA17F764}"/>
              </a:ext>
            </a:extLst>
          </p:cNvPr>
          <p:cNvSpPr txBox="1"/>
          <p:nvPr/>
        </p:nvSpPr>
        <p:spPr>
          <a:xfrm>
            <a:off x="467710" y="428297"/>
            <a:ext cx="283429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Inserção da Chave (26, F)</a:t>
            </a:r>
          </a:p>
        </p:txBody>
      </p:sp>
    </p:spTree>
    <p:extLst>
      <p:ext uri="{BB962C8B-B14F-4D97-AF65-F5344CB8AC3E}">
        <p14:creationId xmlns:p14="http://schemas.microsoft.com/office/powerpoint/2010/main" val="87263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A1AA2894-75C0-4CD8-BE61-8620E43F601B}"/>
              </a:ext>
            </a:extLst>
          </p:cNvPr>
          <p:cNvGrpSpPr/>
          <p:nvPr/>
        </p:nvGrpSpPr>
        <p:grpSpPr>
          <a:xfrm>
            <a:off x="531344" y="342900"/>
            <a:ext cx="10164016" cy="4839582"/>
            <a:chOff x="531344" y="342900"/>
            <a:chExt cx="10164016" cy="4839582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4845B99E-3DD9-493E-A6E1-0401A3F04405}"/>
                </a:ext>
              </a:extLst>
            </p:cNvPr>
            <p:cNvGrpSpPr/>
            <p:nvPr/>
          </p:nvGrpSpPr>
          <p:grpSpPr>
            <a:xfrm>
              <a:off x="3313677" y="342900"/>
              <a:ext cx="5582226" cy="1215383"/>
              <a:chOff x="3671409" y="3429000"/>
              <a:chExt cx="5582226" cy="1215383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9652E7FF-A557-487B-A4E5-B80AC0803884}"/>
                  </a:ext>
                </a:extLst>
              </p:cNvPr>
              <p:cNvSpPr/>
              <p:nvPr/>
            </p:nvSpPr>
            <p:spPr>
              <a:xfrm>
                <a:off x="5871449" y="3429000"/>
                <a:ext cx="1164566" cy="5750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dirty="0">
                    <a:solidFill>
                      <a:schemeClr val="tx1"/>
                    </a:solidFill>
                    <a:cs typeface="Calibri"/>
                  </a:rPr>
                  <a:t>30, A</a:t>
                </a:r>
              </a:p>
            </p:txBody>
          </p:sp>
          <p:cxnSp>
            <p:nvCxnSpPr>
              <p:cNvPr id="6" name="Conector de Seta Reta 5">
                <a:extLst>
                  <a:ext uri="{FF2B5EF4-FFF2-40B4-BE49-F238E27FC236}">
                    <a16:creationId xmlns:a16="http://schemas.microsoft.com/office/drawing/2014/main" id="{25564897-9F97-4523-A3D4-C9A7DCAE0837}"/>
                  </a:ext>
                </a:extLst>
              </p:cNvPr>
              <p:cNvCxnSpPr>
                <a:cxnSpLocks/>
                <a:stCxn id="4" idx="4"/>
                <a:endCxn id="16" idx="0"/>
              </p:cNvCxnSpPr>
              <p:nvPr/>
            </p:nvCxnSpPr>
            <p:spPr>
              <a:xfrm flipH="1">
                <a:off x="3671409" y="4004094"/>
                <a:ext cx="2782323" cy="640289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50FD6285-3324-4C91-AC9E-414B8DDFF82E}"/>
                  </a:ext>
                </a:extLst>
              </p:cNvPr>
              <p:cNvCxnSpPr>
                <a:cxnSpLocks/>
                <a:stCxn id="4" idx="4"/>
                <a:endCxn id="11" idx="0"/>
              </p:cNvCxnSpPr>
              <p:nvPr/>
            </p:nvCxnSpPr>
            <p:spPr>
              <a:xfrm>
                <a:off x="6453732" y="4004094"/>
                <a:ext cx="2799903" cy="640287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01F3F154-BC3F-4C8D-A269-DC73C14BCAC7}"/>
                </a:ext>
              </a:extLst>
            </p:cNvPr>
            <p:cNvGrpSpPr/>
            <p:nvPr/>
          </p:nvGrpSpPr>
          <p:grpSpPr>
            <a:xfrm>
              <a:off x="1631364" y="1558283"/>
              <a:ext cx="3364616" cy="1016367"/>
              <a:chOff x="2372888" y="2197469"/>
              <a:chExt cx="3364616" cy="1016367"/>
            </a:xfrm>
          </p:grpSpPr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736823DA-17B3-4C17-8522-90FD349BB651}"/>
                  </a:ext>
                </a:extLst>
              </p:cNvPr>
              <p:cNvSpPr/>
              <p:nvPr/>
            </p:nvSpPr>
            <p:spPr>
              <a:xfrm>
                <a:off x="3472918" y="2197469"/>
                <a:ext cx="1164566" cy="5750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dirty="0">
                    <a:solidFill>
                      <a:schemeClr val="tx1"/>
                    </a:solidFill>
                    <a:cs typeface="Calibri"/>
                  </a:rPr>
                  <a:t>24, C</a:t>
                </a:r>
              </a:p>
            </p:txBody>
          </p:sp>
          <p:cxnSp>
            <p:nvCxnSpPr>
              <p:cNvPr id="18" name="Conector de Seta Reta 17">
                <a:extLst>
                  <a:ext uri="{FF2B5EF4-FFF2-40B4-BE49-F238E27FC236}">
                    <a16:creationId xmlns:a16="http://schemas.microsoft.com/office/drawing/2014/main" id="{B1CC3C7C-0332-43D0-8083-9B1132570DA4}"/>
                  </a:ext>
                </a:extLst>
              </p:cNvPr>
              <p:cNvCxnSpPr>
                <a:cxnSpLocks/>
                <a:stCxn id="16" idx="4"/>
                <a:endCxn id="40" idx="0"/>
              </p:cNvCxnSpPr>
              <p:nvPr/>
            </p:nvCxnSpPr>
            <p:spPr>
              <a:xfrm flipH="1">
                <a:off x="2372888" y="2772563"/>
                <a:ext cx="1682313" cy="441273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A04022B8-2840-417D-A1ED-3F093C4C18A9}"/>
                  </a:ext>
                </a:extLst>
              </p:cNvPr>
              <p:cNvCxnSpPr>
                <a:cxnSpLocks/>
                <a:stCxn id="16" idx="4"/>
                <a:endCxn id="34" idx="0"/>
              </p:cNvCxnSpPr>
              <p:nvPr/>
            </p:nvCxnSpPr>
            <p:spPr>
              <a:xfrm>
                <a:off x="4055201" y="2772563"/>
                <a:ext cx="1682303" cy="441273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5050CF77-5224-4F33-AAA2-3433EA1021C8}"/>
                </a:ext>
              </a:extLst>
            </p:cNvPr>
            <p:cNvGrpSpPr/>
            <p:nvPr/>
          </p:nvGrpSpPr>
          <p:grpSpPr>
            <a:xfrm>
              <a:off x="7795883" y="1558281"/>
              <a:ext cx="2899477" cy="3624201"/>
              <a:chOff x="6678283" y="1359269"/>
              <a:chExt cx="2899477" cy="3624201"/>
            </a:xfrm>
          </p:grpSpPr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ADED12D2-FB31-4D98-ACE4-3C647B9DE038}"/>
                  </a:ext>
                </a:extLst>
              </p:cNvPr>
              <p:cNvGrpSpPr/>
              <p:nvPr/>
            </p:nvGrpSpPr>
            <p:grpSpPr>
              <a:xfrm>
                <a:off x="6678283" y="1359269"/>
                <a:ext cx="1799457" cy="1591463"/>
                <a:chOff x="6336578" y="3429000"/>
                <a:chExt cx="1799457" cy="1591463"/>
              </a:xfrm>
            </p:grpSpPr>
            <p:sp>
              <p:nvSpPr>
                <p:cNvPr id="11" name="Elipse 10">
                  <a:extLst>
                    <a:ext uri="{FF2B5EF4-FFF2-40B4-BE49-F238E27FC236}">
                      <a16:creationId xmlns:a16="http://schemas.microsoft.com/office/drawing/2014/main" id="{F6D5E857-C1AA-40E1-9CB6-971638BFB563}"/>
                    </a:ext>
                  </a:extLst>
                </p:cNvPr>
                <p:cNvSpPr/>
                <p:nvPr/>
              </p:nvSpPr>
              <p:spPr>
                <a:xfrm>
                  <a:off x="6854315" y="3429000"/>
                  <a:ext cx="1164566" cy="57509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pt-BR" dirty="0">
                      <a:solidFill>
                        <a:schemeClr val="tx1"/>
                      </a:solidFill>
                      <a:cs typeface="Calibri"/>
                    </a:rPr>
                    <a:t>40, B</a:t>
                  </a:r>
                </a:p>
              </p:txBody>
            </p:sp>
            <p:sp>
              <p:nvSpPr>
                <p:cNvPr id="12" name="Retângulo 11">
                  <a:extLst>
                    <a:ext uri="{FF2B5EF4-FFF2-40B4-BE49-F238E27FC236}">
                      <a16:creationId xmlns:a16="http://schemas.microsoft.com/office/drawing/2014/main" id="{EEBE37C6-A509-445B-92AC-A746EA413913}"/>
                    </a:ext>
                  </a:extLst>
                </p:cNvPr>
                <p:cNvSpPr/>
                <p:nvPr/>
              </p:nvSpPr>
              <p:spPr>
                <a:xfrm>
                  <a:off x="6336578" y="4445369"/>
                  <a:ext cx="801166" cy="575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3" name="Conector de Seta Reta 12">
                  <a:extLst>
                    <a:ext uri="{FF2B5EF4-FFF2-40B4-BE49-F238E27FC236}">
                      <a16:creationId xmlns:a16="http://schemas.microsoft.com/office/drawing/2014/main" id="{61458608-3B2C-4C0F-A00E-DD6C6FE4C44B}"/>
                    </a:ext>
                  </a:extLst>
                </p:cNvPr>
                <p:cNvCxnSpPr>
                  <a:cxnSpLocks/>
                  <a:stCxn id="11" idx="4"/>
                  <a:endCxn id="12" idx="0"/>
                </p:cNvCxnSpPr>
                <p:nvPr/>
              </p:nvCxnSpPr>
              <p:spPr>
                <a:xfrm flipH="1">
                  <a:off x="6737161" y="4004094"/>
                  <a:ext cx="699437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de Seta Reta 14">
                  <a:extLst>
                    <a:ext uri="{FF2B5EF4-FFF2-40B4-BE49-F238E27FC236}">
                      <a16:creationId xmlns:a16="http://schemas.microsoft.com/office/drawing/2014/main" id="{94706DA8-A2A3-46AA-A556-62E323B09EB5}"/>
                    </a:ext>
                  </a:extLst>
                </p:cNvPr>
                <p:cNvCxnSpPr>
                  <a:cxnSpLocks/>
                  <a:stCxn id="11" idx="4"/>
                  <a:endCxn id="21" idx="0"/>
                </p:cNvCxnSpPr>
                <p:nvPr/>
              </p:nvCxnSpPr>
              <p:spPr>
                <a:xfrm>
                  <a:off x="7436598" y="4004094"/>
                  <a:ext cx="699437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" name="Agrupar 1">
                <a:extLst>
                  <a:ext uri="{FF2B5EF4-FFF2-40B4-BE49-F238E27FC236}">
                    <a16:creationId xmlns:a16="http://schemas.microsoft.com/office/drawing/2014/main" id="{E69F8E46-D8B4-42DB-BABF-9665640609A4}"/>
                  </a:ext>
                </a:extLst>
              </p:cNvPr>
              <p:cNvGrpSpPr/>
              <p:nvPr/>
            </p:nvGrpSpPr>
            <p:grpSpPr>
              <a:xfrm>
                <a:off x="7778303" y="2375638"/>
                <a:ext cx="1799457" cy="1591463"/>
                <a:chOff x="7596603" y="3316544"/>
                <a:chExt cx="1799457" cy="1591463"/>
              </a:xfrm>
            </p:grpSpPr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3A286495-FBC4-4735-B22A-9D6E9FE118C8}"/>
                    </a:ext>
                  </a:extLst>
                </p:cNvPr>
                <p:cNvSpPr/>
                <p:nvPr/>
              </p:nvSpPr>
              <p:spPr>
                <a:xfrm>
                  <a:off x="7713757" y="3316544"/>
                  <a:ext cx="1164566" cy="57509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pt-BR" dirty="0">
                      <a:solidFill>
                        <a:schemeClr val="tx1"/>
                      </a:solidFill>
                      <a:cs typeface="Calibri"/>
                    </a:rPr>
                    <a:t>58, D</a:t>
                  </a:r>
                </a:p>
              </p:txBody>
            </p:sp>
            <p:cxnSp>
              <p:nvCxnSpPr>
                <p:cNvPr id="24" name="Conector de Seta Reta 23">
                  <a:extLst>
                    <a:ext uri="{FF2B5EF4-FFF2-40B4-BE49-F238E27FC236}">
                      <a16:creationId xmlns:a16="http://schemas.microsoft.com/office/drawing/2014/main" id="{02304635-22C1-4BC0-8260-EF6C0FD405C2}"/>
                    </a:ext>
                  </a:extLst>
                </p:cNvPr>
                <p:cNvCxnSpPr>
                  <a:cxnSpLocks/>
                  <a:stCxn id="21" idx="4"/>
                  <a:endCxn id="28" idx="0"/>
                </p:cNvCxnSpPr>
                <p:nvPr/>
              </p:nvCxnSpPr>
              <p:spPr>
                <a:xfrm flipH="1">
                  <a:off x="7596603" y="3891638"/>
                  <a:ext cx="699437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tângulo 24">
                  <a:extLst>
                    <a:ext uri="{FF2B5EF4-FFF2-40B4-BE49-F238E27FC236}">
                      <a16:creationId xmlns:a16="http://schemas.microsoft.com/office/drawing/2014/main" id="{751A673B-6348-474C-9E8C-C7DDBC4425CC}"/>
                    </a:ext>
                  </a:extLst>
                </p:cNvPr>
                <p:cNvSpPr/>
                <p:nvPr/>
              </p:nvSpPr>
              <p:spPr>
                <a:xfrm flipH="1">
                  <a:off x="8594894" y="4332913"/>
                  <a:ext cx="801166" cy="575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6" name="Conector de Seta Reta 25">
                  <a:extLst>
                    <a:ext uri="{FF2B5EF4-FFF2-40B4-BE49-F238E27FC236}">
                      <a16:creationId xmlns:a16="http://schemas.microsoft.com/office/drawing/2014/main" id="{AA84A405-0769-44B2-B9B8-4AA00AF93507}"/>
                    </a:ext>
                  </a:extLst>
                </p:cNvPr>
                <p:cNvCxnSpPr>
                  <a:cxnSpLocks/>
                  <a:stCxn id="21" idx="4"/>
                  <a:endCxn id="25" idx="0"/>
                </p:cNvCxnSpPr>
                <p:nvPr/>
              </p:nvCxnSpPr>
              <p:spPr>
                <a:xfrm>
                  <a:off x="8296040" y="3891638"/>
                  <a:ext cx="699437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245B9801-F238-420E-9A00-A22B3D4500F2}"/>
                  </a:ext>
                </a:extLst>
              </p:cNvPr>
              <p:cNvGrpSpPr/>
              <p:nvPr/>
            </p:nvGrpSpPr>
            <p:grpSpPr>
              <a:xfrm>
                <a:off x="6678283" y="3392007"/>
                <a:ext cx="2200040" cy="1591463"/>
                <a:chOff x="7196020" y="3316544"/>
                <a:chExt cx="2200040" cy="1591463"/>
              </a:xfrm>
            </p:grpSpPr>
            <p:sp>
              <p:nvSpPr>
                <p:cNvPr id="28" name="Elipse 27">
                  <a:extLst>
                    <a:ext uri="{FF2B5EF4-FFF2-40B4-BE49-F238E27FC236}">
                      <a16:creationId xmlns:a16="http://schemas.microsoft.com/office/drawing/2014/main" id="{0DBB8FB2-E4C0-4A7B-825F-5D4878A1A19F}"/>
                    </a:ext>
                  </a:extLst>
                </p:cNvPr>
                <p:cNvSpPr/>
                <p:nvPr/>
              </p:nvSpPr>
              <p:spPr>
                <a:xfrm>
                  <a:off x="7713757" y="3316544"/>
                  <a:ext cx="1164566" cy="57509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pt-BR" dirty="0">
                      <a:solidFill>
                        <a:schemeClr val="tx1"/>
                      </a:solidFill>
                      <a:cs typeface="Calibri"/>
                    </a:rPr>
                    <a:t>48, E</a:t>
                  </a:r>
                </a:p>
              </p:txBody>
            </p:sp>
            <p:sp>
              <p:nvSpPr>
                <p:cNvPr id="29" name="Retângulo 28">
                  <a:extLst>
                    <a:ext uri="{FF2B5EF4-FFF2-40B4-BE49-F238E27FC236}">
                      <a16:creationId xmlns:a16="http://schemas.microsoft.com/office/drawing/2014/main" id="{38308B06-8D3F-4992-A76D-643AA93BFE70}"/>
                    </a:ext>
                  </a:extLst>
                </p:cNvPr>
                <p:cNvSpPr/>
                <p:nvPr/>
              </p:nvSpPr>
              <p:spPr>
                <a:xfrm>
                  <a:off x="7196020" y="4332913"/>
                  <a:ext cx="801166" cy="575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Conector de Seta Reta 29">
                  <a:extLst>
                    <a:ext uri="{FF2B5EF4-FFF2-40B4-BE49-F238E27FC236}">
                      <a16:creationId xmlns:a16="http://schemas.microsoft.com/office/drawing/2014/main" id="{38D4484F-BF71-4E61-A642-4D78D20CBD23}"/>
                    </a:ext>
                  </a:extLst>
                </p:cNvPr>
                <p:cNvCxnSpPr>
                  <a:cxnSpLocks/>
                  <a:stCxn id="28" idx="4"/>
                  <a:endCxn id="29" idx="0"/>
                </p:cNvCxnSpPr>
                <p:nvPr/>
              </p:nvCxnSpPr>
              <p:spPr>
                <a:xfrm flipH="1">
                  <a:off x="7596603" y="3891638"/>
                  <a:ext cx="699437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Retângulo 30">
                  <a:extLst>
                    <a:ext uri="{FF2B5EF4-FFF2-40B4-BE49-F238E27FC236}">
                      <a16:creationId xmlns:a16="http://schemas.microsoft.com/office/drawing/2014/main" id="{A09C3AD6-198B-4120-9384-52667DAE4BDA}"/>
                    </a:ext>
                  </a:extLst>
                </p:cNvPr>
                <p:cNvSpPr/>
                <p:nvPr/>
              </p:nvSpPr>
              <p:spPr>
                <a:xfrm flipH="1">
                  <a:off x="8594894" y="4332913"/>
                  <a:ext cx="801166" cy="575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2" name="Conector de Seta Reta 31">
                  <a:extLst>
                    <a:ext uri="{FF2B5EF4-FFF2-40B4-BE49-F238E27FC236}">
                      <a16:creationId xmlns:a16="http://schemas.microsoft.com/office/drawing/2014/main" id="{A23B9C71-58E0-4BD8-B63A-CA42E1985EEA}"/>
                    </a:ext>
                  </a:extLst>
                </p:cNvPr>
                <p:cNvCxnSpPr>
                  <a:cxnSpLocks/>
                  <a:stCxn id="28" idx="4"/>
                  <a:endCxn id="31" idx="0"/>
                </p:cNvCxnSpPr>
                <p:nvPr/>
              </p:nvCxnSpPr>
              <p:spPr>
                <a:xfrm>
                  <a:off x="8296040" y="3891638"/>
                  <a:ext cx="699437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D9CCDD50-080F-41FD-BF6A-048677E3DB9E}"/>
                </a:ext>
              </a:extLst>
            </p:cNvPr>
            <p:cNvGrpSpPr/>
            <p:nvPr/>
          </p:nvGrpSpPr>
          <p:grpSpPr>
            <a:xfrm>
              <a:off x="3895960" y="2574650"/>
              <a:ext cx="2200040" cy="1591463"/>
              <a:chOff x="2955181" y="2197469"/>
              <a:chExt cx="2200040" cy="1591463"/>
            </a:xfrm>
          </p:grpSpPr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535A8361-F29C-4CAB-A79B-170F4C415714}"/>
                  </a:ext>
                </a:extLst>
              </p:cNvPr>
              <p:cNvSpPr/>
              <p:nvPr/>
            </p:nvSpPr>
            <p:spPr>
              <a:xfrm>
                <a:off x="3472918" y="2197469"/>
                <a:ext cx="1164566" cy="5750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dirty="0">
                    <a:solidFill>
                      <a:schemeClr val="tx1"/>
                    </a:solidFill>
                    <a:cs typeface="Calibri"/>
                  </a:rPr>
                  <a:t>26, F</a:t>
                </a:r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2EC8D5C6-CA93-4563-A8F4-969084E8CEFE}"/>
                  </a:ext>
                </a:extLst>
              </p:cNvPr>
              <p:cNvSpPr/>
              <p:nvPr/>
            </p:nvSpPr>
            <p:spPr>
              <a:xfrm>
                <a:off x="2955181" y="3213838"/>
                <a:ext cx="801166" cy="5750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6" name="Conector de Seta Reta 35">
                <a:extLst>
                  <a:ext uri="{FF2B5EF4-FFF2-40B4-BE49-F238E27FC236}">
                    <a16:creationId xmlns:a16="http://schemas.microsoft.com/office/drawing/2014/main" id="{E684E706-E748-45AD-A410-80AE870DECE6}"/>
                  </a:ext>
                </a:extLst>
              </p:cNvPr>
              <p:cNvCxnSpPr>
                <a:cxnSpLocks/>
                <a:stCxn id="34" idx="4"/>
                <a:endCxn id="35" idx="0"/>
              </p:cNvCxnSpPr>
              <p:nvPr/>
            </p:nvCxnSpPr>
            <p:spPr>
              <a:xfrm flipH="1">
                <a:off x="3355764" y="2772563"/>
                <a:ext cx="699437" cy="441275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3F98FA28-BFF5-40F7-9E20-1853A171076C}"/>
                  </a:ext>
                </a:extLst>
              </p:cNvPr>
              <p:cNvSpPr/>
              <p:nvPr/>
            </p:nvSpPr>
            <p:spPr>
              <a:xfrm flipH="1">
                <a:off x="4354055" y="3213838"/>
                <a:ext cx="801166" cy="5750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9D391D76-4AF1-4170-9041-AEB7643C707C}"/>
                  </a:ext>
                </a:extLst>
              </p:cNvPr>
              <p:cNvCxnSpPr>
                <a:cxnSpLocks/>
                <a:stCxn id="34" idx="4"/>
                <a:endCxn id="37" idx="0"/>
              </p:cNvCxnSpPr>
              <p:nvPr/>
            </p:nvCxnSpPr>
            <p:spPr>
              <a:xfrm>
                <a:off x="4055201" y="2772563"/>
                <a:ext cx="699437" cy="441275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BBC0439D-7E5A-44D8-83AA-6B16ABCB926E}"/>
                </a:ext>
              </a:extLst>
            </p:cNvPr>
            <p:cNvGrpSpPr/>
            <p:nvPr/>
          </p:nvGrpSpPr>
          <p:grpSpPr>
            <a:xfrm>
              <a:off x="531344" y="2574650"/>
              <a:ext cx="2200040" cy="1591463"/>
              <a:chOff x="2955181" y="2197469"/>
              <a:chExt cx="2200040" cy="1591463"/>
            </a:xfrm>
          </p:grpSpPr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5CBCFFC6-9265-432A-86FF-5D930F829574}"/>
                  </a:ext>
                </a:extLst>
              </p:cNvPr>
              <p:cNvSpPr/>
              <p:nvPr/>
            </p:nvSpPr>
            <p:spPr>
              <a:xfrm>
                <a:off x="3472918" y="2197469"/>
                <a:ext cx="1164566" cy="5750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dirty="0">
                    <a:solidFill>
                      <a:schemeClr val="tx1"/>
                    </a:solidFill>
                    <a:cs typeface="Calibri"/>
                  </a:rPr>
                  <a:t>11, G</a:t>
                </a:r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BF4D9937-1C50-4CA9-BABB-7B6A07C754BD}"/>
                  </a:ext>
                </a:extLst>
              </p:cNvPr>
              <p:cNvSpPr/>
              <p:nvPr/>
            </p:nvSpPr>
            <p:spPr>
              <a:xfrm>
                <a:off x="2955181" y="3213838"/>
                <a:ext cx="801166" cy="5750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Conector de Seta Reta 41">
                <a:extLst>
                  <a:ext uri="{FF2B5EF4-FFF2-40B4-BE49-F238E27FC236}">
                    <a16:creationId xmlns:a16="http://schemas.microsoft.com/office/drawing/2014/main" id="{747FC0B6-5065-4F65-A073-9DE6934AEDAA}"/>
                  </a:ext>
                </a:extLst>
              </p:cNvPr>
              <p:cNvCxnSpPr>
                <a:cxnSpLocks/>
                <a:stCxn id="40" idx="4"/>
                <a:endCxn id="41" idx="0"/>
              </p:cNvCxnSpPr>
              <p:nvPr/>
            </p:nvCxnSpPr>
            <p:spPr>
              <a:xfrm flipH="1">
                <a:off x="3355764" y="2772563"/>
                <a:ext cx="699437" cy="441275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2D1756C3-F024-4A3F-B019-3E913EA7B989}"/>
                  </a:ext>
                </a:extLst>
              </p:cNvPr>
              <p:cNvSpPr/>
              <p:nvPr/>
            </p:nvSpPr>
            <p:spPr>
              <a:xfrm flipH="1">
                <a:off x="4354055" y="3213838"/>
                <a:ext cx="801166" cy="5750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4" name="Conector de Seta Reta 43">
                <a:extLst>
                  <a:ext uri="{FF2B5EF4-FFF2-40B4-BE49-F238E27FC236}">
                    <a16:creationId xmlns:a16="http://schemas.microsoft.com/office/drawing/2014/main" id="{61B2805B-5921-42E0-AE23-343B939026A9}"/>
                  </a:ext>
                </a:extLst>
              </p:cNvPr>
              <p:cNvCxnSpPr>
                <a:cxnSpLocks/>
                <a:stCxn id="40" idx="4"/>
                <a:endCxn id="43" idx="0"/>
              </p:cNvCxnSpPr>
              <p:nvPr/>
            </p:nvCxnSpPr>
            <p:spPr>
              <a:xfrm>
                <a:off x="4055201" y="2772563"/>
                <a:ext cx="699437" cy="441275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D67B5CE-B9E3-49FC-8D5B-37FF08552072}"/>
              </a:ext>
            </a:extLst>
          </p:cNvPr>
          <p:cNvSpPr txBox="1"/>
          <p:nvPr/>
        </p:nvSpPr>
        <p:spPr>
          <a:xfrm>
            <a:off x="467710" y="428297"/>
            <a:ext cx="283429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Inserção da Chave (11, G)</a:t>
            </a:r>
          </a:p>
        </p:txBody>
      </p:sp>
    </p:spTree>
    <p:extLst>
      <p:ext uri="{BB962C8B-B14F-4D97-AF65-F5344CB8AC3E}">
        <p14:creationId xmlns:p14="http://schemas.microsoft.com/office/powerpoint/2010/main" val="346952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D258E4A6-51A8-4FD4-97C2-750D5B12BC9B}"/>
              </a:ext>
            </a:extLst>
          </p:cNvPr>
          <p:cNvGrpSpPr/>
          <p:nvPr/>
        </p:nvGrpSpPr>
        <p:grpSpPr>
          <a:xfrm>
            <a:off x="531344" y="342900"/>
            <a:ext cx="10164016" cy="4839582"/>
            <a:chOff x="531344" y="342900"/>
            <a:chExt cx="10164016" cy="4839582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4845B99E-3DD9-493E-A6E1-0401A3F04405}"/>
                </a:ext>
              </a:extLst>
            </p:cNvPr>
            <p:cNvGrpSpPr/>
            <p:nvPr/>
          </p:nvGrpSpPr>
          <p:grpSpPr>
            <a:xfrm>
              <a:off x="3313677" y="342900"/>
              <a:ext cx="5582226" cy="1215383"/>
              <a:chOff x="3671409" y="3429000"/>
              <a:chExt cx="5582226" cy="1215383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9652E7FF-A557-487B-A4E5-B80AC0803884}"/>
                  </a:ext>
                </a:extLst>
              </p:cNvPr>
              <p:cNvSpPr/>
              <p:nvPr/>
            </p:nvSpPr>
            <p:spPr>
              <a:xfrm>
                <a:off x="5871449" y="3429000"/>
                <a:ext cx="1164566" cy="5750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dirty="0">
                    <a:solidFill>
                      <a:schemeClr val="tx1"/>
                    </a:solidFill>
                    <a:cs typeface="Calibri"/>
                  </a:rPr>
                  <a:t>30, A</a:t>
                </a:r>
              </a:p>
            </p:txBody>
          </p:sp>
          <p:cxnSp>
            <p:nvCxnSpPr>
              <p:cNvPr id="6" name="Conector de Seta Reta 5">
                <a:extLst>
                  <a:ext uri="{FF2B5EF4-FFF2-40B4-BE49-F238E27FC236}">
                    <a16:creationId xmlns:a16="http://schemas.microsoft.com/office/drawing/2014/main" id="{25564897-9F97-4523-A3D4-C9A7DCAE0837}"/>
                  </a:ext>
                </a:extLst>
              </p:cNvPr>
              <p:cNvCxnSpPr>
                <a:cxnSpLocks/>
                <a:stCxn id="4" idx="4"/>
                <a:endCxn id="16" idx="0"/>
              </p:cNvCxnSpPr>
              <p:nvPr/>
            </p:nvCxnSpPr>
            <p:spPr>
              <a:xfrm flipH="1">
                <a:off x="3671409" y="4004094"/>
                <a:ext cx="2782323" cy="640289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50FD6285-3324-4C91-AC9E-414B8DDFF82E}"/>
                  </a:ext>
                </a:extLst>
              </p:cNvPr>
              <p:cNvCxnSpPr>
                <a:cxnSpLocks/>
                <a:stCxn id="4" idx="4"/>
                <a:endCxn id="11" idx="0"/>
              </p:cNvCxnSpPr>
              <p:nvPr/>
            </p:nvCxnSpPr>
            <p:spPr>
              <a:xfrm>
                <a:off x="6453732" y="4004094"/>
                <a:ext cx="2799903" cy="640287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01F3F154-BC3F-4C8D-A269-DC73C14BCAC7}"/>
                </a:ext>
              </a:extLst>
            </p:cNvPr>
            <p:cNvGrpSpPr/>
            <p:nvPr/>
          </p:nvGrpSpPr>
          <p:grpSpPr>
            <a:xfrm>
              <a:off x="1631364" y="1558283"/>
              <a:ext cx="3364616" cy="1016367"/>
              <a:chOff x="2372888" y="2197469"/>
              <a:chExt cx="3364616" cy="1016367"/>
            </a:xfrm>
          </p:grpSpPr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736823DA-17B3-4C17-8522-90FD349BB651}"/>
                  </a:ext>
                </a:extLst>
              </p:cNvPr>
              <p:cNvSpPr/>
              <p:nvPr/>
            </p:nvSpPr>
            <p:spPr>
              <a:xfrm>
                <a:off x="3472918" y="2197469"/>
                <a:ext cx="1164566" cy="5750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dirty="0">
                    <a:solidFill>
                      <a:schemeClr val="tx1"/>
                    </a:solidFill>
                    <a:cs typeface="Calibri"/>
                  </a:rPr>
                  <a:t>24, C</a:t>
                </a:r>
              </a:p>
            </p:txBody>
          </p:sp>
          <p:cxnSp>
            <p:nvCxnSpPr>
              <p:cNvPr id="18" name="Conector de Seta Reta 17">
                <a:extLst>
                  <a:ext uri="{FF2B5EF4-FFF2-40B4-BE49-F238E27FC236}">
                    <a16:creationId xmlns:a16="http://schemas.microsoft.com/office/drawing/2014/main" id="{B1CC3C7C-0332-43D0-8083-9B1132570DA4}"/>
                  </a:ext>
                </a:extLst>
              </p:cNvPr>
              <p:cNvCxnSpPr>
                <a:cxnSpLocks/>
                <a:stCxn id="16" idx="4"/>
                <a:endCxn id="40" idx="0"/>
              </p:cNvCxnSpPr>
              <p:nvPr/>
            </p:nvCxnSpPr>
            <p:spPr>
              <a:xfrm flipH="1">
                <a:off x="2372888" y="2772563"/>
                <a:ext cx="1682313" cy="441273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A04022B8-2840-417D-A1ED-3F093C4C18A9}"/>
                  </a:ext>
                </a:extLst>
              </p:cNvPr>
              <p:cNvCxnSpPr>
                <a:cxnSpLocks/>
                <a:stCxn id="16" idx="4"/>
                <a:endCxn id="34" idx="0"/>
              </p:cNvCxnSpPr>
              <p:nvPr/>
            </p:nvCxnSpPr>
            <p:spPr>
              <a:xfrm>
                <a:off x="4055201" y="2772563"/>
                <a:ext cx="1682303" cy="441273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5050CF77-5224-4F33-AAA2-3433EA1021C8}"/>
                </a:ext>
              </a:extLst>
            </p:cNvPr>
            <p:cNvGrpSpPr/>
            <p:nvPr/>
          </p:nvGrpSpPr>
          <p:grpSpPr>
            <a:xfrm>
              <a:off x="7795883" y="1558281"/>
              <a:ext cx="2899477" cy="3624201"/>
              <a:chOff x="6678283" y="1359269"/>
              <a:chExt cx="2899477" cy="3624201"/>
            </a:xfrm>
          </p:grpSpPr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ADED12D2-FB31-4D98-ACE4-3C647B9DE038}"/>
                  </a:ext>
                </a:extLst>
              </p:cNvPr>
              <p:cNvGrpSpPr/>
              <p:nvPr/>
            </p:nvGrpSpPr>
            <p:grpSpPr>
              <a:xfrm>
                <a:off x="6678283" y="1359269"/>
                <a:ext cx="1799457" cy="1591463"/>
                <a:chOff x="6336578" y="3429000"/>
                <a:chExt cx="1799457" cy="1591463"/>
              </a:xfrm>
            </p:grpSpPr>
            <p:sp>
              <p:nvSpPr>
                <p:cNvPr id="11" name="Elipse 10">
                  <a:extLst>
                    <a:ext uri="{FF2B5EF4-FFF2-40B4-BE49-F238E27FC236}">
                      <a16:creationId xmlns:a16="http://schemas.microsoft.com/office/drawing/2014/main" id="{F6D5E857-C1AA-40E1-9CB6-971638BFB563}"/>
                    </a:ext>
                  </a:extLst>
                </p:cNvPr>
                <p:cNvSpPr/>
                <p:nvPr/>
              </p:nvSpPr>
              <p:spPr>
                <a:xfrm>
                  <a:off x="6854315" y="3429000"/>
                  <a:ext cx="1164566" cy="57509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pt-BR" dirty="0">
                      <a:solidFill>
                        <a:schemeClr val="tx1"/>
                      </a:solidFill>
                      <a:cs typeface="Calibri"/>
                    </a:rPr>
                    <a:t>40, B</a:t>
                  </a:r>
                </a:p>
              </p:txBody>
            </p:sp>
            <p:sp>
              <p:nvSpPr>
                <p:cNvPr id="12" name="Retângulo 11">
                  <a:extLst>
                    <a:ext uri="{FF2B5EF4-FFF2-40B4-BE49-F238E27FC236}">
                      <a16:creationId xmlns:a16="http://schemas.microsoft.com/office/drawing/2014/main" id="{EEBE37C6-A509-445B-92AC-A746EA413913}"/>
                    </a:ext>
                  </a:extLst>
                </p:cNvPr>
                <p:cNvSpPr/>
                <p:nvPr/>
              </p:nvSpPr>
              <p:spPr>
                <a:xfrm>
                  <a:off x="6336578" y="4445369"/>
                  <a:ext cx="801166" cy="575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3" name="Conector de Seta Reta 12">
                  <a:extLst>
                    <a:ext uri="{FF2B5EF4-FFF2-40B4-BE49-F238E27FC236}">
                      <a16:creationId xmlns:a16="http://schemas.microsoft.com/office/drawing/2014/main" id="{61458608-3B2C-4C0F-A00E-DD6C6FE4C44B}"/>
                    </a:ext>
                  </a:extLst>
                </p:cNvPr>
                <p:cNvCxnSpPr>
                  <a:cxnSpLocks/>
                  <a:stCxn id="11" idx="4"/>
                  <a:endCxn id="12" idx="0"/>
                </p:cNvCxnSpPr>
                <p:nvPr/>
              </p:nvCxnSpPr>
              <p:spPr>
                <a:xfrm flipH="1">
                  <a:off x="6737161" y="4004094"/>
                  <a:ext cx="699437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de Seta Reta 14">
                  <a:extLst>
                    <a:ext uri="{FF2B5EF4-FFF2-40B4-BE49-F238E27FC236}">
                      <a16:creationId xmlns:a16="http://schemas.microsoft.com/office/drawing/2014/main" id="{94706DA8-A2A3-46AA-A556-62E323B09EB5}"/>
                    </a:ext>
                  </a:extLst>
                </p:cNvPr>
                <p:cNvCxnSpPr>
                  <a:cxnSpLocks/>
                  <a:stCxn id="11" idx="4"/>
                  <a:endCxn id="21" idx="0"/>
                </p:cNvCxnSpPr>
                <p:nvPr/>
              </p:nvCxnSpPr>
              <p:spPr>
                <a:xfrm>
                  <a:off x="7436598" y="4004094"/>
                  <a:ext cx="699437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" name="Agrupar 1">
                <a:extLst>
                  <a:ext uri="{FF2B5EF4-FFF2-40B4-BE49-F238E27FC236}">
                    <a16:creationId xmlns:a16="http://schemas.microsoft.com/office/drawing/2014/main" id="{E69F8E46-D8B4-42DB-BABF-9665640609A4}"/>
                  </a:ext>
                </a:extLst>
              </p:cNvPr>
              <p:cNvGrpSpPr/>
              <p:nvPr/>
            </p:nvGrpSpPr>
            <p:grpSpPr>
              <a:xfrm>
                <a:off x="7778303" y="2375638"/>
                <a:ext cx="1799457" cy="1591463"/>
                <a:chOff x="7596603" y="3316544"/>
                <a:chExt cx="1799457" cy="1591463"/>
              </a:xfrm>
            </p:grpSpPr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3A286495-FBC4-4735-B22A-9D6E9FE118C8}"/>
                    </a:ext>
                  </a:extLst>
                </p:cNvPr>
                <p:cNvSpPr/>
                <p:nvPr/>
              </p:nvSpPr>
              <p:spPr>
                <a:xfrm>
                  <a:off x="7713757" y="3316544"/>
                  <a:ext cx="1164566" cy="57509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pt-BR" dirty="0">
                      <a:solidFill>
                        <a:schemeClr val="tx1"/>
                      </a:solidFill>
                      <a:cs typeface="Calibri"/>
                    </a:rPr>
                    <a:t>58, D</a:t>
                  </a:r>
                </a:p>
              </p:txBody>
            </p:sp>
            <p:cxnSp>
              <p:nvCxnSpPr>
                <p:cNvPr id="24" name="Conector de Seta Reta 23">
                  <a:extLst>
                    <a:ext uri="{FF2B5EF4-FFF2-40B4-BE49-F238E27FC236}">
                      <a16:creationId xmlns:a16="http://schemas.microsoft.com/office/drawing/2014/main" id="{02304635-22C1-4BC0-8260-EF6C0FD405C2}"/>
                    </a:ext>
                  </a:extLst>
                </p:cNvPr>
                <p:cNvCxnSpPr>
                  <a:cxnSpLocks/>
                  <a:stCxn id="21" idx="4"/>
                  <a:endCxn id="28" idx="0"/>
                </p:cNvCxnSpPr>
                <p:nvPr/>
              </p:nvCxnSpPr>
              <p:spPr>
                <a:xfrm flipH="1">
                  <a:off x="7596603" y="3891638"/>
                  <a:ext cx="699437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tângulo 24">
                  <a:extLst>
                    <a:ext uri="{FF2B5EF4-FFF2-40B4-BE49-F238E27FC236}">
                      <a16:creationId xmlns:a16="http://schemas.microsoft.com/office/drawing/2014/main" id="{751A673B-6348-474C-9E8C-C7DDBC4425CC}"/>
                    </a:ext>
                  </a:extLst>
                </p:cNvPr>
                <p:cNvSpPr/>
                <p:nvPr/>
              </p:nvSpPr>
              <p:spPr>
                <a:xfrm flipH="1">
                  <a:off x="8594894" y="4332913"/>
                  <a:ext cx="801166" cy="575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6" name="Conector de Seta Reta 25">
                  <a:extLst>
                    <a:ext uri="{FF2B5EF4-FFF2-40B4-BE49-F238E27FC236}">
                      <a16:creationId xmlns:a16="http://schemas.microsoft.com/office/drawing/2014/main" id="{AA84A405-0769-44B2-B9B8-4AA00AF93507}"/>
                    </a:ext>
                  </a:extLst>
                </p:cNvPr>
                <p:cNvCxnSpPr>
                  <a:cxnSpLocks/>
                  <a:stCxn id="21" idx="4"/>
                  <a:endCxn id="25" idx="0"/>
                </p:cNvCxnSpPr>
                <p:nvPr/>
              </p:nvCxnSpPr>
              <p:spPr>
                <a:xfrm>
                  <a:off x="8296040" y="3891638"/>
                  <a:ext cx="699437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245B9801-F238-420E-9A00-A22B3D4500F2}"/>
                  </a:ext>
                </a:extLst>
              </p:cNvPr>
              <p:cNvGrpSpPr/>
              <p:nvPr/>
            </p:nvGrpSpPr>
            <p:grpSpPr>
              <a:xfrm>
                <a:off x="6678283" y="3392007"/>
                <a:ext cx="2200040" cy="1591463"/>
                <a:chOff x="7196020" y="3316544"/>
                <a:chExt cx="2200040" cy="1591463"/>
              </a:xfrm>
            </p:grpSpPr>
            <p:sp>
              <p:nvSpPr>
                <p:cNvPr id="28" name="Elipse 27">
                  <a:extLst>
                    <a:ext uri="{FF2B5EF4-FFF2-40B4-BE49-F238E27FC236}">
                      <a16:creationId xmlns:a16="http://schemas.microsoft.com/office/drawing/2014/main" id="{0DBB8FB2-E4C0-4A7B-825F-5D4878A1A19F}"/>
                    </a:ext>
                  </a:extLst>
                </p:cNvPr>
                <p:cNvSpPr/>
                <p:nvPr/>
              </p:nvSpPr>
              <p:spPr>
                <a:xfrm>
                  <a:off x="7713757" y="3316544"/>
                  <a:ext cx="1164566" cy="57509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>
                  <a:defPPr>
                    <a:defRPr lang="de-DE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pt-BR" dirty="0">
                      <a:solidFill>
                        <a:schemeClr val="tx1"/>
                      </a:solidFill>
                      <a:cs typeface="Calibri"/>
                    </a:rPr>
                    <a:t>48, E</a:t>
                  </a:r>
                </a:p>
              </p:txBody>
            </p:sp>
            <p:sp>
              <p:nvSpPr>
                <p:cNvPr id="29" name="Retângulo 28">
                  <a:extLst>
                    <a:ext uri="{FF2B5EF4-FFF2-40B4-BE49-F238E27FC236}">
                      <a16:creationId xmlns:a16="http://schemas.microsoft.com/office/drawing/2014/main" id="{38308B06-8D3F-4992-A76D-643AA93BFE70}"/>
                    </a:ext>
                  </a:extLst>
                </p:cNvPr>
                <p:cNvSpPr/>
                <p:nvPr/>
              </p:nvSpPr>
              <p:spPr>
                <a:xfrm>
                  <a:off x="7196020" y="4332913"/>
                  <a:ext cx="801166" cy="575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Conector de Seta Reta 29">
                  <a:extLst>
                    <a:ext uri="{FF2B5EF4-FFF2-40B4-BE49-F238E27FC236}">
                      <a16:creationId xmlns:a16="http://schemas.microsoft.com/office/drawing/2014/main" id="{38D4484F-BF71-4E61-A642-4D78D20CBD23}"/>
                    </a:ext>
                  </a:extLst>
                </p:cNvPr>
                <p:cNvCxnSpPr>
                  <a:cxnSpLocks/>
                  <a:stCxn id="28" idx="4"/>
                  <a:endCxn id="29" idx="0"/>
                </p:cNvCxnSpPr>
                <p:nvPr/>
              </p:nvCxnSpPr>
              <p:spPr>
                <a:xfrm flipH="1">
                  <a:off x="7596603" y="3891638"/>
                  <a:ext cx="699437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Retângulo 30">
                  <a:extLst>
                    <a:ext uri="{FF2B5EF4-FFF2-40B4-BE49-F238E27FC236}">
                      <a16:creationId xmlns:a16="http://schemas.microsoft.com/office/drawing/2014/main" id="{A09C3AD6-198B-4120-9384-52667DAE4BDA}"/>
                    </a:ext>
                  </a:extLst>
                </p:cNvPr>
                <p:cNvSpPr/>
                <p:nvPr/>
              </p:nvSpPr>
              <p:spPr>
                <a:xfrm flipH="1">
                  <a:off x="8594894" y="4332913"/>
                  <a:ext cx="801166" cy="57509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2" name="Conector de Seta Reta 31">
                  <a:extLst>
                    <a:ext uri="{FF2B5EF4-FFF2-40B4-BE49-F238E27FC236}">
                      <a16:creationId xmlns:a16="http://schemas.microsoft.com/office/drawing/2014/main" id="{A23B9C71-58E0-4BD8-B63A-CA42E1985EEA}"/>
                    </a:ext>
                  </a:extLst>
                </p:cNvPr>
                <p:cNvCxnSpPr>
                  <a:cxnSpLocks/>
                  <a:stCxn id="28" idx="4"/>
                  <a:endCxn id="31" idx="0"/>
                </p:cNvCxnSpPr>
                <p:nvPr/>
              </p:nvCxnSpPr>
              <p:spPr>
                <a:xfrm>
                  <a:off x="8296040" y="3891638"/>
                  <a:ext cx="699437" cy="441275"/>
                </a:xfrm>
                <a:prstGeom prst="straightConnector1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D9CCDD50-080F-41FD-BF6A-048677E3DB9E}"/>
                </a:ext>
              </a:extLst>
            </p:cNvPr>
            <p:cNvGrpSpPr/>
            <p:nvPr/>
          </p:nvGrpSpPr>
          <p:grpSpPr>
            <a:xfrm>
              <a:off x="3895960" y="2574650"/>
              <a:ext cx="2200040" cy="1591463"/>
              <a:chOff x="2955181" y="2197469"/>
              <a:chExt cx="2200040" cy="1591463"/>
            </a:xfrm>
          </p:grpSpPr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535A8361-F29C-4CAB-A79B-170F4C415714}"/>
                  </a:ext>
                </a:extLst>
              </p:cNvPr>
              <p:cNvSpPr/>
              <p:nvPr/>
            </p:nvSpPr>
            <p:spPr>
              <a:xfrm>
                <a:off x="3472918" y="2197469"/>
                <a:ext cx="1164566" cy="5750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dirty="0">
                    <a:solidFill>
                      <a:schemeClr val="tx1"/>
                    </a:solidFill>
                    <a:cs typeface="Calibri"/>
                  </a:rPr>
                  <a:t>26, F</a:t>
                </a:r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2EC8D5C6-CA93-4563-A8F4-969084E8CEFE}"/>
                  </a:ext>
                </a:extLst>
              </p:cNvPr>
              <p:cNvSpPr/>
              <p:nvPr/>
            </p:nvSpPr>
            <p:spPr>
              <a:xfrm>
                <a:off x="2955181" y="3213838"/>
                <a:ext cx="801166" cy="5750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6" name="Conector de Seta Reta 35">
                <a:extLst>
                  <a:ext uri="{FF2B5EF4-FFF2-40B4-BE49-F238E27FC236}">
                    <a16:creationId xmlns:a16="http://schemas.microsoft.com/office/drawing/2014/main" id="{E684E706-E748-45AD-A410-80AE870DECE6}"/>
                  </a:ext>
                </a:extLst>
              </p:cNvPr>
              <p:cNvCxnSpPr>
                <a:cxnSpLocks/>
                <a:stCxn id="34" idx="4"/>
                <a:endCxn id="35" idx="0"/>
              </p:cNvCxnSpPr>
              <p:nvPr/>
            </p:nvCxnSpPr>
            <p:spPr>
              <a:xfrm flipH="1">
                <a:off x="3355764" y="2772563"/>
                <a:ext cx="699437" cy="441275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3F98FA28-BFF5-40F7-9E20-1853A171076C}"/>
                  </a:ext>
                </a:extLst>
              </p:cNvPr>
              <p:cNvSpPr/>
              <p:nvPr/>
            </p:nvSpPr>
            <p:spPr>
              <a:xfrm flipH="1">
                <a:off x="4354055" y="3213838"/>
                <a:ext cx="801166" cy="5750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9D391D76-4AF1-4170-9041-AEB7643C707C}"/>
                  </a:ext>
                </a:extLst>
              </p:cNvPr>
              <p:cNvCxnSpPr>
                <a:cxnSpLocks/>
                <a:stCxn id="34" idx="4"/>
                <a:endCxn id="37" idx="0"/>
              </p:cNvCxnSpPr>
              <p:nvPr/>
            </p:nvCxnSpPr>
            <p:spPr>
              <a:xfrm>
                <a:off x="4055201" y="2772563"/>
                <a:ext cx="699437" cy="441275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BBC0439D-7E5A-44D8-83AA-6B16ABCB926E}"/>
                </a:ext>
              </a:extLst>
            </p:cNvPr>
            <p:cNvGrpSpPr/>
            <p:nvPr/>
          </p:nvGrpSpPr>
          <p:grpSpPr>
            <a:xfrm>
              <a:off x="531344" y="2574650"/>
              <a:ext cx="1799457" cy="1591463"/>
              <a:chOff x="2955181" y="2197469"/>
              <a:chExt cx="1799457" cy="1591463"/>
            </a:xfrm>
          </p:grpSpPr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5CBCFFC6-9265-432A-86FF-5D930F829574}"/>
                  </a:ext>
                </a:extLst>
              </p:cNvPr>
              <p:cNvSpPr/>
              <p:nvPr/>
            </p:nvSpPr>
            <p:spPr>
              <a:xfrm>
                <a:off x="3472918" y="2197469"/>
                <a:ext cx="1164566" cy="5750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dirty="0">
                    <a:solidFill>
                      <a:schemeClr val="tx1"/>
                    </a:solidFill>
                    <a:cs typeface="Calibri"/>
                  </a:rPr>
                  <a:t>11, G</a:t>
                </a:r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BF4D9937-1C50-4CA9-BABB-7B6A07C754BD}"/>
                  </a:ext>
                </a:extLst>
              </p:cNvPr>
              <p:cNvSpPr/>
              <p:nvPr/>
            </p:nvSpPr>
            <p:spPr>
              <a:xfrm>
                <a:off x="2955181" y="3213838"/>
                <a:ext cx="801166" cy="5750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Conector de Seta Reta 41">
                <a:extLst>
                  <a:ext uri="{FF2B5EF4-FFF2-40B4-BE49-F238E27FC236}">
                    <a16:creationId xmlns:a16="http://schemas.microsoft.com/office/drawing/2014/main" id="{747FC0B6-5065-4F65-A073-9DE6934AEDAA}"/>
                  </a:ext>
                </a:extLst>
              </p:cNvPr>
              <p:cNvCxnSpPr>
                <a:cxnSpLocks/>
                <a:stCxn id="40" idx="4"/>
                <a:endCxn id="41" idx="0"/>
              </p:cNvCxnSpPr>
              <p:nvPr/>
            </p:nvCxnSpPr>
            <p:spPr>
              <a:xfrm flipH="1">
                <a:off x="3355764" y="2772563"/>
                <a:ext cx="699437" cy="441275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ector de Seta Reta 43">
                <a:extLst>
                  <a:ext uri="{FF2B5EF4-FFF2-40B4-BE49-F238E27FC236}">
                    <a16:creationId xmlns:a16="http://schemas.microsoft.com/office/drawing/2014/main" id="{61B2805B-5921-42E0-AE23-343B939026A9}"/>
                  </a:ext>
                </a:extLst>
              </p:cNvPr>
              <p:cNvCxnSpPr>
                <a:cxnSpLocks/>
                <a:stCxn id="40" idx="4"/>
                <a:endCxn id="46" idx="0"/>
              </p:cNvCxnSpPr>
              <p:nvPr/>
            </p:nvCxnSpPr>
            <p:spPr>
              <a:xfrm>
                <a:off x="4055201" y="2772563"/>
                <a:ext cx="699437" cy="441273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D5B1E671-DD0A-4C62-8A0F-CE7421FD340C}"/>
                </a:ext>
              </a:extLst>
            </p:cNvPr>
            <p:cNvGrpSpPr/>
            <p:nvPr/>
          </p:nvGrpSpPr>
          <p:grpSpPr>
            <a:xfrm>
              <a:off x="1230781" y="3591017"/>
              <a:ext cx="2200040" cy="1591463"/>
              <a:chOff x="2955181" y="2197469"/>
              <a:chExt cx="2200040" cy="1591463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11F51BE4-D9C6-4381-9C08-1FE67C88CAA1}"/>
                  </a:ext>
                </a:extLst>
              </p:cNvPr>
              <p:cNvSpPr/>
              <p:nvPr/>
            </p:nvSpPr>
            <p:spPr>
              <a:xfrm>
                <a:off x="3472918" y="2197469"/>
                <a:ext cx="1164566" cy="57509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dirty="0">
                    <a:solidFill>
                      <a:schemeClr val="tx1"/>
                    </a:solidFill>
                    <a:cs typeface="Calibri"/>
                  </a:rPr>
                  <a:t>13, H</a:t>
                </a:r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385B8F6F-8371-49FF-8236-AE59ECF5ADC9}"/>
                  </a:ext>
                </a:extLst>
              </p:cNvPr>
              <p:cNvSpPr/>
              <p:nvPr/>
            </p:nvSpPr>
            <p:spPr>
              <a:xfrm>
                <a:off x="2955181" y="3213838"/>
                <a:ext cx="801166" cy="5750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8" name="Conector de Seta Reta 47">
                <a:extLst>
                  <a:ext uri="{FF2B5EF4-FFF2-40B4-BE49-F238E27FC236}">
                    <a16:creationId xmlns:a16="http://schemas.microsoft.com/office/drawing/2014/main" id="{21C57488-4935-4CE9-9415-9D2D8151AD33}"/>
                  </a:ext>
                </a:extLst>
              </p:cNvPr>
              <p:cNvCxnSpPr>
                <a:cxnSpLocks/>
                <a:stCxn id="46" idx="4"/>
                <a:endCxn id="47" idx="0"/>
              </p:cNvCxnSpPr>
              <p:nvPr/>
            </p:nvCxnSpPr>
            <p:spPr>
              <a:xfrm flipH="1">
                <a:off x="3355764" y="2772563"/>
                <a:ext cx="699437" cy="441275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C499D988-5A36-46AB-A4CD-8F63B80956A9}"/>
                  </a:ext>
                </a:extLst>
              </p:cNvPr>
              <p:cNvSpPr/>
              <p:nvPr/>
            </p:nvSpPr>
            <p:spPr>
              <a:xfrm flipH="1">
                <a:off x="4354055" y="3213838"/>
                <a:ext cx="801166" cy="5750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0" name="Conector de Seta Reta 49">
                <a:extLst>
                  <a:ext uri="{FF2B5EF4-FFF2-40B4-BE49-F238E27FC236}">
                    <a16:creationId xmlns:a16="http://schemas.microsoft.com/office/drawing/2014/main" id="{2D35ECEF-3C67-45DC-9555-D324B3678AD3}"/>
                  </a:ext>
                </a:extLst>
              </p:cNvPr>
              <p:cNvCxnSpPr>
                <a:cxnSpLocks/>
                <a:stCxn id="46" idx="4"/>
                <a:endCxn id="49" idx="0"/>
              </p:cNvCxnSpPr>
              <p:nvPr/>
            </p:nvCxnSpPr>
            <p:spPr>
              <a:xfrm>
                <a:off x="4055201" y="2772563"/>
                <a:ext cx="699437" cy="441275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8786835-D290-44E9-9C10-70F89BE5CD74}"/>
              </a:ext>
            </a:extLst>
          </p:cNvPr>
          <p:cNvSpPr txBox="1"/>
          <p:nvPr/>
        </p:nvSpPr>
        <p:spPr>
          <a:xfrm>
            <a:off x="467710" y="428297"/>
            <a:ext cx="283429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Inserção da Chave (13, H)</a:t>
            </a:r>
          </a:p>
        </p:txBody>
      </p:sp>
    </p:spTree>
    <p:extLst>
      <p:ext uri="{BB962C8B-B14F-4D97-AF65-F5344CB8AC3E}">
        <p14:creationId xmlns:p14="http://schemas.microsoft.com/office/powerpoint/2010/main" val="3622921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</dc:creator>
  <cp:lastModifiedBy>Thiago</cp:lastModifiedBy>
  <cp:revision>5</cp:revision>
  <dcterms:created xsi:type="dcterms:W3CDTF">2021-05-12T01:13:07Z</dcterms:created>
  <dcterms:modified xsi:type="dcterms:W3CDTF">2021-05-12T01:52:18Z</dcterms:modified>
</cp:coreProperties>
</file>