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E5810-AF95-4DD3-B902-C2A58127635D}" v="67" dt="2024-06-04T19:44:2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bilan appukutty" userId="6f48743f0ef2618b" providerId="LiveId" clId="{B9FE5810-AF95-4DD3-B902-C2A58127635D}"/>
    <pc:docChg chg="undo redo custSel addSld modSld sldOrd">
      <pc:chgData name="kabilan appukutty" userId="6f48743f0ef2618b" providerId="LiveId" clId="{B9FE5810-AF95-4DD3-B902-C2A58127635D}" dt="2024-06-04T19:44:56.747" v="2057"/>
      <pc:docMkLst>
        <pc:docMk/>
      </pc:docMkLst>
      <pc:sldChg chg="addSp delSp modSp new mod modClrScheme chgLayout">
        <pc:chgData name="kabilan appukutty" userId="6f48743f0ef2618b" providerId="LiveId" clId="{B9FE5810-AF95-4DD3-B902-C2A58127635D}" dt="2024-06-04T18:26:55.906" v="674" actId="21"/>
        <pc:sldMkLst>
          <pc:docMk/>
          <pc:sldMk cId="156618007" sldId="258"/>
        </pc:sldMkLst>
        <pc:spChg chg="del mod ord">
          <ac:chgData name="kabilan appukutty" userId="6f48743f0ef2618b" providerId="LiveId" clId="{B9FE5810-AF95-4DD3-B902-C2A58127635D}" dt="2024-06-04T18:10:38.790" v="189" actId="478"/>
          <ac:spMkLst>
            <pc:docMk/>
            <pc:sldMk cId="156618007" sldId="258"/>
            <ac:spMk id="2" creationId="{7CEF51D6-4004-882A-6AC3-A6D32DE0F424}"/>
          </ac:spMkLst>
        </pc:spChg>
        <pc:spChg chg="del mod ord">
          <ac:chgData name="kabilan appukutty" userId="6f48743f0ef2618b" providerId="LiveId" clId="{B9FE5810-AF95-4DD3-B902-C2A58127635D}" dt="2024-06-04T17:58:55.622" v="11" actId="700"/>
          <ac:spMkLst>
            <pc:docMk/>
            <pc:sldMk cId="156618007" sldId="258"/>
            <ac:spMk id="3" creationId="{3940B496-57D3-46EE-8658-9696A7082756}"/>
          </ac:spMkLst>
        </pc:spChg>
        <pc:spChg chg="del">
          <ac:chgData name="kabilan appukutty" userId="6f48743f0ef2618b" providerId="LiveId" clId="{B9FE5810-AF95-4DD3-B902-C2A58127635D}" dt="2024-06-04T17:58:55.622" v="11" actId="700"/>
          <ac:spMkLst>
            <pc:docMk/>
            <pc:sldMk cId="156618007" sldId="258"/>
            <ac:spMk id="4" creationId="{48CF8D24-705B-8C05-27BE-4D73FEE3C2E6}"/>
          </ac:spMkLst>
        </pc:spChg>
        <pc:spChg chg="add del mod ord">
          <ac:chgData name="kabilan appukutty" userId="6f48743f0ef2618b" providerId="LiveId" clId="{B9FE5810-AF95-4DD3-B902-C2A58127635D}" dt="2024-06-04T18:26:55.906" v="674" actId="21"/>
          <ac:spMkLst>
            <pc:docMk/>
            <pc:sldMk cId="156618007" sldId="258"/>
            <ac:spMk id="5" creationId="{3FD7405D-0AFC-70C8-A51B-A30C077A6009}"/>
          </ac:spMkLst>
        </pc:spChg>
        <pc:spChg chg="add">
          <ac:chgData name="kabilan appukutty" userId="6f48743f0ef2618b" providerId="LiveId" clId="{B9FE5810-AF95-4DD3-B902-C2A58127635D}" dt="2024-06-04T18:19:46.637" v="496"/>
          <ac:spMkLst>
            <pc:docMk/>
            <pc:sldMk cId="156618007" sldId="258"/>
            <ac:spMk id="6" creationId="{1F632D7A-7379-5A20-D7C2-E5A531EDB654}"/>
          </ac:spMkLst>
        </pc:spChg>
      </pc:sldChg>
      <pc:sldChg chg="addSp delSp modSp new mod modClrScheme chgLayout">
        <pc:chgData name="kabilan appukutty" userId="6f48743f0ef2618b" providerId="LiveId" clId="{B9FE5810-AF95-4DD3-B902-C2A58127635D}" dt="2024-06-04T18:37:01.240" v="1322" actId="20577"/>
        <pc:sldMkLst>
          <pc:docMk/>
          <pc:sldMk cId="4069013068" sldId="259"/>
        </pc:sldMkLst>
        <pc:spChg chg="add del mod ord">
          <ac:chgData name="kabilan appukutty" userId="6f48743f0ef2618b" providerId="LiveId" clId="{B9FE5810-AF95-4DD3-B902-C2A58127635D}" dt="2024-06-04T18:27:01.638" v="675" actId="700"/>
          <ac:spMkLst>
            <pc:docMk/>
            <pc:sldMk cId="4069013068" sldId="259"/>
            <ac:spMk id="2" creationId="{6DE2EBA1-51CF-093C-BE49-3C357742D739}"/>
          </ac:spMkLst>
        </pc:spChg>
        <pc:spChg chg="add del mod ord">
          <ac:chgData name="kabilan appukutty" userId="6f48743f0ef2618b" providerId="LiveId" clId="{B9FE5810-AF95-4DD3-B902-C2A58127635D}" dt="2024-06-04T18:27:01.638" v="675" actId="700"/>
          <ac:spMkLst>
            <pc:docMk/>
            <pc:sldMk cId="4069013068" sldId="259"/>
            <ac:spMk id="3" creationId="{10965934-C048-E91C-F6E4-6E391787B4A4}"/>
          </ac:spMkLst>
        </pc:spChg>
        <pc:spChg chg="add del mod ord">
          <ac:chgData name="kabilan appukutty" userId="6f48743f0ef2618b" providerId="LiveId" clId="{B9FE5810-AF95-4DD3-B902-C2A58127635D}" dt="2024-06-04T18:27:09.232" v="676" actId="700"/>
          <ac:spMkLst>
            <pc:docMk/>
            <pc:sldMk cId="4069013068" sldId="259"/>
            <ac:spMk id="4" creationId="{C6BAE431-977E-46CB-96B3-999BFEF3AEF1}"/>
          </ac:spMkLst>
        </pc:spChg>
        <pc:spChg chg="add del mod ord">
          <ac:chgData name="kabilan appukutty" userId="6f48743f0ef2618b" providerId="LiveId" clId="{B9FE5810-AF95-4DD3-B902-C2A58127635D}" dt="2024-06-04T18:27:09.232" v="676" actId="700"/>
          <ac:spMkLst>
            <pc:docMk/>
            <pc:sldMk cId="4069013068" sldId="259"/>
            <ac:spMk id="5" creationId="{C9571B2B-595B-047D-3F54-6519BC586EF9}"/>
          </ac:spMkLst>
        </pc:spChg>
        <pc:spChg chg="add mod">
          <ac:chgData name="kabilan appukutty" userId="6f48743f0ef2618b" providerId="LiveId" clId="{B9FE5810-AF95-4DD3-B902-C2A58127635D}" dt="2024-06-04T18:37:01.240" v="1322" actId="20577"/>
          <ac:spMkLst>
            <pc:docMk/>
            <pc:sldMk cId="4069013068" sldId="259"/>
            <ac:spMk id="7" creationId="{0BDD3BD6-A8BF-EBAD-6BF9-8F86E094210B}"/>
          </ac:spMkLst>
        </pc:spChg>
      </pc:sldChg>
      <pc:sldChg chg="addSp delSp modSp new mod modClrScheme chgLayout">
        <pc:chgData name="kabilan appukutty" userId="6f48743f0ef2618b" providerId="LiveId" clId="{B9FE5810-AF95-4DD3-B902-C2A58127635D}" dt="2024-06-04T18:43:09.004" v="1398" actId="1076"/>
        <pc:sldMkLst>
          <pc:docMk/>
          <pc:sldMk cId="528298523" sldId="260"/>
        </pc:sldMkLst>
        <pc:spChg chg="add del mod">
          <ac:chgData name="kabilan appukutty" userId="6f48743f0ef2618b" providerId="LiveId" clId="{B9FE5810-AF95-4DD3-B902-C2A58127635D}" dt="2024-06-04T18:37:25.784" v="1325" actId="478"/>
          <ac:spMkLst>
            <pc:docMk/>
            <pc:sldMk cId="528298523" sldId="260"/>
            <ac:spMk id="2" creationId="{DC0AA9A2-E249-0CFD-1FAA-A9EC82944E12}"/>
          </ac:spMkLst>
        </pc:spChg>
        <pc:spChg chg="add del mod">
          <ac:chgData name="kabilan appukutty" userId="6f48743f0ef2618b" providerId="LiveId" clId="{B9FE5810-AF95-4DD3-B902-C2A58127635D}" dt="2024-06-04T18:37:44.115" v="1327" actId="700"/>
          <ac:spMkLst>
            <pc:docMk/>
            <pc:sldMk cId="528298523" sldId="260"/>
            <ac:spMk id="3" creationId="{401B002F-6944-61B1-C3B9-89FBADBDBB63}"/>
          </ac:spMkLst>
        </pc:spChg>
        <pc:spChg chg="add mod">
          <ac:chgData name="kabilan appukutty" userId="6f48743f0ef2618b" providerId="LiveId" clId="{B9FE5810-AF95-4DD3-B902-C2A58127635D}" dt="2024-06-04T18:38:22.118" v="1357" actId="255"/>
          <ac:spMkLst>
            <pc:docMk/>
            <pc:sldMk cId="528298523" sldId="260"/>
            <ac:spMk id="4" creationId="{6DE2DC91-867D-C60F-15A8-DDBEBA522AD4}"/>
          </ac:spMkLst>
        </pc:spChg>
        <pc:spChg chg="add">
          <ac:chgData name="kabilan appukutty" userId="6f48743f0ef2618b" providerId="LiveId" clId="{B9FE5810-AF95-4DD3-B902-C2A58127635D}" dt="2024-06-04T18:38:33.345" v="1358"/>
          <ac:spMkLst>
            <pc:docMk/>
            <pc:sldMk cId="528298523" sldId="260"/>
            <ac:spMk id="5" creationId="{5EEB9B69-C467-AEBA-DC4E-F8A8FA9EECE7}"/>
          </ac:spMkLst>
        </pc:spChg>
        <pc:picChg chg="add mod">
          <ac:chgData name="kabilan appukutty" userId="6f48743f0ef2618b" providerId="LiveId" clId="{B9FE5810-AF95-4DD3-B902-C2A58127635D}" dt="2024-06-04T18:40:27.007" v="1379" actId="14100"/>
          <ac:picMkLst>
            <pc:docMk/>
            <pc:sldMk cId="528298523" sldId="260"/>
            <ac:picMk id="6" creationId="{EE228FE5-2EFA-EE13-62DD-F9842BE87121}"/>
          </ac:picMkLst>
        </pc:picChg>
        <pc:picChg chg="add mod">
          <ac:chgData name="kabilan appukutty" userId="6f48743f0ef2618b" providerId="LiveId" clId="{B9FE5810-AF95-4DD3-B902-C2A58127635D}" dt="2024-06-04T18:40:30.928" v="1380" actId="14100"/>
          <ac:picMkLst>
            <pc:docMk/>
            <pc:sldMk cId="528298523" sldId="260"/>
            <ac:picMk id="7" creationId="{5B4F9BD0-BFFD-626F-D3AD-306D67AE2F88}"/>
          </ac:picMkLst>
        </pc:picChg>
        <pc:picChg chg="add mod">
          <ac:chgData name="kabilan appukutty" userId="6f48743f0ef2618b" providerId="LiveId" clId="{B9FE5810-AF95-4DD3-B902-C2A58127635D}" dt="2024-06-04T18:40:43.427" v="1383" actId="14100"/>
          <ac:picMkLst>
            <pc:docMk/>
            <pc:sldMk cId="528298523" sldId="260"/>
            <ac:picMk id="8" creationId="{6C2E1C1C-8DC5-A39C-EDF2-687F8608927B}"/>
          </ac:picMkLst>
        </pc:picChg>
        <pc:picChg chg="add mod">
          <ac:chgData name="kabilan appukutty" userId="6f48743f0ef2618b" providerId="LiveId" clId="{B9FE5810-AF95-4DD3-B902-C2A58127635D}" dt="2024-06-04T18:40:54.847" v="1386" actId="14100"/>
          <ac:picMkLst>
            <pc:docMk/>
            <pc:sldMk cId="528298523" sldId="260"/>
            <ac:picMk id="9" creationId="{624D344F-0CAC-11D5-7A5D-ED7B35FE5DDD}"/>
          </ac:picMkLst>
        </pc:picChg>
        <pc:picChg chg="add mod">
          <ac:chgData name="kabilan appukutty" userId="6f48743f0ef2618b" providerId="LiveId" clId="{B9FE5810-AF95-4DD3-B902-C2A58127635D}" dt="2024-06-04T18:42:40.636" v="1395" actId="14100"/>
          <ac:picMkLst>
            <pc:docMk/>
            <pc:sldMk cId="528298523" sldId="260"/>
            <ac:picMk id="10" creationId="{6FF1FFFF-31C3-04E8-7351-30B6E9205930}"/>
          </ac:picMkLst>
        </pc:picChg>
        <pc:picChg chg="add mod">
          <ac:chgData name="kabilan appukutty" userId="6f48743f0ef2618b" providerId="LiveId" clId="{B9FE5810-AF95-4DD3-B902-C2A58127635D}" dt="2024-06-04T18:43:09.004" v="1398" actId="1076"/>
          <ac:picMkLst>
            <pc:docMk/>
            <pc:sldMk cId="528298523" sldId="260"/>
            <ac:picMk id="11" creationId="{E5C23168-33D5-6413-5BEB-855888C851CC}"/>
          </ac:picMkLst>
        </pc:picChg>
      </pc:sldChg>
      <pc:sldChg chg="addSp delSp modSp add mod">
        <pc:chgData name="kabilan appukutty" userId="6f48743f0ef2618b" providerId="LiveId" clId="{B9FE5810-AF95-4DD3-B902-C2A58127635D}" dt="2024-06-04T18:46:11.520" v="1437" actId="14100"/>
        <pc:sldMkLst>
          <pc:docMk/>
          <pc:sldMk cId="1897726752" sldId="261"/>
        </pc:sldMkLst>
        <pc:picChg chg="add mod">
          <ac:chgData name="kabilan appukutty" userId="6f48743f0ef2618b" providerId="LiveId" clId="{B9FE5810-AF95-4DD3-B902-C2A58127635D}" dt="2024-06-04T18:44:49.554" v="1420" actId="14100"/>
          <ac:picMkLst>
            <pc:docMk/>
            <pc:sldMk cId="1897726752" sldId="261"/>
            <ac:picMk id="2" creationId="{8631DE79-32D9-7BD6-6A04-7D6077C13751}"/>
          </ac:picMkLst>
        </pc:picChg>
        <pc:picChg chg="add mod">
          <ac:chgData name="kabilan appukutty" userId="6f48743f0ef2618b" providerId="LiveId" clId="{B9FE5810-AF95-4DD3-B902-C2A58127635D}" dt="2024-06-04T18:44:52.696" v="1421" actId="14100"/>
          <ac:picMkLst>
            <pc:docMk/>
            <pc:sldMk cId="1897726752" sldId="261"/>
            <ac:picMk id="3" creationId="{CCEBB256-C9A4-C8E3-A832-B4FF84AB51F6}"/>
          </ac:picMkLst>
        </pc:picChg>
        <pc:picChg chg="add mod">
          <ac:chgData name="kabilan appukutty" userId="6f48743f0ef2618b" providerId="LiveId" clId="{B9FE5810-AF95-4DD3-B902-C2A58127635D}" dt="2024-06-04T18:45:00.394" v="1424" actId="14100"/>
          <ac:picMkLst>
            <pc:docMk/>
            <pc:sldMk cId="1897726752" sldId="261"/>
            <ac:picMk id="5" creationId="{E78642FE-2463-2D46-93AD-E2121F206F8F}"/>
          </ac:picMkLst>
        </pc:picChg>
        <pc:picChg chg="del">
          <ac:chgData name="kabilan appukutty" userId="6f48743f0ef2618b" providerId="LiveId" clId="{B9FE5810-AF95-4DD3-B902-C2A58127635D}" dt="2024-06-04T18:43:31.549" v="1400" actId="478"/>
          <ac:picMkLst>
            <pc:docMk/>
            <pc:sldMk cId="1897726752" sldId="261"/>
            <ac:picMk id="6" creationId="{EE228FE5-2EFA-EE13-62DD-F9842BE87121}"/>
          </ac:picMkLst>
        </pc:picChg>
        <pc:picChg chg="del">
          <ac:chgData name="kabilan appukutty" userId="6f48743f0ef2618b" providerId="LiveId" clId="{B9FE5810-AF95-4DD3-B902-C2A58127635D}" dt="2024-06-04T18:43:31.549" v="1400" actId="478"/>
          <ac:picMkLst>
            <pc:docMk/>
            <pc:sldMk cId="1897726752" sldId="261"/>
            <ac:picMk id="7" creationId="{5B4F9BD0-BFFD-626F-D3AD-306D67AE2F88}"/>
          </ac:picMkLst>
        </pc:picChg>
        <pc:picChg chg="del">
          <ac:chgData name="kabilan appukutty" userId="6f48743f0ef2618b" providerId="LiveId" clId="{B9FE5810-AF95-4DD3-B902-C2A58127635D}" dt="2024-06-04T18:43:31.549" v="1400" actId="478"/>
          <ac:picMkLst>
            <pc:docMk/>
            <pc:sldMk cId="1897726752" sldId="261"/>
            <ac:picMk id="8" creationId="{6C2E1C1C-8DC5-A39C-EDF2-687F8608927B}"/>
          </ac:picMkLst>
        </pc:picChg>
        <pc:picChg chg="del">
          <ac:chgData name="kabilan appukutty" userId="6f48743f0ef2618b" providerId="LiveId" clId="{B9FE5810-AF95-4DD3-B902-C2A58127635D}" dt="2024-06-04T18:43:31.549" v="1400" actId="478"/>
          <ac:picMkLst>
            <pc:docMk/>
            <pc:sldMk cId="1897726752" sldId="261"/>
            <ac:picMk id="9" creationId="{624D344F-0CAC-11D5-7A5D-ED7B35FE5DDD}"/>
          </ac:picMkLst>
        </pc:picChg>
        <pc:picChg chg="del">
          <ac:chgData name="kabilan appukutty" userId="6f48743f0ef2618b" providerId="LiveId" clId="{B9FE5810-AF95-4DD3-B902-C2A58127635D}" dt="2024-06-04T18:43:31.549" v="1400" actId="478"/>
          <ac:picMkLst>
            <pc:docMk/>
            <pc:sldMk cId="1897726752" sldId="261"/>
            <ac:picMk id="10" creationId="{6FF1FFFF-31C3-04E8-7351-30B6E9205930}"/>
          </ac:picMkLst>
        </pc:picChg>
        <pc:picChg chg="del">
          <ac:chgData name="kabilan appukutty" userId="6f48743f0ef2618b" providerId="LiveId" clId="{B9FE5810-AF95-4DD3-B902-C2A58127635D}" dt="2024-06-04T18:43:31.549" v="1400" actId="478"/>
          <ac:picMkLst>
            <pc:docMk/>
            <pc:sldMk cId="1897726752" sldId="261"/>
            <ac:picMk id="11" creationId="{E5C23168-33D5-6413-5BEB-855888C851CC}"/>
          </ac:picMkLst>
        </pc:picChg>
        <pc:picChg chg="add del mod">
          <ac:chgData name="kabilan appukutty" userId="6f48743f0ef2618b" providerId="LiveId" clId="{B9FE5810-AF95-4DD3-B902-C2A58127635D}" dt="2024-06-04T18:45:18.718" v="1427" actId="478"/>
          <ac:picMkLst>
            <pc:docMk/>
            <pc:sldMk cId="1897726752" sldId="261"/>
            <ac:picMk id="12" creationId="{17CDB5CE-A8E1-606A-020A-A6B9C08AB534}"/>
          </ac:picMkLst>
        </pc:picChg>
        <pc:picChg chg="add mod">
          <ac:chgData name="kabilan appukutty" userId="6f48743f0ef2618b" providerId="LiveId" clId="{B9FE5810-AF95-4DD3-B902-C2A58127635D}" dt="2024-06-04T18:45:38.911" v="1432" actId="14100"/>
          <ac:picMkLst>
            <pc:docMk/>
            <pc:sldMk cId="1897726752" sldId="261"/>
            <ac:picMk id="13" creationId="{B26EE27C-C92F-C8CE-AB28-C3EA20AC27D4}"/>
          </ac:picMkLst>
        </pc:picChg>
        <pc:picChg chg="add mod">
          <ac:chgData name="kabilan appukutty" userId="6f48743f0ef2618b" providerId="LiveId" clId="{B9FE5810-AF95-4DD3-B902-C2A58127635D}" dt="2024-06-04T18:46:11.520" v="1437" actId="14100"/>
          <ac:picMkLst>
            <pc:docMk/>
            <pc:sldMk cId="1897726752" sldId="261"/>
            <ac:picMk id="14" creationId="{2F8248B4-B3D0-60CE-4FEF-E4183AD89336}"/>
          </ac:picMkLst>
        </pc:picChg>
        <pc:picChg chg="add mod">
          <ac:chgData name="kabilan appukutty" userId="6f48743f0ef2618b" providerId="LiveId" clId="{B9FE5810-AF95-4DD3-B902-C2A58127635D}" dt="2024-06-04T18:44:43.082" v="1418" actId="14100"/>
          <ac:picMkLst>
            <pc:docMk/>
            <pc:sldMk cId="1897726752" sldId="261"/>
            <ac:picMk id="3074" creationId="{28C39B00-E014-F924-1905-5BC42409702B}"/>
          </ac:picMkLst>
        </pc:picChg>
      </pc:sldChg>
      <pc:sldChg chg="addSp delSp modSp new mod">
        <pc:chgData name="kabilan appukutty" userId="6f48743f0ef2618b" providerId="LiveId" clId="{B9FE5810-AF95-4DD3-B902-C2A58127635D}" dt="2024-06-04T18:49:27.009" v="1478" actId="14100"/>
        <pc:sldMkLst>
          <pc:docMk/>
          <pc:sldMk cId="3232050053" sldId="262"/>
        </pc:sldMkLst>
        <pc:picChg chg="add mod">
          <ac:chgData name="kabilan appukutty" userId="6f48743f0ef2618b" providerId="LiveId" clId="{B9FE5810-AF95-4DD3-B902-C2A58127635D}" dt="2024-06-04T18:47:22.365" v="1455" actId="1076"/>
          <ac:picMkLst>
            <pc:docMk/>
            <pc:sldMk cId="3232050053" sldId="262"/>
            <ac:picMk id="2" creationId="{1D25F587-6689-B4C9-58B3-93E4E7E73F79}"/>
          </ac:picMkLst>
        </pc:picChg>
        <pc:picChg chg="add mod">
          <ac:chgData name="kabilan appukutty" userId="6f48743f0ef2618b" providerId="LiveId" clId="{B9FE5810-AF95-4DD3-B902-C2A58127635D}" dt="2024-06-04T18:47:24.256" v="1456" actId="1076"/>
          <ac:picMkLst>
            <pc:docMk/>
            <pc:sldMk cId="3232050053" sldId="262"/>
            <ac:picMk id="3" creationId="{06F2CF0F-0BC2-C39B-0A69-813B7A5715A5}"/>
          </ac:picMkLst>
        </pc:picChg>
        <pc:picChg chg="add mod">
          <ac:chgData name="kabilan appukutty" userId="6f48743f0ef2618b" providerId="LiveId" clId="{B9FE5810-AF95-4DD3-B902-C2A58127635D}" dt="2024-06-04T18:47:28.685" v="1457" actId="14100"/>
          <ac:picMkLst>
            <pc:docMk/>
            <pc:sldMk cId="3232050053" sldId="262"/>
            <ac:picMk id="4" creationId="{0DDF2729-07E9-8B49-0B3F-6A2AD4B18E53}"/>
          </ac:picMkLst>
        </pc:picChg>
        <pc:picChg chg="add del">
          <ac:chgData name="kabilan appukutty" userId="6f48743f0ef2618b" providerId="LiveId" clId="{B9FE5810-AF95-4DD3-B902-C2A58127635D}" dt="2024-06-04T18:47:46.192" v="1459" actId="478"/>
          <ac:picMkLst>
            <pc:docMk/>
            <pc:sldMk cId="3232050053" sldId="262"/>
            <ac:picMk id="5" creationId="{72D86CC9-F9EB-9850-F0AC-471186939DDE}"/>
          </ac:picMkLst>
        </pc:picChg>
        <pc:picChg chg="add mod">
          <ac:chgData name="kabilan appukutty" userId="6f48743f0ef2618b" providerId="LiveId" clId="{B9FE5810-AF95-4DD3-B902-C2A58127635D}" dt="2024-06-04T18:48:14.673" v="1464" actId="14100"/>
          <ac:picMkLst>
            <pc:docMk/>
            <pc:sldMk cId="3232050053" sldId="262"/>
            <ac:picMk id="6" creationId="{153D79C3-8A80-B9FB-6EA9-15F5F83251C5}"/>
          </ac:picMkLst>
        </pc:picChg>
        <pc:picChg chg="add mod">
          <ac:chgData name="kabilan appukutty" userId="6f48743f0ef2618b" providerId="LiveId" clId="{B9FE5810-AF95-4DD3-B902-C2A58127635D}" dt="2024-06-04T18:48:52.572" v="1470" actId="14100"/>
          <ac:picMkLst>
            <pc:docMk/>
            <pc:sldMk cId="3232050053" sldId="262"/>
            <ac:picMk id="7" creationId="{0261CC5C-3BF6-FE65-3DB2-784D24E0835E}"/>
          </ac:picMkLst>
        </pc:picChg>
        <pc:picChg chg="add mod">
          <ac:chgData name="kabilan appukutty" userId="6f48743f0ef2618b" providerId="LiveId" clId="{B9FE5810-AF95-4DD3-B902-C2A58127635D}" dt="2024-06-04T18:49:27.009" v="1478" actId="14100"/>
          <ac:picMkLst>
            <pc:docMk/>
            <pc:sldMk cId="3232050053" sldId="262"/>
            <ac:picMk id="8" creationId="{32CCAFD1-F899-2CC8-EBE7-96C25C83351D}"/>
          </ac:picMkLst>
        </pc:picChg>
      </pc:sldChg>
      <pc:sldChg chg="addSp modSp new mod">
        <pc:chgData name="kabilan appukutty" userId="6f48743f0ef2618b" providerId="LiveId" clId="{B9FE5810-AF95-4DD3-B902-C2A58127635D}" dt="2024-06-04T18:52:12.886" v="1501" actId="14100"/>
        <pc:sldMkLst>
          <pc:docMk/>
          <pc:sldMk cId="3485229478" sldId="263"/>
        </pc:sldMkLst>
        <pc:picChg chg="add mod">
          <ac:chgData name="kabilan appukutty" userId="6f48743f0ef2618b" providerId="LiveId" clId="{B9FE5810-AF95-4DD3-B902-C2A58127635D}" dt="2024-06-04T18:49:52.357" v="1482" actId="1076"/>
          <ac:picMkLst>
            <pc:docMk/>
            <pc:sldMk cId="3485229478" sldId="263"/>
            <ac:picMk id="2" creationId="{68BDC8EB-93F2-5FC3-316E-E44D1117B5D0}"/>
          </ac:picMkLst>
        </pc:picChg>
        <pc:picChg chg="add mod">
          <ac:chgData name="kabilan appukutty" userId="6f48743f0ef2618b" providerId="LiveId" clId="{B9FE5810-AF95-4DD3-B902-C2A58127635D}" dt="2024-06-04T18:50:26.731" v="1486" actId="1076"/>
          <ac:picMkLst>
            <pc:docMk/>
            <pc:sldMk cId="3485229478" sldId="263"/>
            <ac:picMk id="3" creationId="{89801798-599E-2374-323A-E86C24FE2C9C}"/>
          </ac:picMkLst>
        </pc:picChg>
        <pc:picChg chg="add mod">
          <ac:chgData name="kabilan appukutty" userId="6f48743f0ef2618b" providerId="LiveId" clId="{B9FE5810-AF95-4DD3-B902-C2A58127635D}" dt="2024-06-04T18:52:12.886" v="1501" actId="14100"/>
          <ac:picMkLst>
            <pc:docMk/>
            <pc:sldMk cId="3485229478" sldId="263"/>
            <ac:picMk id="4" creationId="{E035B62F-8939-6083-1DB1-8F6054219500}"/>
          </ac:picMkLst>
        </pc:picChg>
        <pc:picChg chg="add mod">
          <ac:chgData name="kabilan appukutty" userId="6f48743f0ef2618b" providerId="LiveId" clId="{B9FE5810-AF95-4DD3-B902-C2A58127635D}" dt="2024-06-04T18:52:08.132" v="1500" actId="1076"/>
          <ac:picMkLst>
            <pc:docMk/>
            <pc:sldMk cId="3485229478" sldId="263"/>
            <ac:picMk id="5" creationId="{2E7CAD5A-140C-455F-C35B-2F8779C5E3D5}"/>
          </ac:picMkLst>
        </pc:picChg>
        <pc:picChg chg="add mod">
          <ac:chgData name="kabilan appukutty" userId="6f48743f0ef2618b" providerId="LiveId" clId="{B9FE5810-AF95-4DD3-B902-C2A58127635D}" dt="2024-06-04T18:51:50.998" v="1499" actId="14100"/>
          <ac:picMkLst>
            <pc:docMk/>
            <pc:sldMk cId="3485229478" sldId="263"/>
            <ac:picMk id="6" creationId="{B6290B58-B126-F2F1-3140-E9931AFDF7CB}"/>
          </ac:picMkLst>
        </pc:picChg>
      </pc:sldChg>
      <pc:sldChg chg="addSp modSp new mod">
        <pc:chgData name="kabilan appukutty" userId="6f48743f0ef2618b" providerId="LiveId" clId="{B9FE5810-AF95-4DD3-B902-C2A58127635D}" dt="2024-06-04T18:54:06.870" v="1524" actId="1076"/>
        <pc:sldMkLst>
          <pc:docMk/>
          <pc:sldMk cId="3785313832" sldId="264"/>
        </pc:sldMkLst>
        <pc:picChg chg="add mod">
          <ac:chgData name="kabilan appukutty" userId="6f48743f0ef2618b" providerId="LiveId" clId="{B9FE5810-AF95-4DD3-B902-C2A58127635D}" dt="2024-06-04T18:54:06.870" v="1524" actId="1076"/>
          <ac:picMkLst>
            <pc:docMk/>
            <pc:sldMk cId="3785313832" sldId="264"/>
            <ac:picMk id="2" creationId="{270BEB55-8269-0F18-3D34-F9D390868467}"/>
          </ac:picMkLst>
        </pc:picChg>
        <pc:picChg chg="add mod">
          <ac:chgData name="kabilan appukutty" userId="6f48743f0ef2618b" providerId="LiveId" clId="{B9FE5810-AF95-4DD3-B902-C2A58127635D}" dt="2024-06-04T18:53:32.020" v="1517" actId="14100"/>
          <ac:picMkLst>
            <pc:docMk/>
            <pc:sldMk cId="3785313832" sldId="264"/>
            <ac:picMk id="4098" creationId="{AE7C3454-BA9C-8C66-1886-1769C4B37E9A}"/>
          </ac:picMkLst>
        </pc:picChg>
        <pc:picChg chg="add mod">
          <ac:chgData name="kabilan appukutty" userId="6f48743f0ef2618b" providerId="LiveId" clId="{B9FE5810-AF95-4DD3-B902-C2A58127635D}" dt="2024-06-04T18:54:03.178" v="1523" actId="1076"/>
          <ac:picMkLst>
            <pc:docMk/>
            <pc:sldMk cId="3785313832" sldId="264"/>
            <ac:picMk id="4100" creationId="{56E512DE-2E00-8E7F-C7EA-02CEBF0B13C5}"/>
          </ac:picMkLst>
        </pc:picChg>
        <pc:picChg chg="add mod">
          <ac:chgData name="kabilan appukutty" userId="6f48743f0ef2618b" providerId="LiveId" clId="{B9FE5810-AF95-4DD3-B902-C2A58127635D}" dt="2024-06-04T18:53:51.267" v="1522" actId="14100"/>
          <ac:picMkLst>
            <pc:docMk/>
            <pc:sldMk cId="3785313832" sldId="264"/>
            <ac:picMk id="4102" creationId="{AB74F277-A6EB-1940-6A87-DD37A00F2034}"/>
          </ac:picMkLst>
        </pc:picChg>
      </pc:sldChg>
      <pc:sldChg chg="addSp modSp new mod ord">
        <pc:chgData name="kabilan appukutty" userId="6f48743f0ef2618b" providerId="LiveId" clId="{B9FE5810-AF95-4DD3-B902-C2A58127635D}" dt="2024-06-04T19:27:55.494" v="1758"/>
        <pc:sldMkLst>
          <pc:docMk/>
          <pc:sldMk cId="1623193190" sldId="265"/>
        </pc:sldMkLst>
        <pc:spChg chg="add mod">
          <ac:chgData name="kabilan appukutty" userId="6f48743f0ef2618b" providerId="LiveId" clId="{B9FE5810-AF95-4DD3-B902-C2A58127635D}" dt="2024-06-04T19:04:56.684" v="1560" actId="255"/>
          <ac:spMkLst>
            <pc:docMk/>
            <pc:sldMk cId="1623193190" sldId="265"/>
            <ac:spMk id="4" creationId="{BF3FC410-7DF4-F61D-A8F6-50FE7F1C6594}"/>
          </ac:spMkLst>
        </pc:spChg>
        <pc:picChg chg="add mod">
          <ac:chgData name="kabilan appukutty" userId="6f48743f0ef2618b" providerId="LiveId" clId="{B9FE5810-AF95-4DD3-B902-C2A58127635D}" dt="2024-06-04T19:04:06.418" v="1527" actId="14100"/>
          <ac:picMkLst>
            <pc:docMk/>
            <pc:sldMk cId="1623193190" sldId="265"/>
            <ac:picMk id="3" creationId="{C3A9A6EC-819C-6ED6-6C9E-D5E4D1B76DF6}"/>
          </ac:picMkLst>
        </pc:picChg>
      </pc:sldChg>
      <pc:sldChg chg="addSp modSp new mod">
        <pc:chgData name="kabilan appukutty" userId="6f48743f0ef2618b" providerId="LiveId" clId="{B9FE5810-AF95-4DD3-B902-C2A58127635D}" dt="2024-06-04T19:06:51.566" v="1564" actId="1076"/>
        <pc:sldMkLst>
          <pc:docMk/>
          <pc:sldMk cId="2222332281" sldId="266"/>
        </pc:sldMkLst>
        <pc:picChg chg="add mod">
          <ac:chgData name="kabilan appukutty" userId="6f48743f0ef2618b" providerId="LiveId" clId="{B9FE5810-AF95-4DD3-B902-C2A58127635D}" dt="2024-06-04T19:06:51.566" v="1564" actId="1076"/>
          <ac:picMkLst>
            <pc:docMk/>
            <pc:sldMk cId="2222332281" sldId="266"/>
            <ac:picMk id="3" creationId="{8391B81F-CA12-ECF6-3977-B13A5D7C28F0}"/>
          </ac:picMkLst>
        </pc:picChg>
      </pc:sldChg>
      <pc:sldChg chg="addSp modSp new mod">
        <pc:chgData name="kabilan appukutty" userId="6f48743f0ef2618b" providerId="LiveId" clId="{B9FE5810-AF95-4DD3-B902-C2A58127635D}" dt="2024-06-04T19:07:38.250" v="1568" actId="14100"/>
        <pc:sldMkLst>
          <pc:docMk/>
          <pc:sldMk cId="2427993326" sldId="267"/>
        </pc:sldMkLst>
        <pc:picChg chg="add mod">
          <ac:chgData name="kabilan appukutty" userId="6f48743f0ef2618b" providerId="LiveId" clId="{B9FE5810-AF95-4DD3-B902-C2A58127635D}" dt="2024-06-04T19:07:38.250" v="1568" actId="14100"/>
          <ac:picMkLst>
            <pc:docMk/>
            <pc:sldMk cId="2427993326" sldId="267"/>
            <ac:picMk id="3" creationId="{90259CF6-3E0D-C53D-54C5-98CEA80FB023}"/>
          </ac:picMkLst>
        </pc:picChg>
      </pc:sldChg>
      <pc:sldChg chg="addSp modSp new mod">
        <pc:chgData name="kabilan appukutty" userId="6f48743f0ef2618b" providerId="LiveId" clId="{B9FE5810-AF95-4DD3-B902-C2A58127635D}" dt="2024-06-04T19:08:26.211" v="1572" actId="14100"/>
        <pc:sldMkLst>
          <pc:docMk/>
          <pc:sldMk cId="4071146700" sldId="268"/>
        </pc:sldMkLst>
        <pc:picChg chg="add mod">
          <ac:chgData name="kabilan appukutty" userId="6f48743f0ef2618b" providerId="LiveId" clId="{B9FE5810-AF95-4DD3-B902-C2A58127635D}" dt="2024-06-04T19:08:26.211" v="1572" actId="14100"/>
          <ac:picMkLst>
            <pc:docMk/>
            <pc:sldMk cId="4071146700" sldId="268"/>
            <ac:picMk id="3" creationId="{44771626-2089-BB54-D637-F635F8076F69}"/>
          </ac:picMkLst>
        </pc:picChg>
      </pc:sldChg>
      <pc:sldChg chg="addSp modSp new mod">
        <pc:chgData name="kabilan appukutty" userId="6f48743f0ef2618b" providerId="LiveId" clId="{B9FE5810-AF95-4DD3-B902-C2A58127635D}" dt="2024-06-04T19:09:01.868" v="1576" actId="14100"/>
        <pc:sldMkLst>
          <pc:docMk/>
          <pc:sldMk cId="422275059" sldId="269"/>
        </pc:sldMkLst>
        <pc:picChg chg="add mod">
          <ac:chgData name="kabilan appukutty" userId="6f48743f0ef2618b" providerId="LiveId" clId="{B9FE5810-AF95-4DD3-B902-C2A58127635D}" dt="2024-06-04T19:09:01.868" v="1576" actId="14100"/>
          <ac:picMkLst>
            <pc:docMk/>
            <pc:sldMk cId="422275059" sldId="269"/>
            <ac:picMk id="3" creationId="{F055F684-9A28-DEAC-F68D-7A65003377B4}"/>
          </ac:picMkLst>
        </pc:picChg>
      </pc:sldChg>
      <pc:sldChg chg="addSp delSp modSp new mod ord">
        <pc:chgData name="kabilan appukutty" userId="6f48743f0ef2618b" providerId="LiveId" clId="{B9FE5810-AF95-4DD3-B902-C2A58127635D}" dt="2024-06-04T19:44:56.747" v="2057"/>
        <pc:sldMkLst>
          <pc:docMk/>
          <pc:sldMk cId="1058905851" sldId="270"/>
        </pc:sldMkLst>
        <pc:spChg chg="add del">
          <ac:chgData name="kabilan appukutty" userId="6f48743f0ef2618b" providerId="LiveId" clId="{B9FE5810-AF95-4DD3-B902-C2A58127635D}" dt="2024-06-04T19:15:36.195" v="1581" actId="22"/>
          <ac:spMkLst>
            <pc:docMk/>
            <pc:sldMk cId="1058905851" sldId="270"/>
            <ac:spMk id="3" creationId="{10B01497-CC91-2F3E-F88E-D8B54605C4EF}"/>
          </ac:spMkLst>
        </pc:spChg>
        <pc:spChg chg="add mod">
          <ac:chgData name="kabilan appukutty" userId="6f48743f0ef2618b" providerId="LiveId" clId="{B9FE5810-AF95-4DD3-B902-C2A58127635D}" dt="2024-06-04T19:37:28.380" v="1988" actId="20577"/>
          <ac:spMkLst>
            <pc:docMk/>
            <pc:sldMk cId="1058905851" sldId="270"/>
            <ac:spMk id="5" creationId="{40F44DFC-7B47-2278-5E33-6982335690D8}"/>
          </ac:spMkLst>
        </pc:spChg>
      </pc:sldChg>
      <pc:sldChg chg="addSp modSp new mod ord">
        <pc:chgData name="kabilan appukutty" userId="6f48743f0ef2618b" providerId="LiveId" clId="{B9FE5810-AF95-4DD3-B902-C2A58127635D}" dt="2024-06-04T19:30:17.403" v="1847" actId="2710"/>
        <pc:sldMkLst>
          <pc:docMk/>
          <pc:sldMk cId="2071484604" sldId="271"/>
        </pc:sldMkLst>
        <pc:spChg chg="add mod">
          <ac:chgData name="kabilan appukutty" userId="6f48743f0ef2618b" providerId="LiveId" clId="{B9FE5810-AF95-4DD3-B902-C2A58127635D}" dt="2024-06-04T19:30:17.403" v="1847" actId="2710"/>
          <ac:spMkLst>
            <pc:docMk/>
            <pc:sldMk cId="2071484604" sldId="271"/>
            <ac:spMk id="3" creationId="{31E41360-4F5B-D86B-172D-20F9C7E2FAF2}"/>
          </ac:spMkLst>
        </pc:spChg>
        <pc:spChg chg="add mod">
          <ac:chgData name="kabilan appukutty" userId="6f48743f0ef2618b" providerId="LiveId" clId="{B9FE5810-AF95-4DD3-B902-C2A58127635D}" dt="2024-06-04T19:28:59.139" v="1795" actId="255"/>
          <ac:spMkLst>
            <pc:docMk/>
            <pc:sldMk cId="2071484604" sldId="271"/>
            <ac:spMk id="4" creationId="{0BDF3F50-5015-7DC9-4B08-B22EC8289B07}"/>
          </ac:spMkLst>
        </pc:spChg>
      </pc:sldChg>
      <pc:sldChg chg="addSp delSp modSp new mod modClrScheme chgLayout">
        <pc:chgData name="kabilan appukutty" userId="6f48743f0ef2618b" providerId="LiveId" clId="{B9FE5810-AF95-4DD3-B902-C2A58127635D}" dt="2024-06-04T19:44:48.166" v="2055" actId="1076"/>
        <pc:sldMkLst>
          <pc:docMk/>
          <pc:sldMk cId="1012196164" sldId="272"/>
        </pc:sldMkLst>
        <pc:spChg chg="add mod">
          <ac:chgData name="kabilan appukutty" userId="6f48743f0ef2618b" providerId="LiveId" clId="{B9FE5810-AF95-4DD3-B902-C2A58127635D}" dt="2024-06-04T19:38:01.291" v="2003" actId="20577"/>
          <ac:spMkLst>
            <pc:docMk/>
            <pc:sldMk cId="1012196164" sldId="272"/>
            <ac:spMk id="2" creationId="{C3260422-8AE0-7041-E72D-1602CB116BD4}"/>
          </ac:spMkLst>
        </pc:spChg>
        <pc:spChg chg="add del mod">
          <ac:chgData name="kabilan appukutty" userId="6f48743f0ef2618b" providerId="LiveId" clId="{B9FE5810-AF95-4DD3-B902-C2A58127635D}" dt="2024-06-04T19:41:31.599" v="2014" actId="478"/>
          <ac:spMkLst>
            <pc:docMk/>
            <pc:sldMk cId="1012196164" sldId="272"/>
            <ac:spMk id="3" creationId="{E33137AE-5C4E-D3BE-4557-45A0370A6968}"/>
          </ac:spMkLst>
        </pc:spChg>
        <pc:spChg chg="add del mod">
          <ac:chgData name="kabilan appukutty" userId="6f48743f0ef2618b" providerId="LiveId" clId="{B9FE5810-AF95-4DD3-B902-C2A58127635D}" dt="2024-06-04T19:39:31.620" v="2009" actId="478"/>
          <ac:spMkLst>
            <pc:docMk/>
            <pc:sldMk cId="1012196164" sldId="272"/>
            <ac:spMk id="6" creationId="{688074D1-8C68-534B-231D-367CA5CD594E}"/>
          </ac:spMkLst>
        </pc:spChg>
        <pc:spChg chg="add mod">
          <ac:chgData name="kabilan appukutty" userId="6f48743f0ef2618b" providerId="LiveId" clId="{B9FE5810-AF95-4DD3-B902-C2A58127635D}" dt="2024-06-04T19:44:48.166" v="2055" actId="1076"/>
          <ac:spMkLst>
            <pc:docMk/>
            <pc:sldMk cId="1012196164" sldId="272"/>
            <ac:spMk id="7" creationId="{D0E9020C-DE0F-53DC-1F49-333D404DE7EF}"/>
          </ac:spMkLst>
        </pc:spChg>
        <pc:picChg chg="add mod">
          <ac:chgData name="kabilan appukutty" userId="6f48743f0ef2618b" providerId="LiveId" clId="{B9FE5810-AF95-4DD3-B902-C2A58127635D}" dt="2024-06-04T19:42:46.598" v="2018"/>
          <ac:picMkLst>
            <pc:docMk/>
            <pc:sldMk cId="1012196164" sldId="272"/>
            <ac:picMk id="5" creationId="{CF7619A7-79D0-AA4F-7E0C-7BDAA1CE7CA4}"/>
          </ac:picMkLst>
        </pc:picChg>
        <pc:picChg chg="add mod">
          <ac:chgData name="kabilan appukutty" userId="6f48743f0ef2618b" providerId="LiveId" clId="{B9FE5810-AF95-4DD3-B902-C2A58127635D}" dt="2024-06-04T19:43:53.189" v="2019"/>
          <ac:picMkLst>
            <pc:docMk/>
            <pc:sldMk cId="1012196164" sldId="272"/>
            <ac:picMk id="5122" creationId="{A8466455-755F-3EC7-EE0D-D37421FC3E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G-Kabila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://www.linkedin.com/in/kabilanganesan" TargetMode="External"/><Relationship Id="rId4" Type="http://schemas.openxmlformats.org/officeDocument/2006/relationships/hyperlink" Target="https://lthub.ubc.ca/guides/github-instructor-gui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6079-0A64-CE4D-C4A0-E864B1E50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BUDGET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1B7A-D0FE-9BEB-CEEF-9C50A2788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8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41360-4F5B-D86B-172D-20F9C7E2FAF2}"/>
              </a:ext>
            </a:extLst>
          </p:cNvPr>
          <p:cNvSpPr txBox="1"/>
          <p:nvPr/>
        </p:nvSpPr>
        <p:spPr>
          <a:xfrm>
            <a:off x="3047238" y="1736682"/>
            <a:ext cx="7047738" cy="3446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Distribution of customers and sales with respect to Countries.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Distribution of sales with respect to the product category.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Distribution of sales with respect to the product sub-category.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Distribution of sales with respect to the yearly income of the customers.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Budget distribution with respect to product category and sub-category.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F3F50-5015-7DC9-4B08-B22EC8289B07}"/>
              </a:ext>
            </a:extLst>
          </p:cNvPr>
          <p:cNvSpPr txBox="1"/>
          <p:nvPr/>
        </p:nvSpPr>
        <p:spPr>
          <a:xfrm>
            <a:off x="3287268" y="996696"/>
            <a:ext cx="56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KEY PERFORMANCE INDICATORS</a:t>
            </a:r>
          </a:p>
        </p:txBody>
      </p:sp>
    </p:spTree>
    <p:extLst>
      <p:ext uri="{BB962C8B-B14F-4D97-AF65-F5344CB8AC3E}">
        <p14:creationId xmlns:p14="http://schemas.microsoft.com/office/powerpoint/2010/main" val="207148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9A6EC-819C-6ED6-6C9E-D5E4D1B76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1161288"/>
            <a:ext cx="10440305" cy="5133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3FC410-7DF4-F61D-A8F6-50FE7F1C6594}"/>
              </a:ext>
            </a:extLst>
          </p:cNvPr>
          <p:cNvSpPr txBox="1"/>
          <p:nvPr/>
        </p:nvSpPr>
        <p:spPr>
          <a:xfrm>
            <a:off x="2874263" y="722376"/>
            <a:ext cx="644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POWER BI DASHBOARD ANALYSIS</a:t>
            </a:r>
          </a:p>
        </p:txBody>
      </p:sp>
    </p:spTree>
    <p:extLst>
      <p:ext uri="{BB962C8B-B14F-4D97-AF65-F5344CB8AC3E}">
        <p14:creationId xmlns:p14="http://schemas.microsoft.com/office/powerpoint/2010/main" val="162319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1B81F-CA12-ECF6-3977-B13A5D7C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34" y="790007"/>
            <a:ext cx="9680131" cy="54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3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59CF6-3E0D-C53D-54C5-98CEA80F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4" y="777241"/>
            <a:ext cx="10295512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9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71626-2089-BB54-D637-F635F807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4" y="768097"/>
            <a:ext cx="10295512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5F684-9A28-DEAC-F68D-7A650033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" y="795528"/>
            <a:ext cx="10287892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F44DFC-7B47-2278-5E33-6982335690D8}"/>
              </a:ext>
            </a:extLst>
          </p:cNvPr>
          <p:cNvSpPr txBox="1"/>
          <p:nvPr/>
        </p:nvSpPr>
        <p:spPr>
          <a:xfrm>
            <a:off x="1399032" y="801547"/>
            <a:ext cx="9683496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OBSERVATIONS:﻿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Target sales and total Variance are positively correlated with each other.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Mountain Bikes accounted for 38.73% of Target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﻿Target sales and Variance diverged the most when the sub-category was Touring Bikes. when Target sales were higher than Variance.﻿﻿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﻿﻿﻿2016-Q4 in Year-Month 2016-Dec made up 6.65% of Sales.﻿﻿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﻿﻿﻿﻿Road Bikes had the highest Sales and were 25% higher than Socks, which had the lowest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﻿﻿﻿﻿Road Bikes accounted for 49.55% of Sales.﻿﻿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The company has experienced a significant increase in both profit and sales throughout the year 2016.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Gender and Marital status distribution of customers is more or less the same.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Australia had the highest Profit margin contribution % higher than Central, which had the lowest Profit margin contribution % at 0.00.﻿﻿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﻿Sales (132.94% increase) and cost (128.40% increase) both trended up between 2014 and 2016.﻿﻿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﻿﻿﻿﻿﻿﻿﻿﻿﻿﻿Sales were unexpectedly high in June 2016﻿﻿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﻿﻿﻿Sales had the most significant anomaly in June 2016.﻿﻿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﻿﻿Sales experienced the longest period of growth between October 2015 and December 2016.﻿﻿﻿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5890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0422-8AE0-7041-E72D-1602CB116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F7619A7-79D0-AA4F-7E0C-7BDAA1CE7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55264" y="4428044"/>
            <a:ext cx="978408" cy="550355"/>
          </a:xfrm>
          <a:prstGeom prst="rect">
            <a:avLst/>
          </a:prstGeom>
        </p:spPr>
      </p:pic>
      <p:pic>
        <p:nvPicPr>
          <p:cNvPr id="5122" name="Picture 2" descr="LinkedIn - Microsoft Apps">
            <a:hlinkClick r:id="rId5"/>
            <a:extLst>
              <a:ext uri="{FF2B5EF4-FFF2-40B4-BE49-F238E27FC236}">
                <a16:creationId xmlns:a16="http://schemas.microsoft.com/office/drawing/2014/main" id="{A8466455-755F-3EC7-EE0D-D37421FC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5" y="4428044"/>
            <a:ext cx="553402" cy="5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9020C-DE0F-53DC-1F49-333D404DE7EF}"/>
              </a:ext>
            </a:extLst>
          </p:cNvPr>
          <p:cNvSpPr txBox="1"/>
          <p:nvPr/>
        </p:nvSpPr>
        <p:spPr>
          <a:xfrm>
            <a:off x="6729984" y="4332068"/>
            <a:ext cx="27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KABILAN G</a:t>
            </a:r>
          </a:p>
          <a:p>
            <a:r>
              <a:rPr lang="en-IN" b="1" dirty="0"/>
              <a:t>g.kabilan227@gmail.com</a:t>
            </a:r>
          </a:p>
        </p:txBody>
      </p:sp>
    </p:spTree>
    <p:extLst>
      <p:ext uri="{BB962C8B-B14F-4D97-AF65-F5344CB8AC3E}">
        <p14:creationId xmlns:p14="http://schemas.microsoft.com/office/powerpoint/2010/main" val="10121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B4B2-4611-5091-780A-82CA0F2A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6684"/>
            <a:ext cx="9601196" cy="910675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5C18-1847-18AE-5845-B46207BCE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</a:t>
            </a:r>
          </a:p>
          <a:p>
            <a:pPr marL="0" indent="0">
              <a:buNone/>
            </a:pPr>
            <a:r>
              <a:rPr lang="en-US" sz="2000" dirty="0"/>
              <a:t>Our "Domain Sale" process is structured to help potential buyers purchase the domain they want immediately without the hassle of contacting the seller directly. A seller lists a domain for sale at a specific price in our Marketplace. An interested buyer sees this domain for sale and decides to buy it.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53A9-4C0D-EF13-C345-C43D0FD811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</a:t>
            </a:r>
          </a:p>
          <a:p>
            <a:pPr marL="0" indent="0">
              <a:buNone/>
            </a:pPr>
            <a:r>
              <a:rPr lang="en-US" sz="2000" dirty="0"/>
              <a:t>The objective of the "Domain Sale" process project is to analyze the sales data, budget information, and variances in a structured and insightful manner to facilitate informed decision-making for both potential buyers and the business.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53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7405D-0AFC-70C8-A51B-A30C077A60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7904" y="1005840"/>
            <a:ext cx="9381744" cy="4837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STEPS FOLLOWED IN DATA ANALYSIS –PYTHON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IMPORT NECESSARY LIBRARIES(NUMPY,PANDAS,MATPLOTLIB,SEABORN)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MERGING THE DATA- FROM EXCEL WORKBOOK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df1 = </a:t>
            </a:r>
            <a:r>
              <a:rPr lang="en-US" sz="1200" dirty="0" err="1"/>
              <a:t>pd.merge</a:t>
            </a:r>
            <a:r>
              <a:rPr lang="en-US" sz="1200" dirty="0"/>
              <a:t>(</a:t>
            </a:r>
            <a:r>
              <a:rPr lang="en-US" sz="1200" dirty="0" err="1"/>
              <a:t>sales_df,product_df</a:t>
            </a:r>
            <a:r>
              <a:rPr lang="en-US" sz="1200" dirty="0"/>
              <a:t>, on = '</a:t>
            </a:r>
            <a:r>
              <a:rPr lang="en-US" sz="1200" dirty="0" err="1"/>
              <a:t>ProductKey</a:t>
            </a:r>
            <a:r>
              <a:rPr lang="en-US" sz="1200" dirty="0"/>
              <a:t>',how='inner’)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df2 = </a:t>
            </a:r>
            <a:r>
              <a:rPr lang="en-US" sz="1200" dirty="0" err="1"/>
              <a:t>pd.merge</a:t>
            </a:r>
            <a:r>
              <a:rPr lang="en-US" sz="1200" dirty="0"/>
              <a:t>(df1,customer_df, on = '</a:t>
            </a:r>
            <a:r>
              <a:rPr lang="en-US" sz="1200" dirty="0" err="1"/>
              <a:t>CustomerKey</a:t>
            </a:r>
            <a:r>
              <a:rPr lang="en-US" sz="1200" dirty="0"/>
              <a:t>', how = 'inner’)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pd.merge</a:t>
            </a:r>
            <a:r>
              <a:rPr lang="en-US" sz="1200" dirty="0"/>
              <a:t>(df2,territory_df, on = '</a:t>
            </a:r>
            <a:r>
              <a:rPr lang="en-US" sz="1200" dirty="0" err="1"/>
              <a:t>SalesTerritoryKey</a:t>
            </a:r>
            <a:r>
              <a:rPr lang="en-US" sz="1200" dirty="0"/>
              <a:t>', how = 'inner’)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EXPLORATORY DATA ANALYSIS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NO OF ROWS=58189   NO OF COLUMNS=58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REMOVING THE DUPLICATE VALUES AND NULL VALUES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1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DD3BD6-A8BF-EBAD-6BF9-8F86E094210B}"/>
              </a:ext>
            </a:extLst>
          </p:cNvPr>
          <p:cNvSpPr txBox="1"/>
          <p:nvPr/>
        </p:nvSpPr>
        <p:spPr>
          <a:xfrm>
            <a:off x="1538478" y="1250942"/>
            <a:ext cx="93703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FEATURE ENGINEERING:</a:t>
            </a:r>
          </a:p>
          <a:p>
            <a:pPr lvl="1"/>
            <a:endParaRPr lang="en-U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EXTRACTING FEATURES FROM ORDER DATE ( SALES_YEAR, SALES_MONTH, SALES_DAY, SALES_WEEK, SALES_DAY_NAME, ‘YEAR_MONTH’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NEW FEATURES:</a:t>
            </a:r>
          </a:p>
          <a:p>
            <a:pPr lvl="1"/>
            <a:endParaRPr lang="en-U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TOTAL_INVOICE_AMNT = SALES_AMOUNT + TAX_AMOUNT</a:t>
            </a:r>
          </a:p>
          <a:p>
            <a:pPr lvl="1"/>
            <a:endParaRPr lang="en-U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PROFIT = UNITE PRICE * ORDER_QTY – TOTAL_PRODUCT_COST</a:t>
            </a:r>
          </a:p>
          <a:p>
            <a:pPr lvl="1"/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dirty="0"/>
              <a:t> REPLACING THE ‘ , ‘  TO  ‘ – ‘  IN  PRODUCT NAME FEATURE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2DC91-867D-C60F-15A8-DDBEBA522AD4}"/>
              </a:ext>
            </a:extLst>
          </p:cNvPr>
          <p:cNvSpPr txBox="1"/>
          <p:nvPr/>
        </p:nvSpPr>
        <p:spPr>
          <a:xfrm>
            <a:off x="3329940" y="859536"/>
            <a:ext cx="553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VISUALIZATION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28FE5-2EFA-EE13-62DD-F9842BE8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76" y="1417319"/>
            <a:ext cx="2716720" cy="2167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F9BD0-BFFD-626F-D3AD-306D67AE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28" y="1417319"/>
            <a:ext cx="3438144" cy="2167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2E1C1C-8DC5-A39C-EDF2-687F8608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105" y="1417319"/>
            <a:ext cx="2932176" cy="2167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D344F-0CAC-11D5-7A5D-ED7B35FE5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177" y="3831335"/>
            <a:ext cx="2716720" cy="2167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F1FFFF-31C3-04E8-7351-30B6E9205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928" y="3831335"/>
            <a:ext cx="3438144" cy="2167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C23168-33D5-6413-5BEB-855888C851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103" y="3831335"/>
            <a:ext cx="2904876" cy="21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2DC91-867D-C60F-15A8-DDBEBA522AD4}"/>
              </a:ext>
            </a:extLst>
          </p:cNvPr>
          <p:cNvSpPr txBox="1"/>
          <p:nvPr/>
        </p:nvSpPr>
        <p:spPr>
          <a:xfrm>
            <a:off x="3329940" y="859536"/>
            <a:ext cx="553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VISUALIZATION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C39B00-E014-F924-1905-5BC42409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73" y="1380745"/>
            <a:ext cx="287165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31DE79-32D9-7BD6-6A04-7D6077C1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73" y="1380743"/>
            <a:ext cx="3657794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EBB256-C9A4-C8E3-A832-B4FF84AB5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912" y="1380744"/>
            <a:ext cx="2951202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8642FE-2463-2D46-93AD-E2121F206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373" y="3986784"/>
            <a:ext cx="2871655" cy="2112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6EE27C-C92F-C8CE-AB28-C3EA20AC2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573" y="3859270"/>
            <a:ext cx="3657794" cy="2240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8248B4-B3D0-60CE-4FEF-E4183AD89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1912" y="3862543"/>
            <a:ext cx="2951202" cy="22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2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25F587-6689-B4C9-58B3-93E4E7E7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978408"/>
            <a:ext cx="3511296" cy="2477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F2CF0F-0BC2-C39B-0A69-813B7A57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91" y="978408"/>
            <a:ext cx="3130033" cy="2477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DF2729-07E9-8B49-0B3F-6A2AD4B18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31" y="978408"/>
            <a:ext cx="2777681" cy="2477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3D79C3-8A80-B9FB-6EA9-15F5F8325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89" y="3706794"/>
            <a:ext cx="3511296" cy="247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1CC5C-3BF6-FE65-3DB2-784D24E08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791" y="3706793"/>
            <a:ext cx="3130033" cy="2477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CAFD1-F899-2CC8-EBE7-96C25C833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629" y="3708744"/>
            <a:ext cx="2777682" cy="24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DC8EB-93F2-5FC3-316E-E44D1117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" y="833437"/>
            <a:ext cx="3163359" cy="24949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801798-599E-2374-323A-E86C24FE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27" y="833437"/>
            <a:ext cx="3168946" cy="2494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35B62F-8939-6083-1DB1-8F6054219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92" y="3605213"/>
            <a:ext cx="6749881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CAD5A-140C-455F-C35B-2F8779C5E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681" y="3522642"/>
            <a:ext cx="2850727" cy="2501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90B58-B126-F2F1-3140-E9931AFDF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049" y="871250"/>
            <a:ext cx="3163359" cy="24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2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E7C3454-BA9C-8C66-1886-1769C4B3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7" y="868679"/>
            <a:ext cx="3004731" cy="265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0BEB55-8269-0F18-3D34-F9D39086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363" y="612647"/>
            <a:ext cx="2956066" cy="2651761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6E512DE-2E00-8E7F-C7EA-02CEBF0B1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98" y="3429000"/>
            <a:ext cx="3004731" cy="265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B74F277-A6EB-1940-6A87-DD37A00F2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6" y="3661028"/>
            <a:ext cx="3004731" cy="246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1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567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Wingdings</vt:lpstr>
      <vt:lpstr>Organic</vt:lpstr>
      <vt:lpstr>BUDGET SALES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appukutty</dc:creator>
  <cp:lastModifiedBy>kabilan appukutty</cp:lastModifiedBy>
  <cp:revision>1</cp:revision>
  <dcterms:created xsi:type="dcterms:W3CDTF">2024-06-04T17:50:10Z</dcterms:created>
  <dcterms:modified xsi:type="dcterms:W3CDTF">2024-06-04T19:44:58Z</dcterms:modified>
</cp:coreProperties>
</file>