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8439"/>
            <a:ext cx="74111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Decision Trees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7606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decision tree is a powerful machine learning algorithm used for classification and regression tasks. It visually represents a series of decisions and their potential consequences, allowing for informed and data-driven decision-making.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510885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613" y="5116473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504480" y="5092184"/>
            <a:ext cx="33641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Dr. Mahammad Shabana</a:t>
            </a:r>
            <a:endParaRPr lang="en-US" sz="2187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71350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Limitations of Decision Trees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Overfitting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Decision trees can become too complex and overfit the training data, leading to poor generalization on new, unseen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Bias in Data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quality and representativeness of the input data can significantly impact the decision tree's performance and outputs.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Hierarchical Decisions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Decision trees make decisions in a hierarchical manner, which may not always capture the complex, multidimensional nature of real-world problems.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376" y="543044"/>
            <a:ext cx="8064937" cy="623006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24376" y="7069336"/>
            <a:ext cx="493776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60"/>
              </a:lnSpc>
              <a:buNone/>
            </a:pPr>
            <a:endParaRPr lang="en-US" sz="3888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80874"/>
            <a:ext cx="64172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Decision Trees Work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308503"/>
            <a:ext cx="44410" cy="4640223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786122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5584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8" name="Text 6"/>
          <p:cNvSpPr/>
          <p:nvPr/>
        </p:nvSpPr>
        <p:spPr>
          <a:xfrm>
            <a:off x="2274510" y="260008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011091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Gather relevant data points that will be used to train the decision tree model.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288453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0607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3" name="Text 11"/>
          <p:cNvSpPr/>
          <p:nvPr/>
        </p:nvSpPr>
        <p:spPr>
          <a:xfrm>
            <a:off x="2274510" y="41024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Feature Selection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13421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the most important variables or features that will be used to make decisions.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5790783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56307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8" name="Text 16"/>
          <p:cNvSpPr/>
          <p:nvPr/>
        </p:nvSpPr>
        <p:spPr>
          <a:xfrm>
            <a:off x="2274510" y="560474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5353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Tree Construction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015752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algorithm recursively splits the data based on the feature that provides the greatest information gain.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1338917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427673"/>
            <a:ext cx="7007900" cy="976431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621167" y="10425232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endParaRPr lang="en-US" sz="3062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87277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Components of a Decision Tree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Root Node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starting point of the decision tree, where the entire dataset is considered.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Internal Nodes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Represent the decisions or tests performed on the data based on the selected features.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Leaf Nodes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final outcome or prediction made by the decision tree based on the data.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72803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Advantages of Decision Trees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264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191226" y="3068122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Interpretability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Decision trees are easily interpretable, making them transparent and explainable.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0264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7579519" y="3068122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They can handle both numerical and categorical data, and do not require feature scaling.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2191226" y="5086826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Non-parametric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Decision trees can capture non-linear relationships without making assumptions about the data.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8" name="Text 16"/>
          <p:cNvSpPr/>
          <p:nvPr/>
        </p:nvSpPr>
        <p:spPr>
          <a:xfrm>
            <a:off x="7579519" y="5086826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Robustness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They are resistant to outliers and can handle missing data effectively.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8796"/>
            <a:ext cx="94653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Decision Tree Example: Loan Approval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Credit Score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Evaluates the applicant's creditworthiness based on their credit history and financial information.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E1DBD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Income Level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Considers the applicant's current income and ability to make loan repayments.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E1DBD0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Employment Status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Assesses the stability and longevity of the applicant's employment situation.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E1DBD0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Loan Approval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final decision on whether to approve or deny the loan application.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519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Walkthrough of the Loan Approval Example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5827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5802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Credit Score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060633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decision tree first evaluates the applicant's credit score.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35827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5802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Income Level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060633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the credit score is sufficient, the decision tree then considers the applicant's income level.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35827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802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Employment Status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0633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Finally, the decision tree examines the applicant's employment status to make the final loan approval decision.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3274"/>
            <a:ext cx="84434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Interpreting Decision Tree Results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Approved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the applicant meets the required criteria, the loan is approved.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Denied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the applicant fails to meet one or more of the criteria, the loan is denied.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Uncertain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some cases, the decision tree may not have enough information to make a definitive decision.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2024-06-03T09:03:37Z</dcterms:created>
  <dcterms:modified xsi:type="dcterms:W3CDTF">2024-06-03T09:03:37Z</dcterms:modified>
</cp:coreProperties>
</file>