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62" r:id="rId3"/>
    <p:sldId id="260" r:id="rId4"/>
    <p:sldId id="261" r:id="rId5"/>
  </p:sldIdLst>
  <p:sldSz cx="21383625" cy="151193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990033"/>
    <a:srgbClr val="C4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2" d="100"/>
          <a:sy n="52" d="100"/>
        </p:scale>
        <p:origin x="1392" y="126"/>
      </p:cViewPr>
      <p:guideLst/>
    </p:cSldViewPr>
  </p:slideViewPr>
  <p:notesTextViewPr>
    <p:cViewPr>
      <p:scale>
        <a:sx n="1" d="1"/>
        <a:sy n="1" d="1"/>
      </p:scale>
      <p:origin x="0" y="0"/>
    </p:cViewPr>
  </p:notesTextViewPr>
  <p:sorterViewPr>
    <p:cViewPr>
      <p:scale>
        <a:sx n="100" d="100"/>
        <a:sy n="100" d="100"/>
      </p:scale>
      <p:origin x="0" y="-261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2474395"/>
            <a:ext cx="18176081" cy="5263774"/>
          </a:xfrm>
        </p:spPr>
        <p:txBody>
          <a:bodyPr anchor="b"/>
          <a:lstStyle>
            <a:lvl1pPr algn="ctr">
              <a:defRPr sz="13228"/>
            </a:lvl1pPr>
          </a:lstStyle>
          <a:p>
            <a:r>
              <a:rPr lang="en-US"/>
              <a:t>Click to edit Master title style</a:t>
            </a:r>
            <a:endParaRPr lang="en-US" dirty="0"/>
          </a:p>
        </p:txBody>
      </p:sp>
      <p:sp>
        <p:nvSpPr>
          <p:cNvPr id="3" name="Subtitle 2"/>
          <p:cNvSpPr>
            <a:spLocks noGrp="1"/>
          </p:cNvSpPr>
          <p:nvPr>
            <p:ph type="subTitle" idx="1"/>
          </p:nvPr>
        </p:nvSpPr>
        <p:spPr>
          <a:xfrm>
            <a:off x="2672953" y="7941160"/>
            <a:ext cx="16037719" cy="3650342"/>
          </a:xfrm>
        </p:spPr>
        <p:txBody>
          <a:bodyPr/>
          <a:lstStyle>
            <a:lvl1pPr marL="0" indent="0" algn="ctr">
              <a:buNone/>
              <a:defRPr sz="5291"/>
            </a:lvl1pPr>
            <a:lvl2pPr marL="1007943" indent="0" algn="ctr">
              <a:buNone/>
              <a:defRPr sz="4409"/>
            </a:lvl2pPr>
            <a:lvl3pPr marL="2015886" indent="0" algn="ctr">
              <a:buNone/>
              <a:defRPr sz="3968"/>
            </a:lvl3pPr>
            <a:lvl4pPr marL="3023829" indent="0" algn="ctr">
              <a:buNone/>
              <a:defRPr sz="3527"/>
            </a:lvl4pPr>
            <a:lvl5pPr marL="4031772" indent="0" algn="ctr">
              <a:buNone/>
              <a:defRPr sz="3527"/>
            </a:lvl5pPr>
            <a:lvl6pPr marL="5039716" indent="0" algn="ctr">
              <a:buNone/>
              <a:defRPr sz="3527"/>
            </a:lvl6pPr>
            <a:lvl7pPr marL="6047659" indent="0" algn="ctr">
              <a:buNone/>
              <a:defRPr sz="3527"/>
            </a:lvl7pPr>
            <a:lvl8pPr marL="7055602" indent="0" algn="ctr">
              <a:buNone/>
              <a:defRPr sz="3527"/>
            </a:lvl8pPr>
            <a:lvl9pPr marL="8063545" indent="0" algn="ctr">
              <a:buNone/>
              <a:defRPr sz="352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2DF057-DEF7-4FFC-BD27-0CA1CA6D5ABB}"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C6B38-51C4-44FE-9D8C-C0AA2F48FB4C}" type="slidenum">
              <a:rPr lang="en-US" smtClean="0"/>
              <a:t>‹#›</a:t>
            </a:fld>
            <a:endParaRPr lang="en-US"/>
          </a:p>
        </p:txBody>
      </p:sp>
    </p:spTree>
    <p:extLst>
      <p:ext uri="{BB962C8B-B14F-4D97-AF65-F5344CB8AC3E}">
        <p14:creationId xmlns:p14="http://schemas.microsoft.com/office/powerpoint/2010/main" val="3197652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2DF057-DEF7-4FFC-BD27-0CA1CA6D5ABB}"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C6B38-51C4-44FE-9D8C-C0AA2F48FB4C}" type="slidenum">
              <a:rPr lang="en-US" smtClean="0"/>
              <a:t>‹#›</a:t>
            </a:fld>
            <a:endParaRPr lang="en-US"/>
          </a:p>
        </p:txBody>
      </p:sp>
    </p:spTree>
    <p:extLst>
      <p:ext uri="{BB962C8B-B14F-4D97-AF65-F5344CB8AC3E}">
        <p14:creationId xmlns:p14="http://schemas.microsoft.com/office/powerpoint/2010/main" val="4095455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804966"/>
            <a:ext cx="4610844" cy="128129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804966"/>
            <a:ext cx="13565237" cy="1281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2DF057-DEF7-4FFC-BD27-0CA1CA6D5ABB}"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C6B38-51C4-44FE-9D8C-C0AA2F48FB4C}" type="slidenum">
              <a:rPr lang="en-US" smtClean="0"/>
              <a:t>‹#›</a:t>
            </a:fld>
            <a:endParaRPr lang="en-US"/>
          </a:p>
        </p:txBody>
      </p:sp>
    </p:spTree>
    <p:extLst>
      <p:ext uri="{BB962C8B-B14F-4D97-AF65-F5344CB8AC3E}">
        <p14:creationId xmlns:p14="http://schemas.microsoft.com/office/powerpoint/2010/main" val="357895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2DF057-DEF7-4FFC-BD27-0CA1CA6D5ABB}"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C6B38-51C4-44FE-9D8C-C0AA2F48FB4C}" type="slidenum">
              <a:rPr lang="en-US" smtClean="0"/>
              <a:t>‹#›</a:t>
            </a:fld>
            <a:endParaRPr lang="en-US"/>
          </a:p>
        </p:txBody>
      </p:sp>
    </p:spTree>
    <p:extLst>
      <p:ext uri="{BB962C8B-B14F-4D97-AF65-F5344CB8AC3E}">
        <p14:creationId xmlns:p14="http://schemas.microsoft.com/office/powerpoint/2010/main" val="1842683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3769342"/>
            <a:ext cx="18443377" cy="6289229"/>
          </a:xfrm>
        </p:spPr>
        <p:txBody>
          <a:bodyPr anchor="b"/>
          <a:lstStyle>
            <a:lvl1pPr>
              <a:defRPr sz="13228"/>
            </a:lvl1pPr>
          </a:lstStyle>
          <a:p>
            <a:r>
              <a:rPr lang="en-US"/>
              <a:t>Click to edit Master title style</a:t>
            </a:r>
            <a:endParaRPr lang="en-US" dirty="0"/>
          </a:p>
        </p:txBody>
      </p:sp>
      <p:sp>
        <p:nvSpPr>
          <p:cNvPr id="3" name="Text Placeholder 2"/>
          <p:cNvSpPr>
            <a:spLocks noGrp="1"/>
          </p:cNvSpPr>
          <p:nvPr>
            <p:ph type="body" idx="1"/>
          </p:nvPr>
        </p:nvSpPr>
        <p:spPr>
          <a:xfrm>
            <a:off x="1458988" y="10118069"/>
            <a:ext cx="18443377" cy="3307357"/>
          </a:xfrm>
        </p:spPr>
        <p:txBody>
          <a:bodyPr/>
          <a:lstStyle>
            <a:lvl1pPr marL="0" indent="0">
              <a:buNone/>
              <a:defRPr sz="5291">
                <a:solidFill>
                  <a:schemeClr val="tx1"/>
                </a:solidFill>
              </a:defRPr>
            </a:lvl1pPr>
            <a:lvl2pPr marL="1007943" indent="0">
              <a:buNone/>
              <a:defRPr sz="4409">
                <a:solidFill>
                  <a:schemeClr val="tx1">
                    <a:tint val="75000"/>
                  </a:schemeClr>
                </a:solidFill>
              </a:defRPr>
            </a:lvl2pPr>
            <a:lvl3pPr marL="2015886" indent="0">
              <a:buNone/>
              <a:defRPr sz="3968">
                <a:solidFill>
                  <a:schemeClr val="tx1">
                    <a:tint val="75000"/>
                  </a:schemeClr>
                </a:solidFill>
              </a:defRPr>
            </a:lvl3pPr>
            <a:lvl4pPr marL="3023829" indent="0">
              <a:buNone/>
              <a:defRPr sz="3527">
                <a:solidFill>
                  <a:schemeClr val="tx1">
                    <a:tint val="75000"/>
                  </a:schemeClr>
                </a:solidFill>
              </a:defRPr>
            </a:lvl4pPr>
            <a:lvl5pPr marL="4031772" indent="0">
              <a:buNone/>
              <a:defRPr sz="3527">
                <a:solidFill>
                  <a:schemeClr val="tx1">
                    <a:tint val="75000"/>
                  </a:schemeClr>
                </a:solidFill>
              </a:defRPr>
            </a:lvl5pPr>
            <a:lvl6pPr marL="5039716" indent="0">
              <a:buNone/>
              <a:defRPr sz="3527">
                <a:solidFill>
                  <a:schemeClr val="tx1">
                    <a:tint val="75000"/>
                  </a:schemeClr>
                </a:solidFill>
              </a:defRPr>
            </a:lvl6pPr>
            <a:lvl7pPr marL="6047659" indent="0">
              <a:buNone/>
              <a:defRPr sz="3527">
                <a:solidFill>
                  <a:schemeClr val="tx1">
                    <a:tint val="75000"/>
                  </a:schemeClr>
                </a:solidFill>
              </a:defRPr>
            </a:lvl7pPr>
            <a:lvl8pPr marL="7055602" indent="0">
              <a:buNone/>
              <a:defRPr sz="3527">
                <a:solidFill>
                  <a:schemeClr val="tx1">
                    <a:tint val="75000"/>
                  </a:schemeClr>
                </a:solidFill>
              </a:defRPr>
            </a:lvl8pPr>
            <a:lvl9pPr marL="8063545" indent="0">
              <a:buNone/>
              <a:defRPr sz="352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2DF057-DEF7-4FFC-BD27-0CA1CA6D5ABB}"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C6B38-51C4-44FE-9D8C-C0AA2F48FB4C}" type="slidenum">
              <a:rPr lang="en-US" smtClean="0"/>
              <a:t>‹#›</a:t>
            </a:fld>
            <a:endParaRPr lang="en-US"/>
          </a:p>
        </p:txBody>
      </p:sp>
    </p:spTree>
    <p:extLst>
      <p:ext uri="{BB962C8B-B14F-4D97-AF65-F5344CB8AC3E}">
        <p14:creationId xmlns:p14="http://schemas.microsoft.com/office/powerpoint/2010/main" val="244873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4024827"/>
            <a:ext cx="9088041" cy="9593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4024827"/>
            <a:ext cx="9088041" cy="9593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2DF057-DEF7-4FFC-BD27-0CA1CA6D5ABB}" type="datetimeFigureOut">
              <a:rPr lang="en-US" smtClean="0"/>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C6B38-51C4-44FE-9D8C-C0AA2F48FB4C}" type="slidenum">
              <a:rPr lang="en-US" smtClean="0"/>
              <a:t>‹#›</a:t>
            </a:fld>
            <a:endParaRPr lang="en-US"/>
          </a:p>
        </p:txBody>
      </p:sp>
    </p:spTree>
    <p:extLst>
      <p:ext uri="{BB962C8B-B14F-4D97-AF65-F5344CB8AC3E}">
        <p14:creationId xmlns:p14="http://schemas.microsoft.com/office/powerpoint/2010/main" val="2388905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804969"/>
            <a:ext cx="18443377" cy="29223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3706342"/>
            <a:ext cx="9046274" cy="1816421"/>
          </a:xfrm>
        </p:spPr>
        <p:txBody>
          <a:bodyPr anchor="b"/>
          <a:lstStyle>
            <a:lvl1pPr marL="0" indent="0">
              <a:buNone/>
              <a:defRPr sz="5291" b="1"/>
            </a:lvl1pPr>
            <a:lvl2pPr marL="1007943" indent="0">
              <a:buNone/>
              <a:defRPr sz="4409" b="1"/>
            </a:lvl2pPr>
            <a:lvl3pPr marL="2015886" indent="0">
              <a:buNone/>
              <a:defRPr sz="3968" b="1"/>
            </a:lvl3pPr>
            <a:lvl4pPr marL="3023829" indent="0">
              <a:buNone/>
              <a:defRPr sz="3527" b="1"/>
            </a:lvl4pPr>
            <a:lvl5pPr marL="4031772" indent="0">
              <a:buNone/>
              <a:defRPr sz="3527" b="1"/>
            </a:lvl5pPr>
            <a:lvl6pPr marL="5039716" indent="0">
              <a:buNone/>
              <a:defRPr sz="3527" b="1"/>
            </a:lvl6pPr>
            <a:lvl7pPr marL="6047659" indent="0">
              <a:buNone/>
              <a:defRPr sz="3527" b="1"/>
            </a:lvl7pPr>
            <a:lvl8pPr marL="7055602" indent="0">
              <a:buNone/>
              <a:defRPr sz="3527" b="1"/>
            </a:lvl8pPr>
            <a:lvl9pPr marL="8063545" indent="0">
              <a:buNone/>
              <a:defRPr sz="3527" b="1"/>
            </a:lvl9pPr>
          </a:lstStyle>
          <a:p>
            <a:pPr lvl="0"/>
            <a:r>
              <a:rPr lang="en-US"/>
              <a:t>Click to edit Master text styles</a:t>
            </a:r>
          </a:p>
        </p:txBody>
      </p:sp>
      <p:sp>
        <p:nvSpPr>
          <p:cNvPr id="4" name="Content Placeholder 3"/>
          <p:cNvSpPr>
            <a:spLocks noGrp="1"/>
          </p:cNvSpPr>
          <p:nvPr>
            <p:ph sz="half" idx="2"/>
          </p:nvPr>
        </p:nvSpPr>
        <p:spPr>
          <a:xfrm>
            <a:off x="1472912" y="5522763"/>
            <a:ext cx="9046274"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3706342"/>
            <a:ext cx="9090826" cy="1816421"/>
          </a:xfrm>
        </p:spPr>
        <p:txBody>
          <a:bodyPr anchor="b"/>
          <a:lstStyle>
            <a:lvl1pPr marL="0" indent="0">
              <a:buNone/>
              <a:defRPr sz="5291" b="1"/>
            </a:lvl1pPr>
            <a:lvl2pPr marL="1007943" indent="0">
              <a:buNone/>
              <a:defRPr sz="4409" b="1"/>
            </a:lvl2pPr>
            <a:lvl3pPr marL="2015886" indent="0">
              <a:buNone/>
              <a:defRPr sz="3968" b="1"/>
            </a:lvl3pPr>
            <a:lvl4pPr marL="3023829" indent="0">
              <a:buNone/>
              <a:defRPr sz="3527" b="1"/>
            </a:lvl4pPr>
            <a:lvl5pPr marL="4031772" indent="0">
              <a:buNone/>
              <a:defRPr sz="3527" b="1"/>
            </a:lvl5pPr>
            <a:lvl6pPr marL="5039716" indent="0">
              <a:buNone/>
              <a:defRPr sz="3527" b="1"/>
            </a:lvl6pPr>
            <a:lvl7pPr marL="6047659" indent="0">
              <a:buNone/>
              <a:defRPr sz="3527" b="1"/>
            </a:lvl7pPr>
            <a:lvl8pPr marL="7055602" indent="0">
              <a:buNone/>
              <a:defRPr sz="3527" b="1"/>
            </a:lvl8pPr>
            <a:lvl9pPr marL="8063545" indent="0">
              <a:buNone/>
              <a:defRPr sz="3527" b="1"/>
            </a:lvl9pPr>
          </a:lstStyle>
          <a:p>
            <a:pPr lvl="0"/>
            <a:r>
              <a:rPr lang="en-US"/>
              <a:t>Click to edit Master text styles</a:t>
            </a:r>
          </a:p>
        </p:txBody>
      </p:sp>
      <p:sp>
        <p:nvSpPr>
          <p:cNvPr id="6" name="Content Placeholder 5"/>
          <p:cNvSpPr>
            <a:spLocks noGrp="1"/>
          </p:cNvSpPr>
          <p:nvPr>
            <p:ph sz="quarter" idx="4"/>
          </p:nvPr>
        </p:nvSpPr>
        <p:spPr>
          <a:xfrm>
            <a:off x="10825461" y="5522763"/>
            <a:ext cx="9090826"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2DF057-DEF7-4FFC-BD27-0CA1CA6D5ABB}" type="datetimeFigureOut">
              <a:rPr lang="en-US" smtClean="0"/>
              <a:t>8/12/2022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C6B38-51C4-44FE-9D8C-C0AA2F48FB4C}" type="slidenum">
              <a:rPr lang="en-US" smtClean="0"/>
              <a:t>‹#›</a:t>
            </a:fld>
            <a:endParaRPr lang="en-US"/>
          </a:p>
        </p:txBody>
      </p:sp>
    </p:spTree>
    <p:extLst>
      <p:ext uri="{BB962C8B-B14F-4D97-AF65-F5344CB8AC3E}">
        <p14:creationId xmlns:p14="http://schemas.microsoft.com/office/powerpoint/2010/main" val="3812705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2DF057-DEF7-4FFC-BD27-0CA1CA6D5ABB}" type="datetimeFigureOut">
              <a:rPr lang="en-US" smtClean="0"/>
              <a:t>8/12/2022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C6B38-51C4-44FE-9D8C-C0AA2F48FB4C}" type="slidenum">
              <a:rPr lang="en-US" smtClean="0"/>
              <a:t>‹#›</a:t>
            </a:fld>
            <a:endParaRPr lang="en-US"/>
          </a:p>
        </p:txBody>
      </p:sp>
    </p:spTree>
    <p:extLst>
      <p:ext uri="{BB962C8B-B14F-4D97-AF65-F5344CB8AC3E}">
        <p14:creationId xmlns:p14="http://schemas.microsoft.com/office/powerpoint/2010/main" val="3707886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2DF057-DEF7-4FFC-BD27-0CA1CA6D5ABB}" type="datetimeFigureOut">
              <a:rPr lang="en-US" smtClean="0"/>
              <a:t>8/12/2022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C6B38-51C4-44FE-9D8C-C0AA2F48FB4C}" type="slidenum">
              <a:rPr lang="en-US" smtClean="0"/>
              <a:t>‹#›</a:t>
            </a:fld>
            <a:endParaRPr lang="en-US"/>
          </a:p>
        </p:txBody>
      </p:sp>
    </p:spTree>
    <p:extLst>
      <p:ext uri="{BB962C8B-B14F-4D97-AF65-F5344CB8AC3E}">
        <p14:creationId xmlns:p14="http://schemas.microsoft.com/office/powerpoint/2010/main" val="3831801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007957"/>
            <a:ext cx="6896776" cy="3527848"/>
          </a:xfrm>
        </p:spPr>
        <p:txBody>
          <a:bodyPr anchor="b"/>
          <a:lstStyle>
            <a:lvl1pPr>
              <a:defRPr sz="7055"/>
            </a:lvl1pPr>
          </a:lstStyle>
          <a:p>
            <a:r>
              <a:rPr lang="en-US"/>
              <a:t>Click to edit Master title style</a:t>
            </a:r>
            <a:endParaRPr lang="en-US" dirty="0"/>
          </a:p>
        </p:txBody>
      </p:sp>
      <p:sp>
        <p:nvSpPr>
          <p:cNvPr id="3" name="Content Placeholder 2"/>
          <p:cNvSpPr>
            <a:spLocks noGrp="1"/>
          </p:cNvSpPr>
          <p:nvPr>
            <p:ph idx="1"/>
          </p:nvPr>
        </p:nvSpPr>
        <p:spPr>
          <a:xfrm>
            <a:off x="9090826" y="2176910"/>
            <a:ext cx="10825460" cy="10744538"/>
          </a:xfrm>
        </p:spPr>
        <p:txBody>
          <a:bodyPr/>
          <a:lstStyle>
            <a:lvl1pPr>
              <a:defRPr sz="7055"/>
            </a:lvl1pPr>
            <a:lvl2pPr>
              <a:defRPr sz="6173"/>
            </a:lvl2pPr>
            <a:lvl3pPr>
              <a:defRPr sz="5291"/>
            </a:lvl3pPr>
            <a:lvl4pPr>
              <a:defRPr sz="4409"/>
            </a:lvl4pPr>
            <a:lvl5pPr>
              <a:defRPr sz="4409"/>
            </a:lvl5pPr>
            <a:lvl6pPr>
              <a:defRPr sz="4409"/>
            </a:lvl6pPr>
            <a:lvl7pPr>
              <a:defRPr sz="4409"/>
            </a:lvl7pPr>
            <a:lvl8pPr>
              <a:defRPr sz="4409"/>
            </a:lvl8pPr>
            <a:lvl9pPr>
              <a:defRPr sz="440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4535805"/>
            <a:ext cx="6896776" cy="8403140"/>
          </a:xfrm>
        </p:spPr>
        <p:txBody>
          <a:bodyPr/>
          <a:lstStyle>
            <a:lvl1pPr marL="0" indent="0">
              <a:buNone/>
              <a:defRPr sz="3527"/>
            </a:lvl1pPr>
            <a:lvl2pPr marL="1007943" indent="0">
              <a:buNone/>
              <a:defRPr sz="3086"/>
            </a:lvl2pPr>
            <a:lvl3pPr marL="2015886" indent="0">
              <a:buNone/>
              <a:defRPr sz="2646"/>
            </a:lvl3pPr>
            <a:lvl4pPr marL="3023829" indent="0">
              <a:buNone/>
              <a:defRPr sz="2205"/>
            </a:lvl4pPr>
            <a:lvl5pPr marL="4031772" indent="0">
              <a:buNone/>
              <a:defRPr sz="2205"/>
            </a:lvl5pPr>
            <a:lvl6pPr marL="5039716" indent="0">
              <a:buNone/>
              <a:defRPr sz="2205"/>
            </a:lvl6pPr>
            <a:lvl7pPr marL="6047659" indent="0">
              <a:buNone/>
              <a:defRPr sz="2205"/>
            </a:lvl7pPr>
            <a:lvl8pPr marL="7055602" indent="0">
              <a:buNone/>
              <a:defRPr sz="2205"/>
            </a:lvl8pPr>
            <a:lvl9pPr marL="8063545"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BC2DF057-DEF7-4FFC-BD27-0CA1CA6D5ABB}" type="datetimeFigureOut">
              <a:rPr lang="en-US" smtClean="0"/>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C6B38-51C4-44FE-9D8C-C0AA2F48FB4C}" type="slidenum">
              <a:rPr lang="en-US" smtClean="0"/>
              <a:t>‹#›</a:t>
            </a:fld>
            <a:endParaRPr lang="en-US"/>
          </a:p>
        </p:txBody>
      </p:sp>
    </p:spTree>
    <p:extLst>
      <p:ext uri="{BB962C8B-B14F-4D97-AF65-F5344CB8AC3E}">
        <p14:creationId xmlns:p14="http://schemas.microsoft.com/office/powerpoint/2010/main" val="2012548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007957"/>
            <a:ext cx="6896776" cy="3527848"/>
          </a:xfrm>
        </p:spPr>
        <p:txBody>
          <a:bodyPr anchor="b"/>
          <a:lstStyle>
            <a:lvl1pPr>
              <a:defRPr sz="7055"/>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2176910"/>
            <a:ext cx="10825460" cy="10744538"/>
          </a:xfrm>
        </p:spPr>
        <p:txBody>
          <a:bodyPr anchor="t"/>
          <a:lstStyle>
            <a:lvl1pPr marL="0" indent="0">
              <a:buNone/>
              <a:defRPr sz="7055"/>
            </a:lvl1pPr>
            <a:lvl2pPr marL="1007943" indent="0">
              <a:buNone/>
              <a:defRPr sz="6173"/>
            </a:lvl2pPr>
            <a:lvl3pPr marL="2015886" indent="0">
              <a:buNone/>
              <a:defRPr sz="5291"/>
            </a:lvl3pPr>
            <a:lvl4pPr marL="3023829" indent="0">
              <a:buNone/>
              <a:defRPr sz="4409"/>
            </a:lvl4pPr>
            <a:lvl5pPr marL="4031772" indent="0">
              <a:buNone/>
              <a:defRPr sz="4409"/>
            </a:lvl5pPr>
            <a:lvl6pPr marL="5039716" indent="0">
              <a:buNone/>
              <a:defRPr sz="4409"/>
            </a:lvl6pPr>
            <a:lvl7pPr marL="6047659" indent="0">
              <a:buNone/>
              <a:defRPr sz="4409"/>
            </a:lvl7pPr>
            <a:lvl8pPr marL="7055602" indent="0">
              <a:buNone/>
              <a:defRPr sz="4409"/>
            </a:lvl8pPr>
            <a:lvl9pPr marL="8063545" indent="0">
              <a:buNone/>
              <a:defRPr sz="4409"/>
            </a:lvl9pPr>
          </a:lstStyle>
          <a:p>
            <a:r>
              <a:rPr lang="en-US"/>
              <a:t>Click icon to add picture</a:t>
            </a:r>
            <a:endParaRPr lang="en-US" dirty="0"/>
          </a:p>
        </p:txBody>
      </p:sp>
      <p:sp>
        <p:nvSpPr>
          <p:cNvPr id="4" name="Text Placeholder 3"/>
          <p:cNvSpPr>
            <a:spLocks noGrp="1"/>
          </p:cNvSpPr>
          <p:nvPr>
            <p:ph type="body" sz="half" idx="2"/>
          </p:nvPr>
        </p:nvSpPr>
        <p:spPr>
          <a:xfrm>
            <a:off x="1472909" y="4535805"/>
            <a:ext cx="6896776" cy="8403140"/>
          </a:xfrm>
        </p:spPr>
        <p:txBody>
          <a:bodyPr/>
          <a:lstStyle>
            <a:lvl1pPr marL="0" indent="0">
              <a:buNone/>
              <a:defRPr sz="3527"/>
            </a:lvl1pPr>
            <a:lvl2pPr marL="1007943" indent="0">
              <a:buNone/>
              <a:defRPr sz="3086"/>
            </a:lvl2pPr>
            <a:lvl3pPr marL="2015886" indent="0">
              <a:buNone/>
              <a:defRPr sz="2646"/>
            </a:lvl3pPr>
            <a:lvl4pPr marL="3023829" indent="0">
              <a:buNone/>
              <a:defRPr sz="2205"/>
            </a:lvl4pPr>
            <a:lvl5pPr marL="4031772" indent="0">
              <a:buNone/>
              <a:defRPr sz="2205"/>
            </a:lvl5pPr>
            <a:lvl6pPr marL="5039716" indent="0">
              <a:buNone/>
              <a:defRPr sz="2205"/>
            </a:lvl6pPr>
            <a:lvl7pPr marL="6047659" indent="0">
              <a:buNone/>
              <a:defRPr sz="2205"/>
            </a:lvl7pPr>
            <a:lvl8pPr marL="7055602" indent="0">
              <a:buNone/>
              <a:defRPr sz="2205"/>
            </a:lvl8pPr>
            <a:lvl9pPr marL="8063545"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BC2DF057-DEF7-4FFC-BD27-0CA1CA6D5ABB}" type="datetimeFigureOut">
              <a:rPr lang="en-US" smtClean="0"/>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C6B38-51C4-44FE-9D8C-C0AA2F48FB4C}" type="slidenum">
              <a:rPr lang="en-US" smtClean="0"/>
              <a:t>‹#›</a:t>
            </a:fld>
            <a:endParaRPr lang="en-US"/>
          </a:p>
        </p:txBody>
      </p:sp>
    </p:spTree>
    <p:extLst>
      <p:ext uri="{BB962C8B-B14F-4D97-AF65-F5344CB8AC3E}">
        <p14:creationId xmlns:p14="http://schemas.microsoft.com/office/powerpoint/2010/main" val="2973652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804969"/>
            <a:ext cx="18443377" cy="29223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4024827"/>
            <a:ext cx="18443377" cy="95930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14013401"/>
            <a:ext cx="4811316" cy="804965"/>
          </a:xfrm>
          <a:prstGeom prst="rect">
            <a:avLst/>
          </a:prstGeom>
        </p:spPr>
        <p:txBody>
          <a:bodyPr vert="horz" lIns="91440" tIns="45720" rIns="91440" bIns="45720" rtlCol="0" anchor="ctr"/>
          <a:lstStyle>
            <a:lvl1pPr algn="l">
              <a:defRPr sz="2646">
                <a:solidFill>
                  <a:schemeClr val="tx1">
                    <a:tint val="75000"/>
                  </a:schemeClr>
                </a:solidFill>
              </a:defRPr>
            </a:lvl1pPr>
          </a:lstStyle>
          <a:p>
            <a:fld id="{BC2DF057-DEF7-4FFC-BD27-0CA1CA6D5ABB}" type="datetimeFigureOut">
              <a:rPr lang="en-US" smtClean="0"/>
              <a:t>8/12/2022</a:t>
            </a:fld>
            <a:endParaRPr lang="en-US"/>
          </a:p>
        </p:txBody>
      </p:sp>
      <p:sp>
        <p:nvSpPr>
          <p:cNvPr id="5" name="Footer Placeholder 4"/>
          <p:cNvSpPr>
            <a:spLocks noGrp="1"/>
          </p:cNvSpPr>
          <p:nvPr>
            <p:ph type="ftr" sz="quarter" idx="3"/>
          </p:nvPr>
        </p:nvSpPr>
        <p:spPr>
          <a:xfrm>
            <a:off x="7083326" y="14013401"/>
            <a:ext cx="7216973" cy="804965"/>
          </a:xfrm>
          <a:prstGeom prst="rect">
            <a:avLst/>
          </a:prstGeom>
        </p:spPr>
        <p:txBody>
          <a:bodyPr vert="horz" lIns="91440" tIns="45720" rIns="91440" bIns="45720" rtlCol="0" anchor="ctr"/>
          <a:lstStyle>
            <a:lvl1pPr algn="ctr">
              <a:defRPr sz="264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02185" y="14013401"/>
            <a:ext cx="4811316" cy="804965"/>
          </a:xfrm>
          <a:prstGeom prst="rect">
            <a:avLst/>
          </a:prstGeom>
        </p:spPr>
        <p:txBody>
          <a:bodyPr vert="horz" lIns="91440" tIns="45720" rIns="91440" bIns="45720" rtlCol="0" anchor="ctr"/>
          <a:lstStyle>
            <a:lvl1pPr algn="r">
              <a:defRPr sz="2646">
                <a:solidFill>
                  <a:schemeClr val="tx1">
                    <a:tint val="75000"/>
                  </a:schemeClr>
                </a:solidFill>
              </a:defRPr>
            </a:lvl1pPr>
          </a:lstStyle>
          <a:p>
            <a:fld id="{CF3C6B38-51C4-44FE-9D8C-C0AA2F48FB4C}" type="slidenum">
              <a:rPr lang="en-US" smtClean="0"/>
              <a:t>‹#›</a:t>
            </a:fld>
            <a:endParaRPr lang="en-US"/>
          </a:p>
        </p:txBody>
      </p:sp>
    </p:spTree>
    <p:extLst>
      <p:ext uri="{BB962C8B-B14F-4D97-AF65-F5344CB8AC3E}">
        <p14:creationId xmlns:p14="http://schemas.microsoft.com/office/powerpoint/2010/main" val="301173545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2015886" rtl="0" eaLnBrk="1" latinLnBrk="0" hangingPunct="1">
        <a:lnSpc>
          <a:spcPct val="90000"/>
        </a:lnSpc>
        <a:spcBef>
          <a:spcPct val="0"/>
        </a:spcBef>
        <a:buNone/>
        <a:defRPr sz="9700" kern="1200">
          <a:solidFill>
            <a:schemeClr val="tx1"/>
          </a:solidFill>
          <a:latin typeface="+mj-lt"/>
          <a:ea typeface="+mj-ea"/>
          <a:cs typeface="+mj-cs"/>
        </a:defRPr>
      </a:lvl1pPr>
    </p:titleStyle>
    <p:bodyStyle>
      <a:lvl1pPr marL="503972" indent="-503972" algn="l" defTabSz="2015886" rtl="0" eaLnBrk="1" latinLnBrk="0" hangingPunct="1">
        <a:lnSpc>
          <a:spcPct val="90000"/>
        </a:lnSpc>
        <a:spcBef>
          <a:spcPts val="2205"/>
        </a:spcBef>
        <a:buFont typeface="Arial" panose="020B0604020202020204" pitchFamily="34" charset="0"/>
        <a:buChar char="•"/>
        <a:defRPr sz="6173" kern="1200">
          <a:solidFill>
            <a:schemeClr val="tx1"/>
          </a:solidFill>
          <a:latin typeface="+mn-lt"/>
          <a:ea typeface="+mn-ea"/>
          <a:cs typeface="+mn-cs"/>
        </a:defRPr>
      </a:lvl1pPr>
      <a:lvl2pPr marL="1511915" indent="-503972" algn="l" defTabSz="2015886" rtl="0" eaLnBrk="1" latinLnBrk="0" hangingPunct="1">
        <a:lnSpc>
          <a:spcPct val="90000"/>
        </a:lnSpc>
        <a:spcBef>
          <a:spcPts val="1102"/>
        </a:spcBef>
        <a:buFont typeface="Arial" panose="020B0604020202020204" pitchFamily="34" charset="0"/>
        <a:buChar char="•"/>
        <a:defRPr sz="5291" kern="1200">
          <a:solidFill>
            <a:schemeClr val="tx1"/>
          </a:solidFill>
          <a:latin typeface="+mn-lt"/>
          <a:ea typeface="+mn-ea"/>
          <a:cs typeface="+mn-cs"/>
        </a:defRPr>
      </a:lvl2pPr>
      <a:lvl3pPr marL="2519858" indent="-503972" algn="l" defTabSz="2015886" rtl="0" eaLnBrk="1" latinLnBrk="0" hangingPunct="1">
        <a:lnSpc>
          <a:spcPct val="90000"/>
        </a:lnSpc>
        <a:spcBef>
          <a:spcPts val="1102"/>
        </a:spcBef>
        <a:buFont typeface="Arial" panose="020B0604020202020204" pitchFamily="34" charset="0"/>
        <a:buChar char="•"/>
        <a:defRPr sz="4409" kern="1200">
          <a:solidFill>
            <a:schemeClr val="tx1"/>
          </a:solidFill>
          <a:latin typeface="+mn-lt"/>
          <a:ea typeface="+mn-ea"/>
          <a:cs typeface="+mn-cs"/>
        </a:defRPr>
      </a:lvl3pPr>
      <a:lvl4pPr marL="3527801"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4pPr>
      <a:lvl5pPr marL="4535744"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5pPr>
      <a:lvl6pPr marL="5543687"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6pPr>
      <a:lvl7pPr marL="6551630"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7pPr>
      <a:lvl8pPr marL="7559573"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8pPr>
      <a:lvl9pPr marL="8567517"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9pPr>
    </p:bodyStyle>
    <p:otherStyle>
      <a:defPPr>
        <a:defRPr lang="en-US"/>
      </a:defPPr>
      <a:lvl1pPr marL="0" algn="l" defTabSz="2015886" rtl="0" eaLnBrk="1" latinLnBrk="0" hangingPunct="1">
        <a:defRPr sz="3968" kern="1200">
          <a:solidFill>
            <a:schemeClr val="tx1"/>
          </a:solidFill>
          <a:latin typeface="+mn-lt"/>
          <a:ea typeface="+mn-ea"/>
          <a:cs typeface="+mn-cs"/>
        </a:defRPr>
      </a:lvl1pPr>
      <a:lvl2pPr marL="1007943" algn="l" defTabSz="2015886" rtl="0" eaLnBrk="1" latinLnBrk="0" hangingPunct="1">
        <a:defRPr sz="3968" kern="1200">
          <a:solidFill>
            <a:schemeClr val="tx1"/>
          </a:solidFill>
          <a:latin typeface="+mn-lt"/>
          <a:ea typeface="+mn-ea"/>
          <a:cs typeface="+mn-cs"/>
        </a:defRPr>
      </a:lvl2pPr>
      <a:lvl3pPr marL="2015886" algn="l" defTabSz="2015886" rtl="0" eaLnBrk="1" latinLnBrk="0" hangingPunct="1">
        <a:defRPr sz="3968" kern="1200">
          <a:solidFill>
            <a:schemeClr val="tx1"/>
          </a:solidFill>
          <a:latin typeface="+mn-lt"/>
          <a:ea typeface="+mn-ea"/>
          <a:cs typeface="+mn-cs"/>
        </a:defRPr>
      </a:lvl3pPr>
      <a:lvl4pPr marL="3023829" algn="l" defTabSz="2015886" rtl="0" eaLnBrk="1" latinLnBrk="0" hangingPunct="1">
        <a:defRPr sz="3968" kern="1200">
          <a:solidFill>
            <a:schemeClr val="tx1"/>
          </a:solidFill>
          <a:latin typeface="+mn-lt"/>
          <a:ea typeface="+mn-ea"/>
          <a:cs typeface="+mn-cs"/>
        </a:defRPr>
      </a:lvl4pPr>
      <a:lvl5pPr marL="4031772" algn="l" defTabSz="2015886" rtl="0" eaLnBrk="1" latinLnBrk="0" hangingPunct="1">
        <a:defRPr sz="3968" kern="1200">
          <a:solidFill>
            <a:schemeClr val="tx1"/>
          </a:solidFill>
          <a:latin typeface="+mn-lt"/>
          <a:ea typeface="+mn-ea"/>
          <a:cs typeface="+mn-cs"/>
        </a:defRPr>
      </a:lvl5pPr>
      <a:lvl6pPr marL="5039716" algn="l" defTabSz="2015886" rtl="0" eaLnBrk="1" latinLnBrk="0" hangingPunct="1">
        <a:defRPr sz="3968" kern="1200">
          <a:solidFill>
            <a:schemeClr val="tx1"/>
          </a:solidFill>
          <a:latin typeface="+mn-lt"/>
          <a:ea typeface="+mn-ea"/>
          <a:cs typeface="+mn-cs"/>
        </a:defRPr>
      </a:lvl6pPr>
      <a:lvl7pPr marL="6047659" algn="l" defTabSz="2015886" rtl="0" eaLnBrk="1" latinLnBrk="0" hangingPunct="1">
        <a:defRPr sz="3968" kern="1200">
          <a:solidFill>
            <a:schemeClr val="tx1"/>
          </a:solidFill>
          <a:latin typeface="+mn-lt"/>
          <a:ea typeface="+mn-ea"/>
          <a:cs typeface="+mn-cs"/>
        </a:defRPr>
      </a:lvl7pPr>
      <a:lvl8pPr marL="7055602" algn="l" defTabSz="2015886" rtl="0" eaLnBrk="1" latinLnBrk="0" hangingPunct="1">
        <a:defRPr sz="3968" kern="1200">
          <a:solidFill>
            <a:schemeClr val="tx1"/>
          </a:solidFill>
          <a:latin typeface="+mn-lt"/>
          <a:ea typeface="+mn-ea"/>
          <a:cs typeface="+mn-cs"/>
        </a:defRPr>
      </a:lvl8pPr>
      <a:lvl9pPr marL="8063545" algn="l" defTabSz="2015886" rtl="0" eaLnBrk="1" latinLnBrk="0" hangingPunct="1">
        <a:defRPr sz="39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shivamsingh0194/quality-of-life-in-a-country-comparison?select=Quality+of+life+in+a+country+comparison.csv"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worlddata.info/quality-of-life.php?expats=0&amp;stability=15&amp;rights=20&amp;health=15&amp;safety=10&amp;climate=15&amp;costs=15&amp;popularity=10#rang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6CD6793-87FB-C1F9-7C94-767FF03A45DD}"/>
              </a:ext>
            </a:extLst>
          </p:cNvPr>
          <p:cNvPicPr>
            <a:picLocks noChangeAspect="1"/>
          </p:cNvPicPr>
          <p:nvPr/>
        </p:nvPicPr>
        <p:blipFill rotWithShape="1">
          <a:blip r:embed="rId2">
            <a:extLst>
              <a:ext uri="{28A0092B-C50C-407E-A947-70E740481C1C}">
                <a14:useLocalDpi xmlns:a14="http://schemas.microsoft.com/office/drawing/2010/main" val="0"/>
              </a:ext>
            </a:extLst>
          </a:blip>
          <a:srcRect l="6633" r="13691" b="1876"/>
          <a:stretch/>
        </p:blipFill>
        <p:spPr>
          <a:xfrm>
            <a:off x="0" y="0"/>
            <a:ext cx="21383625" cy="15095663"/>
          </a:xfrm>
          <a:prstGeom prst="rect">
            <a:avLst/>
          </a:prstGeom>
        </p:spPr>
      </p:pic>
      <p:grpSp>
        <p:nvGrpSpPr>
          <p:cNvPr id="8" name="Group 7">
            <a:extLst>
              <a:ext uri="{FF2B5EF4-FFF2-40B4-BE49-F238E27FC236}">
                <a16:creationId xmlns:a16="http://schemas.microsoft.com/office/drawing/2014/main" id="{B694A74B-79FD-D474-CD35-3E052F53577F}"/>
              </a:ext>
            </a:extLst>
          </p:cNvPr>
          <p:cNvGrpSpPr>
            <a:grpSpLocks/>
          </p:cNvGrpSpPr>
          <p:nvPr/>
        </p:nvGrpSpPr>
        <p:grpSpPr>
          <a:xfrm>
            <a:off x="0" y="0"/>
            <a:ext cx="21383625" cy="15119349"/>
            <a:chOff x="0" y="0"/>
            <a:chExt cx="12192000" cy="6858000"/>
          </a:xfrm>
        </p:grpSpPr>
        <p:sp>
          <p:nvSpPr>
            <p:cNvPr id="6" name="Rectangle 5">
              <a:extLst>
                <a:ext uri="{FF2B5EF4-FFF2-40B4-BE49-F238E27FC236}">
                  <a16:creationId xmlns:a16="http://schemas.microsoft.com/office/drawing/2014/main" id="{C5A065F9-53A7-C17B-7667-A2B3E8B860CC}"/>
                </a:ext>
              </a:extLst>
            </p:cNvPr>
            <p:cNvSpPr>
              <a:spLocks/>
            </p:cNvSpPr>
            <p:nvPr/>
          </p:nvSpPr>
          <p:spPr>
            <a:xfrm>
              <a:off x="0" y="0"/>
              <a:ext cx="12192000" cy="6858000"/>
            </a:xfrm>
            <a:prstGeom prst="rect">
              <a:avLst/>
            </a:prstGeom>
            <a:gradFill flip="none" rotWithShape="1">
              <a:gsLst>
                <a:gs pos="10000">
                  <a:srgbClr val="800000">
                    <a:tint val="66000"/>
                    <a:satMod val="160000"/>
                    <a:lumMod val="60000"/>
                  </a:srgbClr>
                </a:gs>
                <a:gs pos="53000">
                  <a:srgbClr val="800000">
                    <a:tint val="44500"/>
                    <a:satMod val="160000"/>
                    <a:alpha val="75000"/>
                  </a:srgbClr>
                </a:gs>
                <a:gs pos="100000">
                  <a:srgbClr val="800000">
                    <a:tint val="23500"/>
                    <a:satMod val="160000"/>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6">
              <a:extLst>
                <a:ext uri="{FF2B5EF4-FFF2-40B4-BE49-F238E27FC236}">
                  <a16:creationId xmlns:a16="http://schemas.microsoft.com/office/drawing/2014/main" id="{407FCBF1-ED66-9A44-8630-B043B30609F8}"/>
                </a:ext>
              </a:extLst>
            </p:cNvPr>
            <p:cNvSpPr>
              <a:spLocks/>
            </p:cNvSpPr>
            <p:nvPr/>
          </p:nvSpPr>
          <p:spPr>
            <a:xfrm>
              <a:off x="11769752" y="0"/>
              <a:ext cx="422247" cy="6858000"/>
            </a:xfrm>
            <a:prstGeom prst="rect">
              <a:avLst/>
            </a:prstGeom>
            <a:solidFill>
              <a:srgbClr val="800000">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grpSp>
      <p:sp>
        <p:nvSpPr>
          <p:cNvPr id="3" name="Subtitle 2">
            <a:extLst>
              <a:ext uri="{FF2B5EF4-FFF2-40B4-BE49-F238E27FC236}">
                <a16:creationId xmlns:a16="http://schemas.microsoft.com/office/drawing/2014/main" id="{EB4F7BB6-0CC4-4F59-8C21-83A605AF0A08}"/>
              </a:ext>
            </a:extLst>
          </p:cNvPr>
          <p:cNvSpPr>
            <a:spLocks noGrp="1"/>
          </p:cNvSpPr>
          <p:nvPr>
            <p:ph type="subTitle" idx="1"/>
          </p:nvPr>
        </p:nvSpPr>
        <p:spPr>
          <a:xfrm>
            <a:off x="7968343" y="8220927"/>
            <a:ext cx="12245490" cy="4028945"/>
          </a:xfrm>
          <a:effectLst>
            <a:outerShdw blurRad="50800" dist="38100" dir="5400000" algn="t" rotWithShape="0">
              <a:prstClr val="black">
                <a:alpha val="40000"/>
              </a:prstClr>
            </a:outerShdw>
          </a:effectLst>
        </p:spPr>
        <p:txBody>
          <a:bodyPr>
            <a:noAutofit/>
          </a:bodyPr>
          <a:lstStyle/>
          <a:p>
            <a:pPr algn="r"/>
            <a:r>
              <a:rPr lang="en-US" sz="3600" b="1" dirty="0"/>
              <a:t>GROUP MEMBER</a:t>
            </a:r>
          </a:p>
          <a:p>
            <a:pPr marL="342900" indent="-342900" algn="r">
              <a:buFont typeface="Arial" panose="020B0604020202020204" pitchFamily="34" charset="0"/>
              <a:buChar char="•"/>
            </a:pPr>
            <a:r>
              <a:rPr lang="en-US" sz="3600" dirty="0"/>
              <a:t>Monisola </a:t>
            </a:r>
          </a:p>
          <a:p>
            <a:pPr marL="342900" indent="-342900" algn="r">
              <a:buFont typeface="Arial" panose="020B0604020202020204" pitchFamily="34" charset="0"/>
              <a:buChar char="•"/>
            </a:pPr>
            <a:r>
              <a:rPr lang="en-US" sz="3600" dirty="0"/>
              <a:t>Olayinka</a:t>
            </a:r>
          </a:p>
          <a:p>
            <a:pPr marL="342900" indent="-342900" algn="r">
              <a:buFont typeface="Arial" panose="020B0604020202020204" pitchFamily="34" charset="0"/>
              <a:buChar char="•"/>
            </a:pPr>
            <a:r>
              <a:rPr lang="en-US" sz="3600" dirty="0"/>
              <a:t>Nathaniel</a:t>
            </a:r>
          </a:p>
          <a:p>
            <a:pPr marL="342900" indent="-342900" algn="r">
              <a:buFont typeface="Arial" panose="020B0604020202020204" pitchFamily="34" charset="0"/>
              <a:buChar char="•"/>
            </a:pPr>
            <a:r>
              <a:rPr lang="en-US" sz="3600" dirty="0"/>
              <a:t>Geoffrey</a:t>
            </a:r>
          </a:p>
        </p:txBody>
      </p:sp>
      <p:sp>
        <p:nvSpPr>
          <p:cNvPr id="5" name="TextBox 4">
            <a:extLst>
              <a:ext uri="{FF2B5EF4-FFF2-40B4-BE49-F238E27FC236}">
                <a16:creationId xmlns:a16="http://schemas.microsoft.com/office/drawing/2014/main" id="{3524B49E-BCAC-0391-3E23-46452E3878FB}"/>
              </a:ext>
            </a:extLst>
          </p:cNvPr>
          <p:cNvSpPr txBox="1"/>
          <p:nvPr/>
        </p:nvSpPr>
        <p:spPr>
          <a:xfrm>
            <a:off x="14817012" y="13288047"/>
            <a:ext cx="5396821" cy="769441"/>
          </a:xfrm>
          <a:prstGeom prst="rect">
            <a:avLst/>
          </a:prstGeom>
          <a:noFill/>
        </p:spPr>
        <p:txBody>
          <a:bodyPr wrap="square" rtlCol="0">
            <a:spAutoFit/>
          </a:bodyPr>
          <a:lstStyle/>
          <a:p>
            <a:pPr algn="r"/>
            <a:r>
              <a:rPr lang="en-US" sz="4400" b="1" dirty="0"/>
              <a:t>August 2022</a:t>
            </a:r>
            <a:endParaRPr lang="en-NG" sz="4400" b="1" dirty="0"/>
          </a:p>
        </p:txBody>
      </p:sp>
      <p:grpSp>
        <p:nvGrpSpPr>
          <p:cNvPr id="13" name="Group 12">
            <a:extLst>
              <a:ext uri="{FF2B5EF4-FFF2-40B4-BE49-F238E27FC236}">
                <a16:creationId xmlns:a16="http://schemas.microsoft.com/office/drawing/2014/main" id="{6CD4E105-4BD5-593B-9CCF-26597A4DDADF}"/>
              </a:ext>
            </a:extLst>
          </p:cNvPr>
          <p:cNvGrpSpPr/>
          <p:nvPr/>
        </p:nvGrpSpPr>
        <p:grpSpPr>
          <a:xfrm>
            <a:off x="4868529" y="783175"/>
            <a:ext cx="15457271" cy="6115249"/>
            <a:chOff x="4868529" y="783175"/>
            <a:chExt cx="15457271" cy="6115249"/>
          </a:xfrm>
        </p:grpSpPr>
        <p:sp>
          <p:nvSpPr>
            <p:cNvPr id="2" name="Title 1">
              <a:extLst>
                <a:ext uri="{FF2B5EF4-FFF2-40B4-BE49-F238E27FC236}">
                  <a16:creationId xmlns:a16="http://schemas.microsoft.com/office/drawing/2014/main" id="{FE2E4FDA-CC8D-4ADE-BD67-B5AA754AB834}"/>
                </a:ext>
              </a:extLst>
            </p:cNvPr>
            <p:cNvSpPr>
              <a:spLocks/>
            </p:cNvSpPr>
            <p:nvPr>
              <p:ph type="ctrTitle"/>
            </p:nvPr>
          </p:nvSpPr>
          <p:spPr>
            <a:xfrm>
              <a:off x="4868529" y="783175"/>
              <a:ext cx="15345304" cy="6115249"/>
            </a:xfrm>
          </p:spPr>
          <p:txBody>
            <a:bodyPr>
              <a:normAutofit/>
            </a:bodyPr>
            <a:lstStyle/>
            <a:p>
              <a:pPr algn="r"/>
              <a:r>
                <a:rPr lang="en-US" sz="6000" b="1" dirty="0">
                  <a:solidFill>
                    <a:srgbClr val="800000"/>
                  </a:solidFill>
                  <a:latin typeface="Calibri" panose="020F0502020204030204" pitchFamily="34" charset="0"/>
                  <a:cs typeface="Calibri" panose="020F0502020204030204" pitchFamily="34" charset="0"/>
                </a:rPr>
                <a:t>GROUP 2 EDA PROJECT</a:t>
              </a:r>
              <a:br>
                <a:rPr lang="en-US" sz="3200" dirty="0">
                  <a:solidFill>
                    <a:srgbClr val="800000"/>
                  </a:solidFill>
                  <a:latin typeface="Calibri" panose="020F0502020204030204" pitchFamily="34" charset="0"/>
                  <a:cs typeface="Calibri" panose="020F0502020204030204" pitchFamily="34" charset="0"/>
                </a:rPr>
              </a:br>
              <a:br>
                <a:rPr lang="en-US" dirty="0">
                  <a:solidFill>
                    <a:srgbClr val="800000"/>
                  </a:solidFill>
                </a:rPr>
              </a:br>
              <a:r>
                <a:rPr lang="en-US" sz="6000" dirty="0">
                  <a:solidFill>
                    <a:srgbClr val="800000"/>
                  </a:solidFill>
                  <a:latin typeface="Calibri" panose="020F0502020204030204" pitchFamily="34" charset="0"/>
                  <a:cs typeface="Calibri" panose="020F0502020204030204" pitchFamily="34" charset="0"/>
                </a:rPr>
                <a:t>TITLE</a:t>
              </a:r>
              <a:r>
                <a:rPr lang="en-US" sz="3100" dirty="0">
                  <a:solidFill>
                    <a:srgbClr val="800000"/>
                  </a:solidFill>
                  <a:latin typeface="Calibri" panose="020F0502020204030204" pitchFamily="34" charset="0"/>
                  <a:cs typeface="Calibri" panose="020F0502020204030204" pitchFamily="34" charset="0"/>
                </a:rPr>
                <a:t>:</a:t>
              </a:r>
              <a:br>
                <a:rPr lang="en-US" dirty="0">
                  <a:solidFill>
                    <a:srgbClr val="800000"/>
                  </a:solidFill>
                  <a:latin typeface="Calibri" panose="020F0502020204030204" pitchFamily="34" charset="0"/>
                  <a:cs typeface="Calibri" panose="020F0502020204030204" pitchFamily="34" charset="0"/>
                </a:rPr>
              </a:br>
              <a:r>
                <a:rPr lang="en-US" dirty="0">
                  <a:solidFill>
                    <a:srgbClr val="800000"/>
                  </a:solidFill>
                  <a:latin typeface="Calibri" panose="020F0502020204030204" pitchFamily="34" charset="0"/>
                  <a:cs typeface="Calibri" panose="020F0502020204030204" pitchFamily="34" charset="0"/>
                </a:rPr>
                <a:t>PR CONSULTATION</a:t>
              </a:r>
            </a:p>
          </p:txBody>
        </p:sp>
        <p:sp>
          <p:nvSpPr>
            <p:cNvPr id="10" name="Title 1">
              <a:extLst>
                <a:ext uri="{FF2B5EF4-FFF2-40B4-BE49-F238E27FC236}">
                  <a16:creationId xmlns:a16="http://schemas.microsoft.com/office/drawing/2014/main" id="{E91C2CEC-8371-9DD5-DCC1-A80B7F3C1AEA}"/>
                </a:ext>
              </a:extLst>
            </p:cNvPr>
            <p:cNvSpPr txBox="1">
              <a:spLocks/>
            </p:cNvSpPr>
            <p:nvPr/>
          </p:nvSpPr>
          <p:spPr>
            <a:xfrm>
              <a:off x="6393496" y="4356993"/>
              <a:ext cx="13932304" cy="2541431"/>
            </a:xfrm>
            <a:prstGeom prst="rect">
              <a:avLst/>
            </a:prstGeom>
            <a:ln>
              <a:no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br>
                <a:rPr lang="en-US" sz="13230" dirty="0">
                  <a:solidFill>
                    <a:schemeClr val="bg1"/>
                  </a:solidFill>
                  <a:latin typeface="Calibri" panose="020F0502020204030204" pitchFamily="34" charset="0"/>
                  <a:cs typeface="Calibri" panose="020F0502020204030204" pitchFamily="34" charset="0"/>
                </a:rPr>
              </a:br>
              <a:br>
                <a:rPr lang="en-US" sz="13230" dirty="0">
                  <a:solidFill>
                    <a:schemeClr val="bg1"/>
                  </a:solidFill>
                  <a:latin typeface="Calibri" panose="020F0502020204030204" pitchFamily="34" charset="0"/>
                  <a:cs typeface="Calibri" panose="020F0502020204030204" pitchFamily="34" charset="0"/>
                </a:rPr>
              </a:br>
              <a:br>
                <a:rPr lang="en-US" sz="13230" dirty="0">
                  <a:solidFill>
                    <a:schemeClr val="bg1"/>
                  </a:solidFill>
                  <a:latin typeface="Calibri" panose="020F0502020204030204" pitchFamily="34" charset="0"/>
                  <a:cs typeface="Calibri" panose="020F0502020204030204" pitchFamily="34" charset="0"/>
                </a:rPr>
              </a:br>
              <a:r>
                <a:rPr lang="en-US" sz="13230" dirty="0">
                  <a:solidFill>
                    <a:schemeClr val="bg1"/>
                  </a:solidFill>
                  <a:latin typeface="Calibri" panose="020F0502020204030204" pitchFamily="34" charset="0"/>
                  <a:cs typeface="Calibri" panose="020F0502020204030204" pitchFamily="34" charset="0"/>
                </a:rPr>
                <a:t>PR CONSULTATION</a:t>
              </a:r>
            </a:p>
          </p:txBody>
        </p:sp>
      </p:grpSp>
    </p:spTree>
    <p:extLst>
      <p:ext uri="{BB962C8B-B14F-4D97-AF65-F5344CB8AC3E}">
        <p14:creationId xmlns:p14="http://schemas.microsoft.com/office/powerpoint/2010/main" val="3570550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4C6B25-D7D0-4478-CC62-94F27D5674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9" y="64714"/>
            <a:ext cx="21377666" cy="15054636"/>
          </a:xfrm>
          <a:prstGeom prst="rect">
            <a:avLst/>
          </a:prstGeom>
          <a:effectLst>
            <a:outerShdw dist="50800" dir="5400000" algn="ctr" rotWithShape="0">
              <a:srgbClr val="000000">
                <a:alpha val="50000"/>
              </a:srgbClr>
            </a:outerShdw>
          </a:effectLst>
        </p:spPr>
      </p:pic>
      <p:sp>
        <p:nvSpPr>
          <p:cNvPr id="2" name="Title 1">
            <a:extLst>
              <a:ext uri="{FF2B5EF4-FFF2-40B4-BE49-F238E27FC236}">
                <a16:creationId xmlns:a16="http://schemas.microsoft.com/office/drawing/2014/main" id="{DA706495-3AC2-47AB-9209-330C70E056D5}"/>
              </a:ext>
            </a:extLst>
          </p:cNvPr>
          <p:cNvSpPr>
            <a:spLocks noGrp="1"/>
          </p:cNvSpPr>
          <p:nvPr>
            <p:ph type="title"/>
          </p:nvPr>
        </p:nvSpPr>
        <p:spPr>
          <a:xfrm>
            <a:off x="451465" y="261261"/>
            <a:ext cx="20480695" cy="858170"/>
          </a:xfrm>
          <a:solidFill>
            <a:schemeClr val="bg1"/>
          </a:solidFill>
        </p:spPr>
        <p:txBody>
          <a:bodyPr>
            <a:normAutofit fontScale="90000"/>
          </a:bodyPr>
          <a:lstStyle/>
          <a:p>
            <a:r>
              <a:rPr lang="en-US" sz="6000" b="1" dirty="0"/>
              <a:t>EXECUTIVE SUMMARY</a:t>
            </a:r>
          </a:p>
        </p:txBody>
      </p:sp>
      <p:sp>
        <p:nvSpPr>
          <p:cNvPr id="3" name="Content Placeholder 2">
            <a:extLst>
              <a:ext uri="{FF2B5EF4-FFF2-40B4-BE49-F238E27FC236}">
                <a16:creationId xmlns:a16="http://schemas.microsoft.com/office/drawing/2014/main" id="{C5B0D3C7-179F-4C74-A69B-E97E019AD5D9}"/>
              </a:ext>
            </a:extLst>
          </p:cNvPr>
          <p:cNvSpPr>
            <a:spLocks noGrp="1"/>
          </p:cNvSpPr>
          <p:nvPr>
            <p:ph idx="1"/>
          </p:nvPr>
        </p:nvSpPr>
        <p:spPr>
          <a:xfrm>
            <a:off x="372321" y="1403838"/>
            <a:ext cx="9978020" cy="10778179"/>
          </a:xfrm>
          <a:solidFill>
            <a:schemeClr val="bg1"/>
          </a:solidFill>
        </p:spPr>
        <p:txBody>
          <a:bodyPr>
            <a:noAutofit/>
          </a:bodyPr>
          <a:lstStyle/>
          <a:p>
            <a:pPr marL="0" indent="0" algn="just">
              <a:buNone/>
            </a:pPr>
            <a:r>
              <a:rPr lang="en-US" sz="3200" dirty="0">
                <a:latin typeface="Calibri" panose="020F0502020204030204" pitchFamily="34" charset="0"/>
                <a:cs typeface="Calibri" panose="020F0502020204030204" pitchFamily="34" charset="0"/>
              </a:rPr>
              <a:t>Dataset is </a:t>
            </a:r>
            <a:r>
              <a:rPr lang="en-US" sz="3200" b="1" dirty="0">
                <a:solidFill>
                  <a:srgbClr val="0D1656"/>
                </a:solidFill>
                <a:latin typeface="Calibri" panose="020F0502020204030204" pitchFamily="34" charset="0"/>
                <a:cs typeface="Calibri" panose="020F0502020204030204" pitchFamily="34" charset="0"/>
              </a:rPr>
              <a:t>Quality of life in a country comparison </a:t>
            </a:r>
            <a:r>
              <a:rPr lang="en-US" sz="3200" dirty="0">
                <a:solidFill>
                  <a:srgbClr val="0D1656"/>
                </a:solidFill>
                <a:latin typeface="Calibri" panose="020F0502020204030204" pitchFamily="34" charset="0"/>
                <a:cs typeface="Calibri" panose="020F0502020204030204" pitchFamily="34" charset="0"/>
              </a:rPr>
              <a:t>- </a:t>
            </a:r>
            <a:r>
              <a:rPr lang="en-US" sz="3200" dirty="0">
                <a:solidFill>
                  <a:srgbClr val="000000"/>
                </a:solidFill>
                <a:latin typeface="Calibri" panose="020F0502020204030204" pitchFamily="34" charset="0"/>
                <a:cs typeface="Calibri" panose="020F0502020204030204" pitchFamily="34" charset="0"/>
              </a:rPr>
              <a:t>With a total of 36 factors included in the overall index calculation, which was then divided into 7 subject areas here. The best achievable value in each division is 100.</a:t>
            </a:r>
          </a:p>
          <a:p>
            <a:pPr marL="0" indent="0" algn="just">
              <a:buNone/>
            </a:pPr>
            <a:r>
              <a:rPr lang="en-US" sz="3200" dirty="0">
                <a:solidFill>
                  <a:srgbClr val="000000"/>
                </a:solidFill>
                <a:latin typeface="Calibri" panose="020F0502020204030204" pitchFamily="34" charset="0"/>
                <a:cs typeface="Calibri" panose="020F0502020204030204" pitchFamily="34" charset="0"/>
              </a:rPr>
              <a:t>Data applies primarily to residents who also receive their income and pay taxes in their respective countries.</a:t>
            </a:r>
          </a:p>
          <a:p>
            <a:pPr marL="0" indent="0" algn="just">
              <a:buNone/>
            </a:pPr>
            <a:r>
              <a:rPr lang="en-US" sz="3200" b="1" u="sng" dirty="0">
                <a:latin typeface="Calibri" panose="020F0502020204030204" pitchFamily="34" charset="0"/>
                <a:cs typeface="Calibri" panose="020F0502020204030204" pitchFamily="34" charset="0"/>
              </a:rPr>
              <a:t>Dataset Reference</a:t>
            </a:r>
          </a:p>
          <a:p>
            <a:pPr marL="0" indent="0" algn="just">
              <a:buNone/>
            </a:pPr>
            <a:r>
              <a:rPr lang="en-US" sz="3200" dirty="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hlinkClick r:id="rId3"/>
              </a:rPr>
              <a:t>https://www.kaggle.com/datasets/shivamsingh0194/quality-of-life-in-a-country-comparison?select=Quality+of+life+in+a+country+comparison.csv</a:t>
            </a:r>
            <a:endParaRPr lang="en-US" sz="3200" dirty="0">
              <a:latin typeface="Calibri" panose="020F0502020204030204" pitchFamily="34" charset="0"/>
              <a:cs typeface="Calibri" panose="020F0502020204030204" pitchFamily="34" charset="0"/>
            </a:endParaRPr>
          </a:p>
          <a:p>
            <a:pPr marL="0" indent="0" algn="just">
              <a:buNone/>
            </a:pPr>
            <a:r>
              <a:rPr lang="en-US" sz="3200" dirty="0">
                <a:latin typeface="Calibri" panose="020F0502020204030204" pitchFamily="34" charset="0"/>
                <a:cs typeface="Calibri" panose="020F0502020204030204" pitchFamily="34" charset="0"/>
                <a:hlinkClick r:id="rId4"/>
              </a:rPr>
              <a:t>https://www.worlddata.info/quality-of-life.php?expats=0&amp;stability=15&amp;rights=20&amp;health=15&amp;safety=10&amp;climate=15&amp;costs=15&amp;popularity=10#ranges</a:t>
            </a:r>
            <a:endParaRPr lang="en-US" sz="3200" dirty="0">
              <a:latin typeface="Calibri" panose="020F0502020204030204" pitchFamily="34" charset="0"/>
              <a:cs typeface="Calibri" panose="020F0502020204030204" pitchFamily="34" charset="0"/>
            </a:endParaRPr>
          </a:p>
          <a:p>
            <a:pPr marL="0" indent="0" algn="just">
              <a:buNone/>
            </a:pPr>
            <a:endParaRPr lang="en-US" sz="3200" dirty="0">
              <a:latin typeface="Calibri" panose="020F0502020204030204" pitchFamily="34" charset="0"/>
              <a:cs typeface="Calibri" panose="020F0502020204030204" pitchFamily="34" charset="0"/>
            </a:endParaRPr>
          </a:p>
          <a:p>
            <a:pPr marL="0" indent="0" algn="just">
              <a:buNone/>
            </a:pPr>
            <a:r>
              <a:rPr lang="en-US" sz="3200" dirty="0">
                <a:latin typeface="Calibri" panose="020F0502020204030204" pitchFamily="34" charset="0"/>
                <a:cs typeface="Calibri" panose="020F0502020204030204" pitchFamily="34" charset="0"/>
              </a:rPr>
              <a:t>The analysis was carried out for a PR Agency. This is necessitated due to the more stringent entry qualifications for the more popular countries a lot of people relocate to. </a:t>
            </a:r>
          </a:p>
          <a:p>
            <a:pPr marL="0" indent="0" algn="just">
              <a:buNone/>
            </a:pPr>
            <a:r>
              <a:rPr lang="en-US" sz="3200" dirty="0">
                <a:latin typeface="Calibri" panose="020F0502020204030204" pitchFamily="34" charset="0"/>
                <a:cs typeface="Calibri" panose="020F0502020204030204" pitchFamily="34" charset="0"/>
              </a:rPr>
              <a:t>Explorative Data Analysis was carried out to make recommendations on countries to relocate to based on certain factors that add up to better Quality of Life.</a:t>
            </a:r>
          </a:p>
        </p:txBody>
      </p:sp>
      <p:cxnSp>
        <p:nvCxnSpPr>
          <p:cNvPr id="7" name="Straight Connector 6">
            <a:extLst>
              <a:ext uri="{FF2B5EF4-FFF2-40B4-BE49-F238E27FC236}">
                <a16:creationId xmlns:a16="http://schemas.microsoft.com/office/drawing/2014/main" id="{E2B05C5A-8E12-F4CF-D7E0-51E8F8F0E4A0}"/>
              </a:ext>
            </a:extLst>
          </p:cNvPr>
          <p:cNvCxnSpPr>
            <a:cxnSpLocks/>
          </p:cNvCxnSpPr>
          <p:nvPr/>
        </p:nvCxnSpPr>
        <p:spPr>
          <a:xfrm>
            <a:off x="167951" y="1119432"/>
            <a:ext cx="20993878" cy="0"/>
          </a:xfrm>
          <a:prstGeom prst="line">
            <a:avLst/>
          </a:prstGeom>
          <a:ln w="50800" cmpd="thickThin">
            <a:solidFill>
              <a:srgbClr val="800000"/>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50B95746-527C-DD92-867E-5BB3B5062233}"/>
              </a:ext>
            </a:extLst>
          </p:cNvPr>
          <p:cNvSpPr txBox="1">
            <a:spLocks/>
          </p:cNvSpPr>
          <p:nvPr/>
        </p:nvSpPr>
        <p:spPr>
          <a:xfrm>
            <a:off x="10954139" y="3135090"/>
            <a:ext cx="9978021" cy="11635134"/>
          </a:xfrm>
          <a:prstGeom prst="rect">
            <a:avLst/>
          </a:prstGeom>
          <a:solidFill>
            <a:schemeClr val="bg1"/>
          </a:solidFill>
        </p:spPr>
        <p:txBody>
          <a:bodyPr vert="horz" lIns="91440" tIns="45720" rIns="91440" bIns="45720" rtlCol="0">
            <a:noAutofit/>
          </a:bodyPr>
          <a:lstStyle>
            <a:lvl1pPr marL="503972" indent="-503972" algn="l" defTabSz="2015886" rtl="0" eaLnBrk="1" latinLnBrk="0" hangingPunct="1">
              <a:lnSpc>
                <a:spcPct val="90000"/>
              </a:lnSpc>
              <a:spcBef>
                <a:spcPts val="2205"/>
              </a:spcBef>
              <a:buFont typeface="Arial" panose="020B0604020202020204" pitchFamily="34" charset="0"/>
              <a:buChar char="•"/>
              <a:defRPr sz="6173" kern="1200">
                <a:solidFill>
                  <a:schemeClr val="tx1"/>
                </a:solidFill>
                <a:latin typeface="+mn-lt"/>
                <a:ea typeface="+mn-ea"/>
                <a:cs typeface="+mn-cs"/>
              </a:defRPr>
            </a:lvl1pPr>
            <a:lvl2pPr marL="1511915" indent="-503972" algn="l" defTabSz="2015886" rtl="0" eaLnBrk="1" latinLnBrk="0" hangingPunct="1">
              <a:lnSpc>
                <a:spcPct val="90000"/>
              </a:lnSpc>
              <a:spcBef>
                <a:spcPts val="1102"/>
              </a:spcBef>
              <a:buFont typeface="Arial" panose="020B0604020202020204" pitchFamily="34" charset="0"/>
              <a:buChar char="•"/>
              <a:defRPr sz="5291" kern="1200">
                <a:solidFill>
                  <a:schemeClr val="tx1"/>
                </a:solidFill>
                <a:latin typeface="+mn-lt"/>
                <a:ea typeface="+mn-ea"/>
                <a:cs typeface="+mn-cs"/>
              </a:defRPr>
            </a:lvl2pPr>
            <a:lvl3pPr marL="2519858" indent="-503972" algn="l" defTabSz="2015886" rtl="0" eaLnBrk="1" latinLnBrk="0" hangingPunct="1">
              <a:lnSpc>
                <a:spcPct val="90000"/>
              </a:lnSpc>
              <a:spcBef>
                <a:spcPts val="1102"/>
              </a:spcBef>
              <a:buFont typeface="Arial" panose="020B0604020202020204" pitchFamily="34" charset="0"/>
              <a:buChar char="•"/>
              <a:defRPr sz="4409" kern="1200">
                <a:solidFill>
                  <a:schemeClr val="tx1"/>
                </a:solidFill>
                <a:latin typeface="+mn-lt"/>
                <a:ea typeface="+mn-ea"/>
                <a:cs typeface="+mn-cs"/>
              </a:defRPr>
            </a:lvl3pPr>
            <a:lvl4pPr marL="3527801"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4pPr>
            <a:lvl5pPr marL="4535744"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5pPr>
            <a:lvl6pPr marL="5543687"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6pPr>
            <a:lvl7pPr marL="6551630"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7pPr>
            <a:lvl8pPr marL="7559573"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8pPr>
            <a:lvl9pPr marL="8567517"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9pPr>
          </a:lstStyle>
          <a:p>
            <a:pPr marL="0" indent="0" algn="just">
              <a:buFont typeface="Arial" panose="020B0604020202020204" pitchFamily="34" charset="0"/>
              <a:buNone/>
            </a:pPr>
            <a:r>
              <a:rPr lang="en-US" sz="3200" b="1" u="sng" dirty="0">
                <a:latin typeface="Calibri" panose="020F0502020204030204" pitchFamily="34" charset="0"/>
                <a:cs typeface="Calibri" panose="020F0502020204030204" pitchFamily="34" charset="0"/>
              </a:rPr>
              <a:t>Descriptive Questions </a:t>
            </a:r>
          </a:p>
          <a:p>
            <a:pPr marL="0" indent="0" algn="just">
              <a:buFont typeface="Arial" panose="020B0604020202020204" pitchFamily="34" charset="0"/>
              <a:buNone/>
            </a:pPr>
            <a:endParaRPr lang="en-US" sz="3600" b="1" u="sng" dirty="0">
              <a:latin typeface="Calibri" panose="020F0502020204030204" pitchFamily="34" charset="0"/>
              <a:cs typeface="Calibri" panose="020F0502020204030204" pitchFamily="34" charset="0"/>
            </a:endParaRPr>
          </a:p>
          <a:p>
            <a:pPr marL="1007943" lvl="1" indent="0" algn="just">
              <a:buNone/>
            </a:pPr>
            <a:r>
              <a:rPr lang="en-US" sz="2800" dirty="0">
                <a:latin typeface="Calibri" panose="020F0502020204030204" pitchFamily="34" charset="0"/>
                <a:cs typeface="Calibri" panose="020F0502020204030204" pitchFamily="34" charset="0"/>
              </a:rPr>
              <a:t>Q1:  what are the top 10 countries with the highest Quality of Life? Which is the highest one?</a:t>
            </a:r>
          </a:p>
          <a:p>
            <a:pPr marL="1007943" lvl="1" indent="0" algn="just">
              <a:buNone/>
            </a:pPr>
            <a:endParaRPr lang="en-US" sz="2800" dirty="0">
              <a:latin typeface="Calibri" panose="020F0502020204030204" pitchFamily="34" charset="0"/>
              <a:cs typeface="Calibri" panose="020F0502020204030204" pitchFamily="34" charset="0"/>
            </a:endParaRPr>
          </a:p>
          <a:p>
            <a:pPr marL="1007943" lvl="1" indent="0" algn="just">
              <a:buNone/>
            </a:pPr>
            <a:r>
              <a:rPr lang="en-US" sz="2800" dirty="0">
                <a:latin typeface="Calibri" panose="020F0502020204030204" pitchFamily="34" charset="0"/>
                <a:cs typeface="Calibri" panose="020F0502020204030204" pitchFamily="34" charset="0"/>
              </a:rPr>
              <a:t>Q2: what are the lower 10 countries with the lowest Quality of Life (QoL)? Which is the lowest one?</a:t>
            </a:r>
          </a:p>
          <a:p>
            <a:pPr marL="1007943" lvl="1" indent="0" algn="just">
              <a:buNone/>
            </a:pPr>
            <a:endParaRPr lang="en-US" sz="2800" dirty="0">
              <a:latin typeface="Calibri" panose="020F0502020204030204" pitchFamily="34" charset="0"/>
              <a:cs typeface="Calibri" panose="020F0502020204030204" pitchFamily="34" charset="0"/>
            </a:endParaRPr>
          </a:p>
          <a:p>
            <a:pPr marL="1007943" lvl="1" indent="0" algn="just">
              <a:buNone/>
            </a:pPr>
            <a:r>
              <a:rPr lang="en-US" sz="2800" dirty="0">
                <a:latin typeface="Calibri" panose="020F0502020204030204" pitchFamily="34" charset="0"/>
                <a:cs typeface="Calibri" panose="020F0502020204030204" pitchFamily="34" charset="0"/>
              </a:rPr>
              <a:t>Q3: Ratio of Quality-of-Life Range per Continent.</a:t>
            </a:r>
          </a:p>
          <a:p>
            <a:pPr marL="1007943" lvl="1" indent="0" algn="just">
              <a:buNone/>
            </a:pPr>
            <a:endParaRPr lang="en-US" sz="2800" dirty="0">
              <a:latin typeface="Calibri" panose="020F0502020204030204" pitchFamily="34" charset="0"/>
              <a:cs typeface="Calibri" panose="020F0502020204030204" pitchFamily="34" charset="0"/>
            </a:endParaRPr>
          </a:p>
          <a:p>
            <a:pPr marL="0" indent="0" algn="just">
              <a:buFont typeface="Arial" panose="020B0604020202020204" pitchFamily="34" charset="0"/>
              <a:buNone/>
            </a:pPr>
            <a:r>
              <a:rPr lang="en-US" sz="3200" b="1" u="sng" dirty="0">
                <a:latin typeface="Calibri" panose="020F0502020204030204" pitchFamily="34" charset="0"/>
                <a:cs typeface="Calibri" panose="020F0502020204030204" pitchFamily="34" charset="0"/>
              </a:rPr>
              <a:t>Relation Questions</a:t>
            </a:r>
          </a:p>
          <a:p>
            <a:pPr marL="0" indent="0" algn="just">
              <a:buFont typeface="Arial" panose="020B0604020202020204" pitchFamily="34" charset="0"/>
              <a:buNone/>
            </a:pPr>
            <a:endParaRPr lang="en-US" sz="3600" b="1" u="sng" dirty="0">
              <a:latin typeface="Calibri" panose="020F0502020204030204" pitchFamily="34" charset="0"/>
              <a:cs typeface="Calibri" panose="020F0502020204030204" pitchFamily="34" charset="0"/>
            </a:endParaRPr>
          </a:p>
          <a:p>
            <a:pPr marL="1007943" lvl="1" indent="0" algn="just">
              <a:buNone/>
            </a:pPr>
            <a:r>
              <a:rPr lang="en-US" sz="2800" dirty="0">
                <a:latin typeface="Calibri" panose="020F0502020204030204" pitchFamily="34" charset="0"/>
                <a:cs typeface="Calibri" panose="020F0502020204030204" pitchFamily="34" charset="0"/>
              </a:rPr>
              <a:t>Q4: Do countries with better stability in politics and economics have a higher Quality of Life? </a:t>
            </a:r>
          </a:p>
          <a:p>
            <a:pPr marL="1007943" lvl="1" indent="0" algn="just">
              <a:buNone/>
            </a:pPr>
            <a:endParaRPr lang="en-US" sz="2800" dirty="0">
              <a:latin typeface="Calibri" panose="020F0502020204030204" pitchFamily="34" charset="0"/>
              <a:cs typeface="Calibri" panose="020F0502020204030204" pitchFamily="34" charset="0"/>
            </a:endParaRPr>
          </a:p>
          <a:p>
            <a:pPr marL="1007943" lvl="1" indent="0" algn="just">
              <a:buNone/>
            </a:pPr>
            <a:r>
              <a:rPr lang="en-US" sz="2800" dirty="0">
                <a:latin typeface="Calibri" panose="020F0502020204030204" pitchFamily="34" charset="0"/>
                <a:cs typeface="Calibri" panose="020F0502020204030204" pitchFamily="34" charset="0"/>
              </a:rPr>
              <a:t>Q5: Do countries with higher popularity have a higher Quality of Life (QoL)? </a:t>
            </a:r>
          </a:p>
          <a:p>
            <a:pPr marL="1007943" lvl="1" indent="0" algn="just">
              <a:buNone/>
            </a:pPr>
            <a:endParaRPr lang="en-US" sz="2800" dirty="0">
              <a:latin typeface="Calibri" panose="020F0502020204030204" pitchFamily="34" charset="0"/>
              <a:cs typeface="Calibri" panose="020F0502020204030204" pitchFamily="34" charset="0"/>
            </a:endParaRPr>
          </a:p>
          <a:p>
            <a:pPr marL="1007943" lvl="1" indent="0" algn="just">
              <a:buNone/>
            </a:pPr>
            <a:r>
              <a:rPr lang="en-US" sz="2800" dirty="0">
                <a:latin typeface="Calibri" panose="020F0502020204030204" pitchFamily="34" charset="0"/>
                <a:cs typeface="Calibri" panose="020F0502020204030204" pitchFamily="34" charset="0"/>
              </a:rPr>
              <a:t>Q6: finally, is there a relationship between Climate, Rights (Civil, Legal &amp; Human), and quality of life (QoL)?</a:t>
            </a:r>
          </a:p>
        </p:txBody>
      </p:sp>
      <p:sp>
        <p:nvSpPr>
          <p:cNvPr id="4" name="Rectangle 3">
            <a:extLst>
              <a:ext uri="{FF2B5EF4-FFF2-40B4-BE49-F238E27FC236}">
                <a16:creationId xmlns:a16="http://schemas.microsoft.com/office/drawing/2014/main" id="{114675B0-24CD-03D0-5838-1ACD9AF5FA22}"/>
              </a:ext>
            </a:extLst>
          </p:cNvPr>
          <p:cNvSpPr/>
          <p:nvPr/>
        </p:nvSpPr>
        <p:spPr>
          <a:xfrm>
            <a:off x="10537420" y="1403838"/>
            <a:ext cx="229640" cy="13454245"/>
          </a:xfrm>
          <a:prstGeom prst="rect">
            <a:avLst/>
          </a:prstGeom>
          <a:pattFill prst="narHorz">
            <a:fgClr>
              <a:srgbClr val="800000"/>
            </a:fgClr>
            <a:bgClr>
              <a:schemeClr val="bg1"/>
            </a:bgClr>
          </a:pattFill>
          <a:ln>
            <a:noFill/>
          </a:ln>
          <a:effectLst>
            <a:outerShdw blurRad="50800" dist="50800" dir="5400000" algn="ctr" rotWithShape="0">
              <a:srgbClr val="000000">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Content Placeholder 2">
            <a:extLst>
              <a:ext uri="{FF2B5EF4-FFF2-40B4-BE49-F238E27FC236}">
                <a16:creationId xmlns:a16="http://schemas.microsoft.com/office/drawing/2014/main" id="{C978EF33-1DE9-F68D-2AD2-A8BC859CE56A}"/>
              </a:ext>
            </a:extLst>
          </p:cNvPr>
          <p:cNvSpPr txBox="1">
            <a:spLocks/>
          </p:cNvSpPr>
          <p:nvPr/>
        </p:nvSpPr>
        <p:spPr>
          <a:xfrm>
            <a:off x="11033284" y="1422498"/>
            <a:ext cx="9898876" cy="1128643"/>
          </a:xfrm>
          <a:prstGeom prst="rect">
            <a:avLst/>
          </a:prstGeom>
          <a:solidFill>
            <a:schemeClr val="bg1"/>
          </a:solidFill>
        </p:spPr>
        <p:txBody>
          <a:bodyPr vert="horz" lIns="91440" tIns="45720" rIns="91440" bIns="45720" rtlCol="0">
            <a:noAutofit/>
          </a:bodyPr>
          <a:lstStyle>
            <a:lvl1pPr marL="503972" indent="-503972" algn="l" defTabSz="2015886" rtl="0" eaLnBrk="1" latinLnBrk="0" hangingPunct="1">
              <a:lnSpc>
                <a:spcPct val="90000"/>
              </a:lnSpc>
              <a:spcBef>
                <a:spcPts val="2205"/>
              </a:spcBef>
              <a:buFont typeface="Arial" panose="020B0604020202020204" pitchFamily="34" charset="0"/>
              <a:buChar char="•"/>
              <a:defRPr sz="6173" kern="1200">
                <a:solidFill>
                  <a:schemeClr val="tx1"/>
                </a:solidFill>
                <a:latin typeface="+mn-lt"/>
                <a:ea typeface="+mn-ea"/>
                <a:cs typeface="+mn-cs"/>
              </a:defRPr>
            </a:lvl1pPr>
            <a:lvl2pPr marL="1511915" indent="-503972" algn="l" defTabSz="2015886" rtl="0" eaLnBrk="1" latinLnBrk="0" hangingPunct="1">
              <a:lnSpc>
                <a:spcPct val="90000"/>
              </a:lnSpc>
              <a:spcBef>
                <a:spcPts val="1102"/>
              </a:spcBef>
              <a:buFont typeface="Arial" panose="020B0604020202020204" pitchFamily="34" charset="0"/>
              <a:buChar char="•"/>
              <a:defRPr sz="5291" kern="1200">
                <a:solidFill>
                  <a:schemeClr val="tx1"/>
                </a:solidFill>
                <a:latin typeface="+mn-lt"/>
                <a:ea typeface="+mn-ea"/>
                <a:cs typeface="+mn-cs"/>
              </a:defRPr>
            </a:lvl2pPr>
            <a:lvl3pPr marL="2519858" indent="-503972" algn="l" defTabSz="2015886" rtl="0" eaLnBrk="1" latinLnBrk="0" hangingPunct="1">
              <a:lnSpc>
                <a:spcPct val="90000"/>
              </a:lnSpc>
              <a:spcBef>
                <a:spcPts val="1102"/>
              </a:spcBef>
              <a:buFont typeface="Arial" panose="020B0604020202020204" pitchFamily="34" charset="0"/>
              <a:buChar char="•"/>
              <a:defRPr sz="4409" kern="1200">
                <a:solidFill>
                  <a:schemeClr val="tx1"/>
                </a:solidFill>
                <a:latin typeface="+mn-lt"/>
                <a:ea typeface="+mn-ea"/>
                <a:cs typeface="+mn-cs"/>
              </a:defRPr>
            </a:lvl3pPr>
            <a:lvl4pPr marL="3527801"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4pPr>
            <a:lvl5pPr marL="4535744"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5pPr>
            <a:lvl6pPr marL="5543687"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6pPr>
            <a:lvl7pPr marL="6551630"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7pPr>
            <a:lvl8pPr marL="7559573"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8pPr>
            <a:lvl9pPr marL="8567517"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9pPr>
          </a:lstStyle>
          <a:p>
            <a:pPr marL="0" indent="0" algn="just">
              <a:buFont typeface="Arial" panose="020B0604020202020204" pitchFamily="34" charset="0"/>
              <a:buNone/>
            </a:pPr>
            <a:r>
              <a:rPr lang="en-US" sz="3200" b="1" dirty="0">
                <a:latin typeface="Calibri" panose="020F0502020204030204" pitchFamily="34" charset="0"/>
                <a:cs typeface="Calibri" panose="020F0502020204030204" pitchFamily="34" charset="0"/>
              </a:rPr>
              <a:t>Dataset Description: It </a:t>
            </a:r>
            <a:r>
              <a:rPr lang="en-US" sz="3200" dirty="0">
                <a:latin typeface="Calibri" panose="020F0502020204030204" pitchFamily="34" charset="0"/>
                <a:cs typeface="Calibri" panose="020F0502020204030204" pitchFamily="34" charset="0"/>
              </a:rPr>
              <a:t>has 137 rows and 12 columns all with unique values.</a:t>
            </a:r>
            <a:endParaRPr lang="en-US" sz="32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6535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4C6B25-D7D0-4478-CC62-94F27D5674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9" y="190479"/>
            <a:ext cx="21377666" cy="15054636"/>
          </a:xfrm>
          <a:prstGeom prst="rect">
            <a:avLst/>
          </a:prstGeom>
          <a:effectLst>
            <a:outerShdw dist="50800" dir="5400000" algn="ctr" rotWithShape="0">
              <a:srgbClr val="000000">
                <a:alpha val="50000"/>
              </a:srgbClr>
            </a:outerShdw>
          </a:effectLst>
        </p:spPr>
      </p:pic>
      <p:sp>
        <p:nvSpPr>
          <p:cNvPr id="2" name="Title 1">
            <a:extLst>
              <a:ext uri="{FF2B5EF4-FFF2-40B4-BE49-F238E27FC236}">
                <a16:creationId xmlns:a16="http://schemas.microsoft.com/office/drawing/2014/main" id="{DA706495-3AC2-47AB-9209-330C70E056D5}"/>
              </a:ext>
            </a:extLst>
          </p:cNvPr>
          <p:cNvSpPr>
            <a:spLocks noGrp="1"/>
          </p:cNvSpPr>
          <p:nvPr>
            <p:ph type="title"/>
          </p:nvPr>
        </p:nvSpPr>
        <p:spPr>
          <a:xfrm>
            <a:off x="395482" y="261261"/>
            <a:ext cx="20253271" cy="652461"/>
          </a:xfrm>
          <a:solidFill>
            <a:schemeClr val="bg1"/>
          </a:solidFill>
        </p:spPr>
        <p:txBody>
          <a:bodyPr>
            <a:normAutofit fontScale="90000"/>
          </a:bodyPr>
          <a:lstStyle/>
          <a:p>
            <a:r>
              <a:rPr lang="en-US" sz="6000" b="1" dirty="0"/>
              <a:t>VISUALS</a:t>
            </a:r>
          </a:p>
        </p:txBody>
      </p:sp>
      <p:cxnSp>
        <p:nvCxnSpPr>
          <p:cNvPr id="7" name="Straight Connector 6">
            <a:extLst>
              <a:ext uri="{FF2B5EF4-FFF2-40B4-BE49-F238E27FC236}">
                <a16:creationId xmlns:a16="http://schemas.microsoft.com/office/drawing/2014/main" id="{E2B05C5A-8E12-F4CF-D7E0-51E8F8F0E4A0}"/>
              </a:ext>
            </a:extLst>
          </p:cNvPr>
          <p:cNvCxnSpPr>
            <a:cxnSpLocks/>
          </p:cNvCxnSpPr>
          <p:nvPr/>
        </p:nvCxnSpPr>
        <p:spPr>
          <a:xfrm>
            <a:off x="194873" y="1049454"/>
            <a:ext cx="20993878" cy="0"/>
          </a:xfrm>
          <a:prstGeom prst="line">
            <a:avLst/>
          </a:prstGeom>
          <a:ln w="50800" cmpd="thickThin">
            <a:solidFill>
              <a:srgbClr val="800000"/>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6583F550-7022-3A9A-A97D-5D96A0A5A67B}"/>
              </a:ext>
            </a:extLst>
          </p:cNvPr>
          <p:cNvPicPr>
            <a:picLocks noChangeAspect="1"/>
          </p:cNvPicPr>
          <p:nvPr/>
        </p:nvPicPr>
        <p:blipFill rotWithShape="1">
          <a:blip r:embed="rId3">
            <a:extLst>
              <a:ext uri="{28A0092B-C50C-407E-A947-70E740481C1C}">
                <a14:useLocalDpi xmlns:a14="http://schemas.microsoft.com/office/drawing/2010/main" val="0"/>
              </a:ext>
            </a:extLst>
          </a:blip>
          <a:srcRect l="19837" t="22196" r="17933" b="2751"/>
          <a:stretch/>
        </p:blipFill>
        <p:spPr>
          <a:xfrm>
            <a:off x="1071136" y="1482930"/>
            <a:ext cx="10049847" cy="6565595"/>
          </a:xfrm>
          <a:prstGeom prst="rect">
            <a:avLst/>
          </a:prstGeom>
        </p:spPr>
      </p:pic>
      <p:sp>
        <p:nvSpPr>
          <p:cNvPr id="10" name="Oval 9">
            <a:extLst>
              <a:ext uri="{FF2B5EF4-FFF2-40B4-BE49-F238E27FC236}">
                <a16:creationId xmlns:a16="http://schemas.microsoft.com/office/drawing/2014/main" id="{59799FDB-5ED4-8BD2-3CA4-DAFCD190A58B}"/>
              </a:ext>
            </a:extLst>
          </p:cNvPr>
          <p:cNvSpPr/>
          <p:nvPr/>
        </p:nvSpPr>
        <p:spPr>
          <a:xfrm>
            <a:off x="167951" y="1418615"/>
            <a:ext cx="1063686" cy="1063686"/>
          </a:xfrm>
          <a:prstGeom prst="ellipse">
            <a:avLst/>
          </a:prstGeom>
          <a:solidFill>
            <a:srgbClr val="8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a:t>1</a:t>
            </a:r>
            <a:endParaRPr lang="en-NG" sz="3200" b="1" dirty="0"/>
          </a:p>
        </p:txBody>
      </p:sp>
      <p:sp>
        <p:nvSpPr>
          <p:cNvPr id="13" name="Oval 12">
            <a:extLst>
              <a:ext uri="{FF2B5EF4-FFF2-40B4-BE49-F238E27FC236}">
                <a16:creationId xmlns:a16="http://schemas.microsoft.com/office/drawing/2014/main" id="{DF9C85B4-FCB1-6B20-1CDD-4EBC58F5DB98}"/>
              </a:ext>
            </a:extLst>
          </p:cNvPr>
          <p:cNvSpPr/>
          <p:nvPr/>
        </p:nvSpPr>
        <p:spPr>
          <a:xfrm>
            <a:off x="11855855" y="1087018"/>
            <a:ext cx="1063686" cy="1063686"/>
          </a:xfrm>
          <a:prstGeom prst="ellipse">
            <a:avLst/>
          </a:prstGeom>
          <a:solidFill>
            <a:srgbClr val="8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a:t>2</a:t>
            </a:r>
            <a:endParaRPr lang="en-NG" sz="3200" b="1" dirty="0"/>
          </a:p>
        </p:txBody>
      </p:sp>
      <p:pic>
        <p:nvPicPr>
          <p:cNvPr id="17" name="Picture 16" descr="Chart, pie chart">
            <a:extLst>
              <a:ext uri="{FF2B5EF4-FFF2-40B4-BE49-F238E27FC236}">
                <a16:creationId xmlns:a16="http://schemas.microsoft.com/office/drawing/2014/main" id="{2FA2AF11-FE64-F0BE-E723-16F67844F10E}"/>
              </a:ext>
            </a:extLst>
          </p:cNvPr>
          <p:cNvPicPr>
            <a:picLocks noChangeAspect="1"/>
          </p:cNvPicPr>
          <p:nvPr/>
        </p:nvPicPr>
        <p:blipFill rotWithShape="1">
          <a:blip r:embed="rId4">
            <a:extLst>
              <a:ext uri="{28A0092B-C50C-407E-A947-70E740481C1C}">
                <a14:useLocalDpi xmlns:a14="http://schemas.microsoft.com/office/drawing/2010/main" val="0"/>
              </a:ext>
            </a:extLst>
          </a:blip>
          <a:srcRect l="13244" t="23575" r="36520" b="5665"/>
          <a:stretch/>
        </p:blipFill>
        <p:spPr>
          <a:xfrm>
            <a:off x="12600913" y="1831921"/>
            <a:ext cx="8047840" cy="5885876"/>
          </a:xfrm>
          <a:prstGeom prst="rect">
            <a:avLst/>
          </a:prstGeom>
        </p:spPr>
      </p:pic>
      <p:pic>
        <p:nvPicPr>
          <p:cNvPr id="18" name="Picture 17">
            <a:extLst>
              <a:ext uri="{FF2B5EF4-FFF2-40B4-BE49-F238E27FC236}">
                <a16:creationId xmlns:a16="http://schemas.microsoft.com/office/drawing/2014/main" id="{E81E49F0-CB36-D75C-23BA-206F8569BE38}"/>
              </a:ext>
            </a:extLst>
          </p:cNvPr>
          <p:cNvPicPr>
            <a:picLocks noChangeAspect="1"/>
          </p:cNvPicPr>
          <p:nvPr/>
        </p:nvPicPr>
        <p:blipFill rotWithShape="1">
          <a:blip r:embed="rId5">
            <a:extLst>
              <a:ext uri="{28A0092B-C50C-407E-A947-70E740481C1C}">
                <a14:useLocalDpi xmlns:a14="http://schemas.microsoft.com/office/drawing/2010/main" val="0"/>
              </a:ext>
            </a:extLst>
          </a:blip>
          <a:srcRect l="24201" t="23691" r="23804" b="10293"/>
          <a:stretch/>
        </p:blipFill>
        <p:spPr>
          <a:xfrm>
            <a:off x="1231637" y="8098163"/>
            <a:ext cx="9398540" cy="6759926"/>
          </a:xfrm>
          <a:prstGeom prst="rect">
            <a:avLst/>
          </a:prstGeom>
        </p:spPr>
      </p:pic>
      <p:sp>
        <p:nvSpPr>
          <p:cNvPr id="19" name="Oval 18">
            <a:extLst>
              <a:ext uri="{FF2B5EF4-FFF2-40B4-BE49-F238E27FC236}">
                <a16:creationId xmlns:a16="http://schemas.microsoft.com/office/drawing/2014/main" id="{FF31DD5B-184B-9905-F5A4-968E3D4A8AF2}"/>
              </a:ext>
            </a:extLst>
          </p:cNvPr>
          <p:cNvSpPr/>
          <p:nvPr/>
        </p:nvSpPr>
        <p:spPr>
          <a:xfrm>
            <a:off x="167951" y="8268981"/>
            <a:ext cx="1063686" cy="1063686"/>
          </a:xfrm>
          <a:prstGeom prst="ellipse">
            <a:avLst/>
          </a:prstGeom>
          <a:solidFill>
            <a:srgbClr val="8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a:t>3</a:t>
            </a:r>
            <a:endParaRPr lang="en-NG" sz="3200" b="1" dirty="0"/>
          </a:p>
        </p:txBody>
      </p:sp>
      <p:sp>
        <p:nvSpPr>
          <p:cNvPr id="20" name="Oval 19">
            <a:extLst>
              <a:ext uri="{FF2B5EF4-FFF2-40B4-BE49-F238E27FC236}">
                <a16:creationId xmlns:a16="http://schemas.microsoft.com/office/drawing/2014/main" id="{A315E7D5-8F4F-E819-D2DD-E82CF1D7BE19}"/>
              </a:ext>
            </a:extLst>
          </p:cNvPr>
          <p:cNvSpPr/>
          <p:nvPr/>
        </p:nvSpPr>
        <p:spPr>
          <a:xfrm>
            <a:off x="11855855" y="8004384"/>
            <a:ext cx="1063686" cy="1063686"/>
          </a:xfrm>
          <a:prstGeom prst="ellipse">
            <a:avLst/>
          </a:prstGeom>
          <a:solidFill>
            <a:srgbClr val="8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a:t>4</a:t>
            </a:r>
            <a:endParaRPr lang="en-NG" sz="3200" b="1" dirty="0"/>
          </a:p>
        </p:txBody>
      </p:sp>
      <p:pic>
        <p:nvPicPr>
          <p:cNvPr id="21" name="Picture 20">
            <a:extLst>
              <a:ext uri="{FF2B5EF4-FFF2-40B4-BE49-F238E27FC236}">
                <a16:creationId xmlns:a16="http://schemas.microsoft.com/office/drawing/2014/main" id="{587F2A57-D1E2-8DD8-97B2-60F0EC0AB590}"/>
              </a:ext>
            </a:extLst>
          </p:cNvPr>
          <p:cNvPicPr>
            <a:picLocks noChangeAspect="1"/>
          </p:cNvPicPr>
          <p:nvPr/>
        </p:nvPicPr>
        <p:blipFill rotWithShape="1">
          <a:blip r:embed="rId6">
            <a:extLst>
              <a:ext uri="{28A0092B-C50C-407E-A947-70E740481C1C}">
                <a14:useLocalDpi xmlns:a14="http://schemas.microsoft.com/office/drawing/2010/main" val="0"/>
              </a:ext>
            </a:extLst>
          </a:blip>
          <a:srcRect l="24367" t="22356" r="23840" b="14691"/>
          <a:stretch/>
        </p:blipFill>
        <p:spPr>
          <a:xfrm>
            <a:off x="12600913" y="8749070"/>
            <a:ext cx="8544844" cy="5625594"/>
          </a:xfrm>
          <a:prstGeom prst="rect">
            <a:avLst/>
          </a:prstGeom>
        </p:spPr>
      </p:pic>
    </p:spTree>
    <p:extLst>
      <p:ext uri="{BB962C8B-B14F-4D97-AF65-F5344CB8AC3E}">
        <p14:creationId xmlns:p14="http://schemas.microsoft.com/office/powerpoint/2010/main" val="870088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4C6B25-D7D0-4478-CC62-94F27D5674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9" y="64714"/>
            <a:ext cx="21377666" cy="15054636"/>
          </a:xfrm>
          <a:prstGeom prst="rect">
            <a:avLst/>
          </a:prstGeom>
          <a:effectLst>
            <a:outerShdw dist="50800" dir="5400000" algn="ctr" rotWithShape="0">
              <a:srgbClr val="000000">
                <a:alpha val="50000"/>
              </a:srgbClr>
            </a:outerShdw>
          </a:effectLst>
        </p:spPr>
      </p:pic>
      <p:sp>
        <p:nvSpPr>
          <p:cNvPr id="2" name="Title 1">
            <a:extLst>
              <a:ext uri="{FF2B5EF4-FFF2-40B4-BE49-F238E27FC236}">
                <a16:creationId xmlns:a16="http://schemas.microsoft.com/office/drawing/2014/main" id="{DA706495-3AC2-47AB-9209-330C70E056D5}"/>
              </a:ext>
            </a:extLst>
          </p:cNvPr>
          <p:cNvSpPr>
            <a:spLocks noGrp="1"/>
          </p:cNvSpPr>
          <p:nvPr>
            <p:ph type="title"/>
          </p:nvPr>
        </p:nvSpPr>
        <p:spPr>
          <a:xfrm>
            <a:off x="451465" y="261261"/>
            <a:ext cx="13021939" cy="858170"/>
          </a:xfrm>
        </p:spPr>
        <p:txBody>
          <a:bodyPr>
            <a:normAutofit fontScale="90000"/>
          </a:bodyPr>
          <a:lstStyle/>
          <a:p>
            <a:r>
              <a:rPr lang="en-US" sz="6000" b="1" dirty="0"/>
              <a:t>CONCLUSION</a:t>
            </a:r>
          </a:p>
        </p:txBody>
      </p:sp>
      <p:sp>
        <p:nvSpPr>
          <p:cNvPr id="3" name="Content Placeholder 2">
            <a:extLst>
              <a:ext uri="{FF2B5EF4-FFF2-40B4-BE49-F238E27FC236}">
                <a16:creationId xmlns:a16="http://schemas.microsoft.com/office/drawing/2014/main" id="{C5B0D3C7-179F-4C74-A69B-E97E019AD5D9}"/>
              </a:ext>
            </a:extLst>
          </p:cNvPr>
          <p:cNvSpPr>
            <a:spLocks noGrp="1"/>
          </p:cNvSpPr>
          <p:nvPr>
            <p:ph idx="1"/>
          </p:nvPr>
        </p:nvSpPr>
        <p:spPr>
          <a:xfrm>
            <a:off x="671804" y="1623529"/>
            <a:ext cx="20210106" cy="6736698"/>
          </a:xfrm>
          <a:solidFill>
            <a:schemeClr val="bg1"/>
          </a:solidFill>
        </p:spPr>
        <p:txBody>
          <a:bodyPr>
            <a:noAutofit/>
          </a:bodyPr>
          <a:lstStyle/>
          <a:p>
            <a:pPr marL="0" indent="0" algn="just">
              <a:buNone/>
            </a:pPr>
            <a:r>
              <a:rPr lang="en-US" sz="2800" b="1" u="sng" dirty="0">
                <a:latin typeface="Calibri" panose="020F0502020204030204" pitchFamily="34" charset="0"/>
                <a:cs typeface="Calibri" panose="020F0502020204030204" pitchFamily="34" charset="0"/>
              </a:rPr>
              <a:t>Questions &amp; Insights</a:t>
            </a:r>
          </a:p>
          <a:p>
            <a:pPr marL="1522293" lvl="1" indent="-514350" algn="just">
              <a:buFont typeface="+mj-lt"/>
              <a:buAutoNum type="arabicPeriod"/>
            </a:pPr>
            <a:r>
              <a:rPr lang="en-US" sz="2800" b="1" dirty="0">
                <a:latin typeface="Calibri" panose="020F0502020204030204" pitchFamily="34" charset="0"/>
                <a:cs typeface="Calibri" panose="020F0502020204030204" pitchFamily="34" charset="0"/>
              </a:rPr>
              <a:t>Visual 1  (Scatter plot) </a:t>
            </a:r>
            <a:r>
              <a:rPr lang="en-US" sz="2800" dirty="0">
                <a:latin typeface="Calibri" panose="020F0502020204030204" pitchFamily="34" charset="0"/>
                <a:cs typeface="Calibri" panose="020F0502020204030204" pitchFamily="34" charset="0"/>
              </a:rPr>
              <a:t>– Answers (Question 3) “Do countries with better stability in politics and economics have a higher Quality of Life?”  Yes, they do. The relationship between Stability and Quality of Life. This shows that there is a relationship between Citizens’ Safety and Quality of Life. Our Scatter plot shows that Countries with higher safety have a higher quality of life, as the result tends towards the right. </a:t>
            </a:r>
          </a:p>
          <a:p>
            <a:pPr marL="1522293" lvl="1" indent="-514350" algn="just">
              <a:buFont typeface="+mj-lt"/>
              <a:buAutoNum type="arabicPeriod"/>
            </a:pPr>
            <a:endParaRPr lang="en-US" sz="2800" dirty="0">
              <a:latin typeface="Calibri" panose="020F0502020204030204" pitchFamily="34" charset="0"/>
              <a:cs typeface="Calibri" panose="020F0502020204030204" pitchFamily="34" charset="0"/>
            </a:endParaRPr>
          </a:p>
          <a:p>
            <a:pPr marL="1522293" lvl="1" indent="-514350" algn="just">
              <a:buFont typeface="+mj-lt"/>
              <a:buAutoNum type="arabicPeriod"/>
            </a:pPr>
            <a:r>
              <a:rPr lang="en-US" sz="2800" b="1" dirty="0">
                <a:latin typeface="Calibri" panose="020F0502020204030204" pitchFamily="34" charset="0"/>
                <a:cs typeface="Calibri" panose="020F0502020204030204" pitchFamily="34" charset="0"/>
              </a:rPr>
              <a:t>Visual 2 (Pie Plot) </a:t>
            </a:r>
            <a:r>
              <a:rPr lang="en-US" sz="2800" dirty="0">
                <a:latin typeface="Calibri" panose="020F0502020204030204" pitchFamily="34" charset="0"/>
                <a:cs typeface="Calibri" panose="020F0502020204030204" pitchFamily="34" charset="0"/>
              </a:rPr>
              <a:t>– The ratio of Quality-of-Life Range per Continent. Clarifies what continent has the most count for High-level Quality of Life.</a:t>
            </a:r>
          </a:p>
          <a:p>
            <a:pPr marL="1522293" lvl="1" indent="-514350" algn="just">
              <a:buFont typeface="+mj-lt"/>
              <a:buAutoNum type="arabicPeriod"/>
            </a:pPr>
            <a:endParaRPr lang="en-US" sz="2800" dirty="0">
              <a:latin typeface="Calibri" panose="020F0502020204030204" pitchFamily="34" charset="0"/>
              <a:cs typeface="Calibri" panose="020F0502020204030204" pitchFamily="34" charset="0"/>
            </a:endParaRPr>
          </a:p>
          <a:p>
            <a:pPr marL="1522293" lvl="1" indent="-514350" algn="just">
              <a:buFont typeface="+mj-lt"/>
              <a:buAutoNum type="arabicPeriod"/>
            </a:pPr>
            <a:r>
              <a:rPr lang="en-US" sz="2800" b="1" dirty="0">
                <a:latin typeface="Calibri" panose="020F0502020204030204" pitchFamily="34" charset="0"/>
                <a:cs typeface="Calibri" panose="020F0502020204030204" pitchFamily="34" charset="0"/>
              </a:rPr>
              <a:t>Visual 3 (Histogram) </a:t>
            </a:r>
            <a:r>
              <a:rPr lang="en-US" sz="2800" dirty="0">
                <a:latin typeface="Calibri" panose="020F0502020204030204" pitchFamily="34" charset="0"/>
                <a:cs typeface="Calibri" panose="020F0502020204030204" pitchFamily="34" charset="0"/>
              </a:rPr>
              <a:t>– This shows the frequency of the Continent in the dataset. Clarifies what continent appears the most in our data set. This shows that the Continent with the highest frequencies has the highest Quality of Life in the world.</a:t>
            </a:r>
          </a:p>
          <a:p>
            <a:pPr marL="1522293" lvl="1" indent="-514350" algn="just">
              <a:buFont typeface="+mj-lt"/>
              <a:buAutoNum type="arabicPeriod"/>
            </a:pPr>
            <a:endParaRPr lang="en-US" sz="2800" dirty="0">
              <a:latin typeface="Calibri" panose="020F0502020204030204" pitchFamily="34" charset="0"/>
              <a:cs typeface="Calibri" panose="020F0502020204030204" pitchFamily="34" charset="0"/>
            </a:endParaRPr>
          </a:p>
          <a:p>
            <a:pPr marL="1522293" lvl="1" indent="-514350" algn="just">
              <a:buFont typeface="+mj-lt"/>
              <a:buAutoNum type="arabicPeriod"/>
            </a:pPr>
            <a:r>
              <a:rPr lang="en-US" sz="2800" b="1" dirty="0">
                <a:latin typeface="Calibri" panose="020F0502020204030204" pitchFamily="34" charset="0"/>
                <a:cs typeface="Calibri" panose="020F0502020204030204" pitchFamily="34" charset="0"/>
              </a:rPr>
              <a:t>Visual 4 (Area Plot) </a:t>
            </a:r>
            <a:r>
              <a:rPr lang="en-US" sz="2800" dirty="0">
                <a:latin typeface="Calibri" panose="020F0502020204030204" pitchFamily="34" charset="0"/>
                <a:cs typeface="Calibri" panose="020F0502020204030204" pitchFamily="34" charset="0"/>
              </a:rPr>
              <a:t>–  Answers (Question 6) “is there a relationship between Climate, Rights (Civil, Legal &amp; Human), and quality of life (QoL)?” Yes, there is. The chart shows that if Climate and Rights values are high the Total Quality of Life is also high.</a:t>
            </a:r>
          </a:p>
          <a:p>
            <a:pPr marL="1007943" lvl="1" indent="0" algn="just">
              <a:buNone/>
            </a:pPr>
            <a:endParaRPr lang="en-US" sz="2800" dirty="0">
              <a:latin typeface="Calibri" panose="020F0502020204030204" pitchFamily="34" charset="0"/>
              <a:cs typeface="Calibri" panose="020F0502020204030204" pitchFamily="34" charset="0"/>
            </a:endParaRPr>
          </a:p>
          <a:p>
            <a:pPr marL="1522293" lvl="1" indent="-514350" algn="just">
              <a:buFont typeface="+mj-lt"/>
              <a:buAutoNum type="arabicPeriod"/>
            </a:pPr>
            <a:endParaRPr lang="en-US" sz="2800" dirty="0">
              <a:latin typeface="Calibri" panose="020F0502020204030204" pitchFamily="34" charset="0"/>
              <a:cs typeface="Calibri" panose="020F0502020204030204" pitchFamily="34" charset="0"/>
            </a:endParaRPr>
          </a:p>
          <a:p>
            <a:pPr algn="just"/>
            <a:endParaRPr lang="en-US" sz="2800" dirty="0">
              <a:latin typeface="Calibri" panose="020F0502020204030204" pitchFamily="34" charset="0"/>
              <a:cs typeface="Calibri" panose="020F0502020204030204" pitchFamily="34" charset="0"/>
            </a:endParaRPr>
          </a:p>
        </p:txBody>
      </p:sp>
      <p:cxnSp>
        <p:nvCxnSpPr>
          <p:cNvPr id="7" name="Straight Connector 6">
            <a:extLst>
              <a:ext uri="{FF2B5EF4-FFF2-40B4-BE49-F238E27FC236}">
                <a16:creationId xmlns:a16="http://schemas.microsoft.com/office/drawing/2014/main" id="{E2B05C5A-8E12-F4CF-D7E0-51E8F8F0E4A0}"/>
              </a:ext>
            </a:extLst>
          </p:cNvPr>
          <p:cNvCxnSpPr>
            <a:cxnSpLocks/>
          </p:cNvCxnSpPr>
          <p:nvPr/>
        </p:nvCxnSpPr>
        <p:spPr>
          <a:xfrm>
            <a:off x="167951" y="1119432"/>
            <a:ext cx="20993878" cy="0"/>
          </a:xfrm>
          <a:prstGeom prst="line">
            <a:avLst/>
          </a:prstGeom>
          <a:ln w="50800" cmpd="thickThin">
            <a:solidFill>
              <a:srgbClr val="800000"/>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FE832EB7-096E-6D19-E5D5-E01DC7EF2EBD}"/>
              </a:ext>
            </a:extLst>
          </p:cNvPr>
          <p:cNvSpPr txBox="1">
            <a:spLocks/>
          </p:cNvSpPr>
          <p:nvPr/>
        </p:nvSpPr>
        <p:spPr>
          <a:xfrm>
            <a:off x="671804" y="9319462"/>
            <a:ext cx="20210106" cy="4292082"/>
          </a:xfrm>
          <a:prstGeom prst="rect">
            <a:avLst/>
          </a:prstGeom>
          <a:solidFill>
            <a:schemeClr val="bg1"/>
          </a:solidFill>
        </p:spPr>
        <p:txBody>
          <a:bodyPr vert="horz" lIns="91440" tIns="45720" rIns="91440" bIns="45720" rtlCol="0">
            <a:noAutofit/>
          </a:bodyPr>
          <a:lstStyle>
            <a:lvl1pPr marL="503972" indent="-503972" algn="l" defTabSz="2015886" rtl="0" eaLnBrk="1" latinLnBrk="0" hangingPunct="1">
              <a:lnSpc>
                <a:spcPct val="90000"/>
              </a:lnSpc>
              <a:spcBef>
                <a:spcPts val="2205"/>
              </a:spcBef>
              <a:buFont typeface="Arial" panose="020B0604020202020204" pitchFamily="34" charset="0"/>
              <a:buChar char="•"/>
              <a:defRPr sz="6173" kern="1200">
                <a:solidFill>
                  <a:schemeClr val="tx1"/>
                </a:solidFill>
                <a:latin typeface="+mn-lt"/>
                <a:ea typeface="+mn-ea"/>
                <a:cs typeface="+mn-cs"/>
              </a:defRPr>
            </a:lvl1pPr>
            <a:lvl2pPr marL="1511915" indent="-503972" algn="l" defTabSz="2015886" rtl="0" eaLnBrk="1" latinLnBrk="0" hangingPunct="1">
              <a:lnSpc>
                <a:spcPct val="90000"/>
              </a:lnSpc>
              <a:spcBef>
                <a:spcPts val="1102"/>
              </a:spcBef>
              <a:buFont typeface="Arial" panose="020B0604020202020204" pitchFamily="34" charset="0"/>
              <a:buChar char="•"/>
              <a:defRPr sz="5291" kern="1200">
                <a:solidFill>
                  <a:schemeClr val="tx1"/>
                </a:solidFill>
                <a:latin typeface="+mn-lt"/>
                <a:ea typeface="+mn-ea"/>
                <a:cs typeface="+mn-cs"/>
              </a:defRPr>
            </a:lvl2pPr>
            <a:lvl3pPr marL="2519858" indent="-503972" algn="l" defTabSz="2015886" rtl="0" eaLnBrk="1" latinLnBrk="0" hangingPunct="1">
              <a:lnSpc>
                <a:spcPct val="90000"/>
              </a:lnSpc>
              <a:spcBef>
                <a:spcPts val="1102"/>
              </a:spcBef>
              <a:buFont typeface="Arial" panose="020B0604020202020204" pitchFamily="34" charset="0"/>
              <a:buChar char="•"/>
              <a:defRPr sz="4409" kern="1200">
                <a:solidFill>
                  <a:schemeClr val="tx1"/>
                </a:solidFill>
                <a:latin typeface="+mn-lt"/>
                <a:ea typeface="+mn-ea"/>
                <a:cs typeface="+mn-cs"/>
              </a:defRPr>
            </a:lvl3pPr>
            <a:lvl4pPr marL="3527801"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4pPr>
            <a:lvl5pPr marL="4535744"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5pPr>
            <a:lvl6pPr marL="5543687"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6pPr>
            <a:lvl7pPr marL="6551630"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7pPr>
            <a:lvl8pPr marL="7559573"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8pPr>
            <a:lvl9pPr marL="8567517"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9pPr>
          </a:lstStyle>
          <a:p>
            <a:pPr marL="0" indent="0" algn="just">
              <a:buFont typeface="Arial" panose="020B0604020202020204" pitchFamily="34" charset="0"/>
              <a:buNone/>
            </a:pPr>
            <a:r>
              <a:rPr lang="en-US" sz="2800" b="1" dirty="0">
                <a:latin typeface="Calibri" panose="020F0502020204030204" pitchFamily="34" charset="0"/>
                <a:cs typeface="Calibri" panose="020F0502020204030204" pitchFamily="34" charset="0"/>
              </a:rPr>
              <a:t>Our analysis revealed </a:t>
            </a:r>
          </a:p>
          <a:p>
            <a:pPr algn="just"/>
            <a:r>
              <a:rPr lang="en-US" sz="2800" dirty="0">
                <a:latin typeface="Calibri" panose="020F0502020204030204" pitchFamily="34" charset="0"/>
                <a:cs typeface="Calibri" panose="020F0502020204030204" pitchFamily="34" charset="0"/>
              </a:rPr>
              <a:t>The top ten countries to be (Australia, San Marino, Hong Kong, Switzerland, Macao, Malta, Luxembourg, Bermuda, Singapore, and Spain) which are fairly evenly distributed between Asia &amp; Europe. </a:t>
            </a:r>
          </a:p>
          <a:p>
            <a:pPr algn="just"/>
            <a:r>
              <a:rPr lang="en-US" sz="2800" dirty="0">
                <a:latin typeface="Calibri" panose="020F0502020204030204" pitchFamily="34" charset="0"/>
                <a:cs typeface="Calibri" panose="020F0502020204030204" pitchFamily="34" charset="0"/>
              </a:rPr>
              <a:t>The bottom ten countries to be (Zimbabwe, Angola, Mozambique, Afghanistan, Iraq, Cameroon, Nigeria, Chad, Sudan, and Congo) most of which can be found in Africa.</a:t>
            </a:r>
          </a:p>
          <a:p>
            <a:pPr algn="just"/>
            <a:r>
              <a:rPr lang="en-US" sz="2800" dirty="0">
                <a:latin typeface="Calibri" panose="020F0502020204030204" pitchFamily="34" charset="0"/>
                <a:cs typeface="Calibri" panose="020F0502020204030204" pitchFamily="34" charset="0"/>
              </a:rPr>
              <a:t>Country with higher Stability Index have higher Quality of Life.</a:t>
            </a:r>
          </a:p>
          <a:p>
            <a:pPr algn="just"/>
            <a:r>
              <a:rPr lang="en-US" sz="2800" dirty="0">
                <a:latin typeface="Calibri" panose="020F0502020204030204" pitchFamily="34" charset="0"/>
                <a:cs typeface="Calibri" panose="020F0502020204030204" pitchFamily="34" charset="0"/>
              </a:rPr>
              <a:t>Further Analysis to reveal the top 10 countries by health for purpose of Health &amp; Well-being tourism.</a:t>
            </a:r>
          </a:p>
        </p:txBody>
      </p:sp>
    </p:spTree>
    <p:extLst>
      <p:ext uri="{BB962C8B-B14F-4D97-AF65-F5344CB8AC3E}">
        <p14:creationId xmlns:p14="http://schemas.microsoft.com/office/powerpoint/2010/main" val="20393832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2514</TotalTime>
  <Words>693</Words>
  <Application>Microsoft Office PowerPoint</Application>
  <PresentationFormat>Custom</PresentationFormat>
  <Paragraphs>53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GROUP 2 EDA PROJECT  TITLE: PR CONSULTATION</vt:lpstr>
      <vt:lpstr>EXECUTIVE SUMMARY</vt:lpstr>
      <vt:lpstr>VISUALS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 EDA PROJECT PR CONSULTATION</dc:title>
  <dc:creator>YINKALANRE</dc:creator>
  <cp:lastModifiedBy>MONISOLA</cp:lastModifiedBy>
  <cp:revision>14</cp:revision>
  <dcterms:created xsi:type="dcterms:W3CDTF">2022-08-11T03:34:18Z</dcterms:created>
  <dcterms:modified xsi:type="dcterms:W3CDTF">2022-08-13T01:17:47Z</dcterms:modified>
</cp:coreProperties>
</file>