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4170000025782C134F4.png"/>
  <manifest:file-entry manifest:media-type="image/png" manifest:full-path="Pictures/100002010000040A0000021B4B104129.png"/>
  <manifest:file-entry manifest:media-type="image/png" manifest:full-path="Pictures/100002010000022B000001B75C1F7168.png"/>
  <manifest:file-entry manifest:media-type="image/jpeg" manifest:full-path="Pictures/1000000000000282000002E642780DF9.jpg"/>
  <manifest:file-entry manifest:media-type="image/jpeg" manifest:full-path="Pictures/100000000000028B000004E2BC02E1DA.jpg"/>
  <manifest:file-entry manifest:media-type="image/png" manifest:full-path="Pictures/10000201000004150000021357E37203.png"/>
  <manifest:file-entry manifest:media-type="image/jpeg" manifest:full-path="Pictures/100000000000015F00000206306D6755.jpg"/>
  <manifest:file-entry manifest:media-type="image/jpeg" manifest:full-path="Pictures/1000000000000286000001FB2DDFD6D6.jpg"/>
  <manifest:file-entry manifest:media-type="image/png" manifest:full-path="Pictures/1000020100000412000002036469BF3F.png"/>
  <manifest:file-entry manifest:media-type="image/png" manifest:full-path="Pictures/1000020100000414000001F7A70E363F.png"/>
  <manifest:file-entry manifest:media-type="image/png" manifest:full-path="Pictures/100000000000011B000000B2A057FE90.png"/>
  <manifest:file-entry manifest:media-type="image/png" manifest:full-path="Pictures/100002010000040F0000020BDBF8AB11.png"/>
  <manifest:file-entry manifest:media-type="image/png" manifest:full-path="Pictures/100002010000042F000002354A2D87F6.png"/>
  <manifest:file-entry manifest:media-type="image/png" manifest:full-path="Pictures/10000201000001F0000001EF8766744C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_20_with_20_no_20_fill_20_and_20_no_20_line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Object_20_with_20_no_20_fill_20_and_20_no_20_line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Default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pr2" style:family="presentation" style:parent-style-name="Default-notes">
      <style:graphic-properties draw:fill-color="#ffffff" fo:min-height="12.572cm"/>
    </style:style>
    <style:style style:name="pr3" style:family="presentation" style:parent-style-name="Default_20_1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pr4" style:family="presentation" style:parent-style-name="Default_20_1-outline1">
      <style:graphic-properties draw:stroke="none" svg:stroke-width="0cm" draw:fill="none" draw:textarea-vertical-align="top" draw:auto-grow-height="false" draw:fit-to-size="false" fo:min-height="10.396cm" fo:padding-top="0cm" fo:padding-bottom="0cm" fo:padding-left="0cm" fo:padding-right="0cm" fo:wrap-option="wrap"/>
    </style:style>
    <style:style style:name="pr5" style:family="presentation" style:parent-style-name="Default_20_1-notes">
      <style:graphic-properties draw:fill-color="#ffffff" fo:min-height="12.572cm"/>
    </style:style>
    <style:style style:name="P1" style:family="paragraph">
      <style:paragraph-properties fo:text-align="center"/>
    </style:style>
    <style:style style:name="P2" style:family="paragraph">
      <style:paragraph-properties style:font-independent-line-spacing="true"/>
      <style:text-properties fo:font-size="18pt"/>
    </style:style>
    <style:style style:name="P3" style:family="paragraph">
      <style:paragraph-properties fo:text-align="center"/>
      <style:text-properties fo:font-size="18pt"/>
    </style:style>
    <style:style style:name="P4" style:family="paragraph">
      <style:paragraph-properties fo:margin-left="0cm" fo:margin-right="0cm" fo:margin-top="0.5cm" fo:margin-bottom="0.5cm" fo:text-indent="0cm"/>
    </style:style>
    <style:style style:name="P5" style:family="paragraph">
      <style:text-properties fo:font-size="20pt"/>
    </style:style>
    <style:style style:name="T1" style:family="text">
      <style:text-properties style:text-line-through-style="none" fo:font-family="Arial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style:text-line-through-style="none" fo:font-family="Arial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">
        <style:list-level-properties text:space-before="0.301cm" text:min-label-width="0.899cm"/>
        <style:text-properties fo:font-family="Wingdings" fo:color="#000000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1">
        <draw:frame draw:name="PlaceHolder 1" presentation:style-name="pr1" draw:text-style-name="P2" draw:layer="layout" svg:width="25.198cm" svg:height="3.472cm" svg:x="1.4cm" svg:y="0.206cm" presentation:class="title" presentation:user-transformed="true">
          <draw:text-box>
            <text:p text:style-name="P1">
              <text:span text:style-name="T1">Creating A Ticket to Establish a VPN Connection to work from home</text:span>
            </text:p>
          </draw:text-box>
        </draw:frame>
        <draw:frame draw:style-name="gr1" draw:text-style-name="P3" draw:layer="layout" svg:width="13.499cm" svg:height="8.49cm" svg:x="7.6cm" svg:y="4.509cm">
          <draw:image xlink:href="Pictures/100000000000011B000000B2A057FE90.png" xlink:type="simple" xlink:show="embed" xlink:actuate="onLoad">
            <text:p/>
          </draw:image>
        </draw:frame>
        <presentation:notes draw:style-name="dp2">
          <draw:page-thumbnail draw:style-name="gr2" draw:layer="layout" svg:width="13.968cm" svg:height="10.476cm" svg:x="3.81cm" svg:y="2.123cm" draw:page-number="1" presentation:class="page"/>
          <draw:frame presentation:style-name="pr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What is a VPN?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What is a VPN?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1" text:id="id1" text:style-name="P4">
                  <text:span text:style-name="T2">A Virtual Private Network</text:span>
                </text:p>
              </text:list-item>
              <text:list-item>
                <text:p xml:id="id2" text:id="id2" text:style-name="P4">
                  <text:span text:style-name="T2">What are the benefits?</text:span>
                </text:p>
              </text:list-item>
              <text:list-item>
                <text:p xml:id="id3" text:id="id3" text:style-name="P4">
                  <text:span text:style-name="T2">Security</text:span>
                </text:p>
              </text:list-item>
              <text:list-item>
                <text:p xml:id="id4" text:id="id4" text:style-name="P4">
                  <text:span text:style-name="T2">Anonymity</text:span>
                </text:p>
              </text:list-item>
            </text:list>
            <text:p text:style-name="P4">
              <text:span text:style-name="T2"/>
            </text:p>
          </draw:text-box>
        </draw:frame>
        <anim:par smil:dur="indefinite" smil:restart="never" presentation:node-type="timing-root">
          <anim:seq smil:dur="indefinite" presentation:node-type="main-sequence"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1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2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3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4" anim:sub-item="text" smil:attributeName="visibility" smil:to="visible"/>
                </anim:par>
              </anim:par>
            </anim:par>
          </anim:seq>
        </anim:par>
        <presentation:notes draw:style-name="dp2">
          <draw:page-thumbnail draw:style-name="gr2" draw:layer="layout" svg:width="13.968cm" svg:height="10.476cm" svg:x="3.81cm" svg:y="2.123cm" draw:page-number="2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rerequisites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Prerequisites</text:span>
            </text:p>
          </draw:text-box>
        </draw:frame>
        <draw:frame draw:name="PlaceHolder 2" presentation:style-name="pr4" draw:text-style-name="P2" draw:layer="layout" svg:width="25.198cm" svg:height="9.133cm" svg:x="1.4cm" svg:y="3.685cm" presentation:class="outline" presentation:user-transformed="true">
          <draw:text-box>
            <text:list text:style-name="L2">
              <text:list-item>
                <text:p xml:id="id5" text:id="id5" text:style-name="P4">
                  <text:span text:style-name="T2">VPN Service Information</text:span>
                </text:p>
              </text:list-item>
              <text:list-item>
                <text:p xml:id="id6" text:id="id6" text:style-name="P4">
                  <text:span text:style-name="T2">Your credentials</text:span>
                </text:p>
              </text:list-item>
              <text:list-item>
                <text:p xml:id="id7" text:id="id7" text:style-name="P4">
                  <text:span text:style-name="T2">Guide for setting up a VPN</text:span>
                </text:p>
              </text:list-item>
            </text:list>
            <text:p text:style-name="P4">
              <text:span text:style-name="T2"/>
            </text:p>
          </draw:text-box>
        </draw:frame>
        <anim:par smil:dur="indefinite" smil:restart="never" presentation:node-type="timing-root">
          <anim:seq smil:dur="indefinite" presentation:node-type="main-sequence"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5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6" anim:sub-item="text" smil:attributeName="visibility" smil:to="visible"/>
                </anim:par>
              </anim:par>
            </anim:par>
            <anim:par smil:begin="next" smil:fill="hold">
              <anim:par smil:begin="0s" smil:fill="hold">
                <anim:par smil:begin="0s" smil:fill="hold" presentation:node-type="on-click" presentation:preset-class="entrance" presentation:preset-id="ooo-entrance-appear">
                  <anim:set smil:begin="0s" smil:dur="0.001s" smil:fill="hold" smil:targetElement="id7" anim:sub-item="text" smil:attributeName="visibility" smil:to="visible"/>
                </anim:par>
              </anim:par>
            </anim:par>
          </anim:seq>
        </anim:par>
        <presentation:notes draw:style-name="dp2">
          <draw:page-thumbnail draw:style-name="gr2" draw:layer="layout" svg:width="18.623cm" svg:height="10.476cm" svg:x="1.483cm" svg:y="2.123cm" draw:page-number="3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1: Login to Freshdesk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1: Login to Freshdesk</text:span>
            </text:p>
          </draw:text-box>
        </draw:frame>
        <draw:frame draw:style-name="gr1" draw:text-style-name="P3" draw:layer="layout" svg:width="14.68cm" svg:height="11.611cm" svg:x="7.319cm" svg:y="3.257cm">
          <draw:image xlink:href="Pictures/100002010000022B000001B75C1F7168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4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2: Navigate to Tickets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2: Navigate to Tickets</text:span>
            </text:p>
          </draw:text-box>
        </draw:frame>
        <draw:frame draw:style-name="gr1" draw:text-style-name="P3" draw:layer="layout" svg:width="10.999cm" svg:height="10.977cm" svg:x="9cm" svg:y="4cm">
          <draw:image xlink:href="Pictures/10000201000001F0000001EF8766744C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5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3: Create a New Ticket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3: Create a New Ticket</text:span>
            </text:p>
          </draw:text-box>
        </draw:frame>
        <draw:frame draw:style-name="gr1" draw:text-style-name="P3" draw:layer="layout" svg:width="17.666cm" svg:height="8.51cm" svg:x="5.333cm" svg:y="4.489cm">
          <draw:image xlink:href="Pictures/1000020100000414000001F7A70E363F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6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4: Enter Ticket Details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4: Enter Ticket Details</text:span>
            </text:p>
          </draw:text-box>
        </draw:frame>
        <draw:frame draw:style-name="gr1" draw:text-style-name="P3" draw:layer="layout" svg:width="20.432cm" svg:height="10.381cm" svg:x="4cm" svg:y="4cm">
          <draw:image xlink:href="Pictures/10000201000004150000021357E37203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7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4: Enter Ticket Details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4: Enter Ticket Details</text:span>
            </text:p>
          </draw:text-box>
        </draw:frame>
        <draw:frame draw:name="PlaceHolder 2" presentation:style-name="pr4" draw:text-style-name="P2" draw:layer="layout" svg:width="25.198cm" svg:height="9.133cm" svg:x="1.401cm" svg:y="3.685cm" presentation:class="outline" presentation:user-transformed="true">
          <draw:text-box>
            <text:list text:style-name="L2">
              <text:list-item>
                <text:p text:style-name="P4">
                  <text:span text:style-name="T2">Subject</text:span>
                </text:p>
              </text:list-item>
              <text:list-item>
                <text:p text:style-name="P4">
                  <text:span text:style-name="T2">Description</text:span>
                </text:p>
              </text:list-item>
              <text:list-item>
                <text:p text:style-name="P4">
                  <text:span text:style-name="T2">Priority</text:span>
                </text:p>
              </text:list-item>
              <text:list-item>
                <text:p text:style-name="P4">
                  <text:span text:style-name="T2">Category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8.623cm" svg:height="10.476cm" svg:x="1.483cm" svg:y="2.123cm" draw:page-number="8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5: Assign Agent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5: Assign Agent</text:span>
            </text:p>
          </draw:text-box>
        </draw:frame>
        <draw:frame draw:style-name="gr1" draw:text-style-name="P3" draw:layer="layout" svg:width="20.415cm" svg:height="10.275cm" svg:x="4.5cm" svg:y="3.724cm">
          <draw:image xlink:href="Pictures/100002010000040F0000020BDBF8AB11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9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6: Submit Ticket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6: Submit Ticket</text:span>
            </text:p>
          </draw:text-box>
        </draw:frame>
        <draw:frame draw:style-name="gr1" draw:text-style-name="P3" draw:layer="layout" svg:width="20.577cm" svg:height="10.169cm" svg:x="4.5cm" svg:y="4cm">
          <draw:image xlink:href="Pictures/1000020100000412000002036469BF3F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0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7: Confirmation and Tracking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7: Confirmation and Tracking</text:span>
            </text:p>
          </draw:text-box>
        </draw:frame>
        <draw:frame draw:style-name="gr1" draw:text-style-name="P3" draw:layer="layout" svg:width="21.079cm" svg:height="10.987cm" svg:x="3.5cm" svg:y="3.512cm">
          <draw:image xlink:href="Pictures/100002010000040A0000021B4B104129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1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8: Agent Follow-Up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8: Agent Follow-Up</text:span>
            </text:p>
          </draw:text-box>
        </draw:frame>
        <draw:frame draw:style-name="gr1" draw:text-style-name="P3" draw:layer="layout" svg:width="7.785cm" svg:height="11.489cm" svg:x="10.214cm" svg:y="3.257cm">
          <draw:image xlink:href="Pictures/100000000000015F00000206306D6755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2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9: Resolution and Closure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9: Resolution and Closure</text:span>
            </text:p>
          </draw:text-box>
        </draw:frame>
        <draw:frame draw:style-name="gr1" draw:text-style-name="P3" draw:layer="layout" svg:width="20.366cm" svg:height="10.743cm" svg:x="5cm" svg:y="3.257cm">
          <draw:image xlink:href="Pictures/100002010000042F000002354A2D87F6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3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Step 9: Resolution and Closure" draw:style-name="dp1" draw:master-page-name="Default_20_1" presentation:presentation-page-layout-name="AL2T11">
        <draw:frame draw:name="PlaceHolder 1" presentation:style-name="pr3" draw:text-style-name="P2" draw:layer="layout" svg:width="25.198cm" svg:height="2.628cm" svg:x="1.4cm" svg:y="0.628cm" presentation:class="title" presentation:user-transformed="true">
          <draw:text-box>
            <text:p text:style-name="P1">
              <text:span text:style-name="T1">Step 9: Resolution and Closure</text:span>
            </text:p>
          </draw:text-box>
        </draw:frame>
        <draw:frame draw:style-name="gr1" draw:text-style-name="P3" draw:layer="layout" svg:width="18.848cm" svg:height="10.782cm" svg:x="5.151cm" svg:y="3.257cm">
          <draw:image xlink:href="Pictures/10000201000004170000025782C134F4.pn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4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5" draw:style-name="dp1" draw:master-page-name="Default_20_1" presentation:presentation-page-layout-name="AL2T11">
        <draw:frame draw:style-name="gr3" draw:text-style-name="P1" draw:layer="layout" svg:width="7.893cm" svg:height="15.212cm" svg:x="10.107cm" svg:y="0cm">
          <draw:image xlink:href="Pictures/100000000000028B000004E2BC02E1DA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5" presentation:class="page"/>
          <draw:frame presentation:style-name="pr5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6" draw:style-name="dp1" draw:master-page-name="Default_20_1" presentation:presentation-page-layout-name="AL2T11">
        <office:forms form:automatic-focus="false" form:apply-design-mode="false"/>
        <draw:frame draw:style-name="gr3" draw:text-style-name="P1" draw:layer="layout" svg:width="16.2cm" svg:height="13.151cm" svg:x="12.2cm" svg:y="0.8cm">
          <draw:image xlink:href="Pictures/1000000000000286000001FB2DDFD6D6.jpg" xlink:type="simple" xlink:show="embed" xlink:actuate="onLoad">
            <text:p/>
          </draw:image>
        </draw:frame>
        <draw:frame draw:style-name="gr3" draw:text-style-name="P1" draw:layer="layout" svg:width="13.627cm" svg:height="15.751cm" svg:x="-0.427cm" svg:y="0cm">
          <draw:image xlink:href="Pictures/1000000000000282000002E642780DF9.jpg" xlink:type="simple" xlink:show="embed" xlink:actuate="onLoad">
            <text:p/>
          </draw:image>
        </draw:frame>
        <presentation:notes draw:style-name="dp2">
          <draw:page-thumbnail draw:style-name="gr2" draw:layer="layout" svg:width="18.623cm" svg:height="10.476cm" svg:x="1.483cm" svg:y="2.123cm" draw:page-number="16" presentation:class="page"/>
          <draw:frame presentation:style-name="pr5" draw:text-style-name="P5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2024-02-18T16:19:08.25</dc:date>
    <dc:creator>G L</dc:creator>
    <meta:document-statistic meta:object-count="89"/>
    <meta:generator>OpenOffice/4.1.10$Win32 OpenOffice.org_project/4110m2$Build-9807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-1461</config:config-item>
      <config:config-item config:name="VisibleAreaLeft" config:type="int">-6911</config:config-item>
      <config:config-item config:name="VisibleAreaWidth" config:type="int">42136</config:config-item>
      <config:config-item config:name="VisibleAreaHeight" config:type="int">18797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15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-1461</config:config-item>
          <config:config-item config:name="VisibleAreaLeft" config:type="int">-6911</config:config-item>
          <config:config-item config:name="VisibleAreaWidth" config:type="int">42137</config:config-item>
          <config:config-item config:name="VisibleAreaHeight" config:type="int">18798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en" fo:country="CA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fo:font-family="Arial" style:font-family-generic="roman" style:font-pitch="variable" fo:font-size="32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cm" fo:margin-bottom="0.4cm"/>
      <style:text-properties style:text-line-through-styl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Default-outline3" style:family="presentation" style:parent-style-name="Default-outline2">
      <style:paragraph-properties fo:margin-top="0cm" fo:margin-bottom="0.3cm"/>
      <style:text-properties style:text-line-through-styl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Default-outline4" style:family="presentation" style:parent-style-name="Default-outline3">
      <style:paragraph-properties fo:margin-top="0cm" fo:margin-bottom="0.2cm"/>
      <style:text-properties style:text-line-through-styl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Default-outline5" style:family="presentation" style:parent-style-name="Default-outline4">
      <style:paragraph-properties fo:margin-top="0cm" fo:margin-bottom="0.1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cm" fo:margin-bottom="0.1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cm" fo:margin-bottom="0.1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cm" fo:margin-bottom="0.1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cm" fo:margin-bottom="0.1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44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Default_20_1-background" style:display-name="Default 1-background" style:family="presentation">
      <style:graphic-properties draw:stroke="none" draw:fill="none"/>
      <style:text-properties style:letter-kerning="true"/>
    </style:style>
    <style:style style:name="Default_20_1-backgroundobjects" style:display-name="Default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_20_1-notes" style:display-name="Default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_20_1-outline1" style:display-name="Default 1-outline1" style:family="presentation">
      <style:graphic-properties draw:stroke="none" draw:fill="none">
        <text:list-style style:name="Default_20_1-outline1" style:display-name="Default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fo:font-family="Arial" style:font-family-generic="roman" style:font-pitch="variable" fo:font-size="32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1-outline2" style:display-name="Default 1-outline2" style:family="presentation" style:parent-style-name="Default_20_1-outline1">
      <style:paragraph-properties fo:margin-top="0cm" fo:margin-bottom="0.4cm"/>
      <style:text-properties style:text-line-through-styl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Default_20_1-outline3" style:display-name="Default 1-outline3" style:family="presentation" style:parent-style-name="Default_20_1-outline2">
      <style:paragraph-properties fo:margin-top="0cm" fo:margin-bottom="0.3cm"/>
      <style:text-properties style:text-line-through-styl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Default_20_1-outline4" style:display-name="Default 1-outline4" style:family="presentation" style:parent-style-name="Default_20_1-outline3">
      <style:paragraph-properties fo:margin-top="0cm" fo:margin-bottom="0.2cm"/>
      <style:text-properties style:text-line-through-styl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Default_20_1-outline5" style:display-name="Default 1-outline5" style:family="presentation" style:parent-style-name="Default_20_1-outline4">
      <style:paragraph-properties fo:margin-top="0cm" fo:margin-bottom="0.1cm"/>
      <style:text-properties fo:font-size="20pt" style:font-size-asian="20pt" style:font-size-complex="20pt"/>
    </style:style>
    <style:style style:name="Default_20_1-outline6" style:display-name="Default 1-outline6" style:family="presentation" style:parent-style-name="Default_20_1-outline5">
      <style:paragraph-properties fo:margin-top="0cm" fo:margin-bottom="0.1cm"/>
      <style:text-properties fo:font-size="20pt" style:font-size-asian="20pt" style:font-size-complex="20pt"/>
    </style:style>
    <style:style style:name="Default_20_1-outline7" style:display-name="Default 1-outline7" style:family="presentation" style:parent-style-name="Default_20_1-outline6">
      <style:paragraph-properties fo:margin-top="0cm" fo:margin-bottom="0.1cm"/>
      <style:text-properties fo:font-size="20pt" style:font-size-asian="20pt" style:font-size-complex="20pt"/>
    </style:style>
    <style:style style:name="Default_20_1-outline8" style:display-name="Default 1-outline8" style:family="presentation" style:parent-style-name="Default_20_1-outline7">
      <style:paragraph-properties fo:margin-top="0cm" fo:margin-bottom="0.1cm"/>
      <style:text-properties fo:font-size="20pt" style:font-size-asian="20pt" style:font-size-complex="20pt"/>
    </style:style>
    <style:style style:name="Default_20_1-outline9" style:display-name="Default 1-outline9" style:family="presentation" style:parent-style-name="Default_20_1-outline8">
      <style:paragraph-properties fo:margin-top="0cm" fo:margin-bottom="0.1cm"/>
      <style:text-properties fo:font-size="20pt" style:font-size-asian="20pt" style:font-size-complex="20pt"/>
    </style:style>
    <style:style style:name="Default_20_1-subtitle" style:display-name="Default 1-subtitle" style:family="presentation">
      <style:graphic-properties draw:stroke="none" draw:fill="none" draw:textarea-vertical-align="middle">
        <text:list-style style:name="Default_20_1-subtitle" style:display-name="Default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1-title" style:display-name="Default 1-title" style:family="presentation">
      <style:graphic-properties draw:stroke="none" draw:fill="none" draw:textarea-vertical-align="middle">
        <text:list-style style:name="Default_20_1-title" style:display-name="Default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44pt" fo:letter-spacing="normal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.002cm" fo:page-height="15.752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Default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397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397cm"/>
    </style:style>
    <style:style style:name="Mpr4" style:family="presentation" style:parent-style-name="Default_20_1-title">
      <style:graphic-properties draw:stroke="none" svg:stroke-width="0cm" draw:fill="none" draw:textarea-vertical-align="middle" draw:auto-grow-height="false" fo:min-height="2.63cm" fo:padding-top="0cm" fo:padding-bottom="0cm" fo:padding-left="0cm" fo:padding-right="0cm" fo:wrap-option="wrap"/>
    </style:style>
    <style:style style:name="Mpr5" style:family="presentation" style:parent-style-name="Default_20_1-outline1">
      <style:graphic-properties draw:stroke="none" svg:stroke-width="0cm" draw:fill="none" draw:textarea-vertical-align="top" draw:auto-grow-height="false" draw:fit-to-size="false" fo:min-height="10.396cm" fo:padding-top="0cm" fo:padding-bottom="0cm" fo:padding-left="0cm" fo:padding-right="0cm" fo:wrap-option="wrap"/>
    </style:style>
    <style:style style:name="Mpr6" style:family="presentation" style:parent-style-name="Default_20_1-backgroundobjects">
      <style:graphic-properties draw:stroke="none" draw:fill="none" draw:fill-color="#ffffff" draw:auto-grow-height="false" fo:min-height="1.397cm"/>
    </style:style>
    <style:style style:name="Mpr7" style:family="presentation" style:parent-style-name="Default_20_1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8pt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text-properties fo:font-size="18pt"/>
    </style:style>
    <style:style style:name="MT1" style:family="text">
      <style:text-properties style:text-line-through-style="none" fo:font-family="Arial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2" style:family="text">
      <style:text-properties style:text-line-through-style="none" fo:font-family="Arial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6.97cm" svg:x="1cm" svg:y="2.435cm"/>
      <draw:page-thumbnail draw:layer="backgroundobjects" svg:width="9.294cm" svg:height="6.97cm" svg:x="1cm" svg:y="10.483cm"/>
      <draw:page-thumbnail draw:layer="backgroundobjects" svg:width="9.294cm" svg:height="6.97cm" svg:x="1cm" svg:y="18.531cm"/>
      <draw:page-thumbnail draw:layer="backgroundobjects" svg:width="9.294cm" svg:height="6.97cm" svg:x="11.295cm" svg:y="2.435cm"/>
      <draw:page-thumbnail draw:layer="backgroundobjects" svg:width="9.294cm" svg:height="6.97cm" svg:x="11.295cm" svg:y="10.483cm"/>
      <draw:page-thumbnail draw:layer="backgroundobjects" svg:width="9.294cm" svg:height="6.97cm" svg:x="11.295cm" svg:y="18.531cm"/>
      <draw:frame draw:style-name="Mgr1" draw:text-style-name="MP1" draw:layer="backgroundobjects" svg:width="9.369cm" svg:height="1.396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369cm" svg:height="1.396cm" svg:x="12.22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369cm" svg:height="1.396cm" svg:x="0cm" svg:y="26.543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369cm" svg:height="1.396cm" svg:x="12.22cm" svg:y="26.543cm" presentation:class="page-number">
        <draw:text-box>
          <text:p text:style-name="MP2">
            <text:page-number>&lt;number&gt;</text:page-number>
          </text:p>
        </draw:text-box>
      </draw:frame>
    </style:handout-master>
    <style:master-page style:name="Default" style:page-layout-name="PM1" draw:style-name="Mdp1">
      <draw:frame draw:name="PlaceHolder 1" presentation:style-name="Mpr1" draw:text-style-name="MP4" draw:layer="backgroundobjects" svg:width="25.198cm" svg:height="2.628cm" svg:x="1.4cm" svg:y="0.628cm" presentation:class="title" presentation:user-transformed="true">
        <draw:text-box>
          <text:p text:style-name="MP3">
            <text:span text:style-name="MT1">Click to edit the title text format</text:span>
          </text:p>
        </draw:text-box>
      </draw:frame>
      <draw:frame presentation:style-name="Default-outline1" draw:layer="backgroundobjects" svg:width="25.2cm" svg:height="10.395cm" svg:x="1.4cm" svg:y="3.685cm" presentation:class="outline" presentation:placeholder="true">
        <draw:text-box/>
      </draw:frame>
      <presentation:notes style:page-layout-name="PM0">
        <draw:page-thumbnail presentation:style-name="Default-title" draw:layer="backgroundobjects" svg:width="13.968cm" svg:height="10.476cm" svg:x="3.81cm" svg:y="2.123cm" presentation:class="page"/>
        <draw:frame presentation:style-name="Default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1" draw:layer="backgroundobjects" svg:width="9.369cm" svg:height="1.396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2" draw:layer="backgroundobjects" svg:width="9.369cm" svg:height="1.396cm" svg:x="12.22cm" svg:y="0cm" presentation:class="date-time">
          <draw:text-box>
            <text:p text:style-name="MP2">
              <presentation:date-time/>
            </text:p>
          </draw:text-box>
        </draw:frame>
        <draw:frame presentation:style-name="Mpr3" draw:text-style-name="MP1" draw:layer="backgroundobjects" svg:width="9.369cm" svg:height="1.396cm" svg:x="0cm" svg:y="26.543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2" draw:layer="backgroundobjects" svg:width="9.369cm" svg:height="1.396cm" svg:x="12.22cm" svg:y="26.543cm" presentation:class="page-number">
          <draw:text-box>
            <text:p text:style-name="MP2">
              <text:page-number>&lt;number&gt;</text:page-number>
            </text:p>
          </draw:text-box>
        </draw:frame>
      </presentation:notes>
    </style:master-page>
    <style:master-page style:name="Default_20_1" style:display-name="Default 1" style:page-layout-name="PM1" draw:style-name="Mdp1">
      <draw:frame draw:name="PlaceHolder 1" presentation:style-name="Mpr4" draw:text-style-name="MP4" draw:layer="backgroundobjects" svg:width="25.198cm" svg:height="2.628cm" svg:x="1.4cm" svg:y="0.628cm" presentation:class="title" presentation:user-transformed="true">
        <draw:text-box>
          <text:p text:style-name="MP3">
            <text:span text:style-name="MT1">Click to edit the title text format</text:span>
          </text:p>
        </draw:text-box>
      </draw:frame>
      <draw:frame draw:name="PlaceHolder 2" presentation:style-name="Mpr5" draw:text-style-name="MP4" draw:layer="backgroundobjects" svg:width="25.198cm" svg:height="9.133cm" svg:x="1.4cm" svg:y="3.685cm" presentation:class="outline" presentation:user-transformed="true">
        <draw:text-box>
          <text:p text:style-name="MP5">
            <text:span text:style-name="MT2">Click to edit the outline text format</text:span>
          </text:p>
          <text:list text:style-name="ML4">
            <text:list-item>
              <text:list>
                <text:list-item>
                  <text:p text:style-name="MP5">
                    <text:span text:style-name="MT2">Second Outline Level</text:span>
                  </text:p>
                  <text:list>
                    <text:list-item>
                      <text:p text:style-name="MP5">
                        <text:span text:style-name="MT2">Third Outline Level</text:span>
                      </text:p>
                      <text:list>
                        <text:list-item>
                          <text:p text:style-name="MP5">
                            <text:span text:style-name="MT2">Fourth Outline Level</text:span>
                          </text:p>
                          <text:list>
                            <text:list-item>
                              <text:p text:style-name="MP5">
                                <text:span text:style-name="MT2">Fifth Outline Level</text:span>
                              </text:p>
                              <text:list>
                                <text:list-item>
                                  <text:p text:style-name="MP5">
                                    <text:span text:style-name="MT2">Sixth Outline Level</text:span>
                                  </text:p>
                                  <text:list>
                                    <text:list-item>
                                      <text:p text:style-name="MP5">
                                        <text:span text:style-name="MT2">Seventh Outline Level</text:span>
                                      </text:p>
                                      <text:list>
                                        <text:list-item>
                                          <text:p text:style-name="MP5">
                                            <text:span text:style-name="MT2">Eighth Outline Level</text:span>
                                          </text:p>
                                          <text:list>
                                            <text:list-item>
                                              <text:p text:style-name="MP5">
                                                <text:span text:style-name="MT2">Ninth Outline Level</text:span>
                                              </text:p>
                                            </text:list-item>
                                          </text:list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presentation:notes style:page-layout-name="PM0">
        <draw:page-thumbnail presentation:style-name="Default_20_1-title" draw:layer="backgroundobjects" svg:width="18.623cm" svg:height="10.476cm" svg:x="1.483cm" svg:y="2.123cm" presentation:class="page"/>
        <draw:frame presentation:style-name="Default_20_1-notes" draw:layer="backgroundobjects" svg:width="17.271cm" svg:height="12.572cm" svg:x="2.159cm" svg:y="13.271cm" presentation:class="notes" presentation:placeholder="true">
          <draw:text-box/>
        </draw:frame>
        <draw:frame presentation:style-name="Mpr6" draw:text-style-name="MP1" draw:layer="backgroundobjects" svg:width="9.369cm" svg:height="1.396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6" draw:text-style-name="MP2" draw:layer="backgroundobjects" svg:width="9.369cm" svg:height="1.396cm" svg:x="12.22cm" svg:y="0cm" presentation:class="date-time">
          <draw:text-box>
            <text:p text:style-name="MP2">
              <presentation:date-time/>
            </text:p>
          </draw:text-box>
        </draw:frame>
        <draw:frame presentation:style-name="Mpr7" draw:text-style-name="MP1" draw:layer="backgroundobjects" svg:width="9.369cm" svg:height="1.396cm" svg:x="0cm" svg:y="26.543cm" presentation:class="footer">
          <draw:text-box>
            <text:p text:style-name="MP1">
              <presentation:footer/>
            </text:p>
          </draw:text-box>
        </draw:frame>
        <draw:frame presentation:style-name="Mpr7" draw:text-style-name="MP2" draw:layer="backgroundobjects" svg:width="9.369cm" svg:height="1.396cm" svg:x="12.22cm" svg:y="26.543cm" presentation:class="page-number">
          <draw:text-box>
            <text:p text:style-name="MP2">
              <text:page-number>&lt;number&gt;</text:page-number>
            </text:p>
          </draw:text-box>
        </draw:frame>
      </presentation:notes>
    </style:master-page>
  </office:master-styles>
</office:document-styles>
</file>