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4170000025782C134F4.png"/>
  <manifest:file-entry manifest:media-type="image/png" manifest:full-path="Pictures/100002010000040A0000021B4B104129.png"/>
  <manifest:file-entry manifest:media-type="image/png" manifest:full-path="Pictures/100002010000022B000001B75C1F7168.png"/>
  <manifest:file-entry manifest:media-type="image/jpeg" manifest:full-path="Pictures/1000000000000282000002E642780DF9.jpg"/>
  <manifest:file-entry manifest:media-type="image/jpeg" manifest:full-path="Pictures/100000000000028B000004E2BC02E1DA.jpg"/>
  <manifest:file-entry manifest:media-type="image/png" manifest:full-path="Pictures/10000201000004150000021357E37203.png"/>
  <manifest:file-entry manifest:media-type="image/jpeg" manifest:full-path="Pictures/100000000000015F00000206306D6755.jpg"/>
  <manifest:file-entry manifest:media-type="image/jpeg" manifest:full-path="Pictures/1000000000000286000001FB2DDFD6D6.jpg"/>
  <manifest:file-entry manifest:media-type="image/png" manifest:full-path="Pictures/1000020100000412000002036469BF3F.png"/>
  <manifest:file-entry manifest:media-type="image/png" manifest:full-path="Pictures/1000020100000414000001F7A70E363F.png"/>
  <manifest:file-entry manifest:media-type="image/png" manifest:full-path="Pictures/100000000000011B000000B2A057FE90.png"/>
  <manifest:file-entry manifest:media-type="image/png" manifest:full-path="Pictures/100002010000040F0000020BDBF8AB11.png"/>
  <manifest:file-entry manifest:media-type="image/png" manifest:full-path="Pictures/100002010000042F000002354A2D87F6.png"/>
  <manifest:file-entry manifest:media-type="image/png" manifest:full-path="Pictures/10000201000001F0000001EF8766744C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_20_with_20_no_20_fill_20_and_20_no_20_line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Default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pr2" style:family="presentation" style:parent-style-name="Default-notes">
      <style:graphic-properties draw:fill-color="#ffffff" fo:min-height="12.572cm"/>
    </style:style>
    <style:style style:name="pr3" style:family="presentation" style:parent-style-name="Default_20_1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pr4" style:family="presentation" style:parent-style-name="Default_20_1-outline1">
      <style:graphic-properties draw:stroke="none" svg:stroke-width="0cm" draw:fill="none" draw:textarea-vertical-align="top" draw:auto-grow-height="false" draw:fit-to-size="false" fo:min-height="10.396cm" fo:padding-top="0cm" fo:padding-bottom="0cm" fo:padding-left="0cm" fo:padding-right="0cm" fo:wrap-option="wrap"/>
    </style:style>
    <style:style style:name="pr5" style:family="presentation" style:parent-style-name="Default_20_1-notes">
      <style:graphic-properties draw:fill-color="#ffffff" fo:min-height="12.572cm"/>
    </style:style>
    <style:style style:name="P1" style:family="paragraph">
      <style:paragraph-properties fo:text-align="center"/>
    </style:style>
    <style:style style:name="P2" style:family="paragraph">
      <style:paragraph-properties style:font-independent-line-spacing="true"/>
      <style:text-properties fo:font-size="18pt"/>
    </style:style>
    <style:style style:name="P3" style:family="paragraph">
      <style:paragraph-properties fo:text-align="center"/>
      <style:text-properties fo:font-size="18pt"/>
    </style:style>
    <style:style style:name="P4" style:family="paragraph">
      <style:paragraph-properties fo:margin-left="0cm" fo:margin-right="0cm" fo:margin-top="0.5cm" fo:margin-bottom="0.5cm" fo:text-indent="0cm"/>
    </style:style>
    <style:style style:name="P5" style:family="paragraph">
      <style:text-properties fo:font-size="20pt"/>
    </style:style>
    <style:style style:name="T1" style:family="text">
      <style:text-properties style:text-line-through-style="none" fo:font-family="Arial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style:text-line-through-style="none" fo:font-family="Arial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T3" style:family="text">
      <style:text-properties fo:color="#0d0d0d" style:text-outline="false" style:text-line-through-style="none" fo:font-family="Arial" fo:font-size="32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Times New Roman'" style:font-family-generic-complex="roman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">
        <style:list-level-properties text:space-before="0.301cm" text:min-label-width="0.899cm"/>
        <style:text-properties fo:font-family="Wingdings" fo:color="#000000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1">
        <office:forms form:automatic-focus="false" form:apply-design-mode="false"/>
        <draw:frame draw:name="PlaceHolder 1" presentation:style-name="pr1" draw:text-style-name="P2" draw:layer="layout" svg:width="25.198cm" svg:height="3.472cm" svg:x="1.4cm" svg:y="0.206cm" presentation:class="title" presentation:user-transformed="true">
          <draw:text-box>
            <text:p text:style-name="P1">
              <text:span text:style-name="T1">Creating A Ticket to Establish a VPN Connection to Work From Home</text:span>
            </text:p>
          </draw:text-box>
        </draw:frame>
        <draw:frame draw:style-name="gr1" draw:text-style-name="P3" draw:layer="layout" svg:width="13.499cm" svg:height="8.49cm" svg:x="7.6cm" svg:y="4.509cm">
          <draw:image xlink:href="Pictures/100000000000011B000000B2A057FE90.png" xlink:type="simple" xlink:show="embed" xlink:actuate="onLoad">
            <text:p/>
          </draw:image>
        </draw:frame>
        <presentation:notes draw:style-name="dp2">
          <draw:page-thumbnail draw:style-name="gr2" draw:layer="layout" svg:width="13.968cm" svg:height="10.476cm" svg:x="3.81cm" svg:y="2.123cm" draw:page-number="1" presentation:class="page"/>
          <draw:frame presentation:style-name="pr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What is a VPN?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What is a VPN?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1" text:id="id1" text:style-name="P4">
                  <text:span text:style-name="T2">A Virtual Private Network</text:span>
                </text:p>
              </text:list-item>
              <text:list-item>
                <text:p xml:id="id2" text:id="id2" text:style-name="P4">
                  <text:span text:style-name="T2">What are the benefits?</text:span>
                </text:p>
              </text:list-item>
              <text:list-item>
                <text:p xml:id="id3" text:id="id3" text:style-name="P4">
                  <text:span text:style-name="T2">Security</text:span>
                </text:p>
              </text:list-item>
              <text:list-item>
                <text:p xml:id="id4" text:id="id4" text:style-name="P4">
                  <text:span text:style-name="T2">Anonymity</text:span>
                </text:p>
              </text:list-item>
            </text:list>
            <text:p text:style-name="P4">
              <text:span text:style-name="T2"/>
            </text:p>
          </draw:text-box>
        </draw:frame>
        <anim:par presentation:node-type="timing-root">
          <anim:seq smil:dur="indefinite" presentation:node-type="main-sequence"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1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2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3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4" anim:sub-item="text" smil:attributeName="visibility" smil:to="visible"/>
                </anim:par>
              </anim:par>
            </anim:par>
          </anim:seq>
        </anim:par>
        <presentation:notes draw:style-name="dp2">
          <draw:page-thumbnail draw:style-name="gr2" draw:layer="layout" svg:width="13.968cm" svg:height="10.476cm" svg:x="3.81cm" svg:y="2.123cm" draw:page-number="2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Purpose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5" text:id="id5" text:style-name="P4">
                  <text:span text:style-name="T3">Creation of a ticket to request a VPN connection for remote work.</text:span>
                </text:p>
              </text:list-item>
            </text:list>
            <text:p text:style-name="P4">
              <text:span text:style-name="T2"/>
            </text:p>
          </draw:text-box>
        </draw:frame>
        <anim:par presentation:node-type="timing-root">
          <anim:seq presentation:node-type="main-sequence">
            <anim:par smil:begin="next">
              <anim:par smil:begin="0s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5" anim:sub-item="text" smil:attributeName="visibility" smil:to="visible"/>
                </anim:par>
              </anim:par>
            </anim:par>
          </anim:seq>
        </anim:par>
        <presentation:notes draw:style-name="dp2">
          <office:forms form:automatic-focus="false" form:apply-design-mode="false"/>
          <draw:page-thumbnail draw:style-name="gr2" draw:layer="layout" svg:width="13.968cm" svg:height="10.476cm" svg:x="3.81cm" svg:y="2.123cm" draw:page-number="3" presentation:class="page"/>
          <draw:frame presentation:style-name="pr5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4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Scope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6" text:id="id6" text:style-name="P4">
                  <text:span text:style-name="T3">
                    <text:s text:c="4"/>
                  </text:span>
                  <text:span text:style-name="T3">1. Logging into Ticket Creation Platform </text:span>
                </text:p>
              </text:list-item>
              <text:list-item>
                <text:p text:style-name="P4">
                  <text:span text:style-name="T3">
                    <text:s text:c="4"/>
                  </text:span>
                  <text:span text:style-name="T3">2. Creating and Submitting the Ticket</text:span>
                </text:p>
              </text:list-item>
              <text:list-item>
                <text:p text:style-name="P4">
                  <text:span text:style-name="T3">
                    <text:s text:c="4"/>
                  </text:span>
                  <text:span text:style-name="T3">3. Confirmation and Tracking</text:span>
                </text:p>
              </text:list-item>
              <text:list-item>
                <text:p text:style-name="P4">
                  <text:span text:style-name="T3">
                    <text:s text:c="4"/>
                  </text:span>
                  <text:span text:style-name="T3">4. Agent Follow-Up</text:span>
                </text:p>
              </text:list-item>
              <text:list-item>
                <text:p text:style-name="P4">
                  <text:span text:style-name="T3">
                    <text:s text:c="4"/>
                  </text:span>
                  <text:span text:style-name="T3">5. Ticket Resolution and Closure</text:span>
                </text:p>
              </text:list-item>
            </text:list>
            <text:p text:style-name="P4">
              <text:span text:style-name="T2"/>
            </text:p>
          </draw:text-box>
        </draw:frame>
        <anim:par presentation:node-type="timing-root">
          <anim:seq presentation:node-type="main-sequence">
            <anim:par smil:begin="next">
              <anim:par smil:begin="0s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6" anim:sub-item="text" smil:attributeName="visibility" smil:to="visible"/>
                </anim:par>
              </anim:par>
            </anim:par>
          </anim:seq>
        </anim:par>
        <presentation:notes draw:style-name="dp2">
          <office:forms form:automatic-focus="false" form:apply-design-mode="false"/>
          <draw:page-thumbnail draw:style-name="gr2" draw:layer="layout" svg:width="13.968cm" svg:height="10.476cm" svg:x="3.81cm" svg:y="2.123cm" draw:page-number="4" presentation:class="page"/>
          <draw:frame presentation:style-name="pr5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rerequisites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Prerequisites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7" text:id="id7" text:style-name="P4">
                  <text:span text:style-name="T2">VPN Service Information</text:span>
                </text:p>
              </text:list-item>
              <text:list-item>
                <text:p xml:id="id8" text:id="id8" text:style-name="P4">
                  <text:span text:style-name="T2">Your credentials</text:span>
                </text:p>
              </text:list-item>
              <text:list-item>
                <text:p xml:id="id9" text:id="id9" text:style-name="P4">
                  <text:span text:style-name="T2">Guide for setting up a VPN</text:span>
                </text:p>
              </text:list-item>
            </text:list>
            <text:p text:style-name="P4">
              <text:span text:style-name="T2"/>
            </text:p>
          </draw:text-box>
        </draw:frame>
        <anim:par presentation:node-type="timing-root">
          <anim:seq smil:dur="indefinite" presentation:node-type="main-sequence"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7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8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9" anim:sub-item="text" smil:attributeName="visibility" smil:to="visible"/>
                </anim:par>
              </anim:par>
            </anim:par>
          </anim:seq>
        </anim:par>
        <presentation:notes draw:style-name="dp2">
          <draw:page-thumbnail draw:style-name="gr2" draw:layer="layout" svg:width="18.623cm" svg:height="10.476cm" svg:x="1.483cm" svg:y="2.123cm" draw:page-number="5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1: Login to Freshdesk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1: Login to Freshdesk</text:span>
            </text:p>
          </draw:text-box>
        </draw:frame>
        <draw:frame draw:style-name="gr1" draw:text-style-name="P3" draw:layer="layout" svg:width="14.68cm" svg:height="11.611cm" svg:x="7.319cm" svg:y="3.257cm">
          <draw:image xlink:href="Pictures/100002010000022B000001B75C1F7168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6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2: Navigate to Tickets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2: Navigate to Tickets</text:span>
            </text:p>
          </draw:text-box>
        </draw:frame>
        <draw:frame draw:style-name="gr1" draw:text-style-name="P3" draw:layer="layout" svg:width="10.999cm" svg:height="10.977cm" svg:x="9cm" svg:y="4cm">
          <draw:image xlink:href="Pictures/10000201000001F0000001EF8766744C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7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3: Create a New Ticket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3: Create a New Ticket</text:span>
            </text:p>
          </draw:text-box>
        </draw:frame>
        <draw:frame draw:style-name="gr1" draw:text-style-name="P3" draw:layer="layout" svg:width="17.666cm" svg:height="8.51cm" svg:x="5.333cm" svg:y="4.489cm">
          <draw:image xlink:href="Pictures/1000020100000414000001F7A70E363F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8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4: Enter Ticket Details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4: Enter Ticket Details</text:span>
            </text:p>
          </draw:text-box>
        </draw:frame>
        <draw:frame draw:style-name="gr1" draw:text-style-name="P3" draw:layer="layout" svg:width="20.432cm" svg:height="10.381cm" svg:x="4cm" svg:y="4cm">
          <draw:image xlink:href="Pictures/10000201000004150000021357E37203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9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4: Enter Ticket Details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4: Enter Ticket Details</text:span>
            </text:p>
          </draw:text-box>
        </draw:frame>
        <draw:frame draw:name="PlaceHolder 2" presentation:style-name="pr4" draw:text-style-name="P2" draw:layer="layout" svg:width="25.198cm" svg:height="9.133cm" svg:x="1.401cm" svg:y="3.685cm" presentation:class="outline" presentation:user-transformed="true">
          <draw:text-box>
            <text:list text:style-name="L2">
              <text:list-item>
                <text:p text:style-name="P4">
                  <text:span text:style-name="T2">Subject</text:span>
                </text:p>
              </text:list-item>
              <text:list-item>
                <text:p text:style-name="P4">
                  <text:span text:style-name="T2">Description</text:span>
                </text:p>
              </text:list-item>
              <text:list-item>
                <text:p text:style-name="P4">
                  <text:span text:style-name="T2">Priority</text:span>
                </text:p>
              </text:list-item>
              <text:list-item>
                <text:p text:style-name="P4">
                  <text:span text:style-name="T2">Category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8.623cm" svg:height="10.476cm" svg:x="1.483cm" svg:y="2.123cm" draw:page-number="10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5: Assign Agent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5: Assign Agent</text:span>
            </text:p>
          </draw:text-box>
        </draw:frame>
        <draw:frame draw:style-name="gr1" draw:text-style-name="P3" draw:layer="layout" svg:width="20.415cm" svg:height="10.275cm" svg:x="4.5cm" svg:y="3.724cm">
          <draw:image xlink:href="Pictures/100002010000040F0000020BDBF8AB11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1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6: Submit Ticket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6: Submit Ticket</text:span>
            </text:p>
          </draw:text-box>
        </draw:frame>
        <draw:frame draw:style-name="gr1" draw:text-style-name="P3" draw:layer="layout" svg:width="20.577cm" svg:height="10.169cm" svg:x="4.5cm" svg:y="4cm">
          <draw:image xlink:href="Pictures/1000020100000412000002036469BF3F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2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7: Confirmation and Tracking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7: Confirmation and Tracking</text:span>
            </text:p>
          </draw:text-box>
        </draw:frame>
        <draw:frame draw:style-name="gr1" draw:text-style-name="P3" draw:layer="layout" svg:width="21.079cm" svg:height="10.987cm" svg:x="3.5cm" svg:y="3.512cm">
          <draw:image xlink:href="Pictures/100002010000040A0000021B4B104129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3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8: Agent Follow-Up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8: Agent Follow-Up</text:span>
            </text:p>
          </draw:text-box>
        </draw:frame>
        <draw:frame draw:style-name="gr1" draw:text-style-name="P3" draw:layer="layout" svg:width="7.785cm" svg:height="11.489cm" svg:x="10.214cm" svg:y="3.257cm">
          <draw:image xlink:href="Pictures/100000000000015F00000206306D6755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4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9: Resolution and Closure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9: Resolution and Closure</text:span>
            </text:p>
          </draw:text-box>
        </draw:frame>
        <draw:frame draw:style-name="gr1" draw:text-style-name="P3" draw:layer="layout" svg:width="20.366cm" svg:height="10.743cm" svg:x="5cm" svg:y="3.257cm">
          <draw:image xlink:href="Pictures/100002010000042F000002354A2D87F6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5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9: Resolution and Closure" draw:style-name="dp1" draw:master-page-name="Default_20_1" presentation:presentation-page-layout-name="AL2T11">
        <office:forms form:automatic-focus="false" form:apply-design-mode="false"/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9: Resolution and Closure</text:span>
            </text:p>
          </draw:text-box>
        </draw:frame>
        <draw:frame draw:style-name="gr1" draw:text-style-name="P3" draw:layer="layout" svg:width="18.848cm" svg:height="10.782cm" svg:x="5.151cm" svg:y="3.257cm">
          <draw:image xlink:href="Pictures/10000201000004170000025782C134F4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6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7" draw:style-name="dp1" draw:master-page-name="Default_20_1" presentation:presentation-page-layout-name="AL2T11">
        <office:forms form:automatic-focus="false" form:apply-design-mode="false"/>
        <draw:frame draw:style-name="gr3" draw:text-style-name="P1" draw:layer="layout" svg:width="7.893cm" svg:height="15.212cm" svg:x="10.107cm" svg:y="0cm">
          <draw:image xlink:href="Pictures/100000000000028B000004E2BC02E1DA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7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8" draw:style-name="dp1" draw:master-page-name="Default_20_1" presentation:presentation-page-layout-name="AL2T11">
        <office:forms form:automatic-focus="false" form:apply-design-mode="false"/>
        <draw:frame draw:style-name="gr3" draw:text-style-name="P1" draw:layer="layout" svg:width="16.2cm" svg:height="13.151cm" svg:x="12.2cm" svg:y="0.8cm">
          <draw:image xlink:href="Pictures/1000000000000286000001FB2DDFD6D6.jpg" xlink:type="simple" xlink:show="embed" xlink:actuate="onLoad">
            <text:p/>
          </draw:image>
        </draw:frame>
        <draw:frame draw:style-name="gr3" draw:text-style-name="P1" draw:layer="layout" svg:width="13.627cm" svg:height="15.751cm" svg:x="-0.427cm" svg:y="0cm">
          <draw:image xlink:href="Pictures/1000000000000282000002E642780DF9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8" presentation:class="page"/>
          <draw:frame presentation:style-name="pr5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2024-02-19T19:20:39</dc:date>
    <dc:creator>G L</dc:creator>
    <meta:generator>OpenOffice/4.1.10$Win32 OpenOffice.org_project/4110m2$Build-9807</meta:generator>
    <meta:editing-duration>PT8M42S</meta:editing-duration>
    <meta:editing-cycles>2</meta:editing-cycles>
    <meta:document-statistic meta:object-count="9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-5709</config:config-item>
      <config:config-item config:name="VisibleAreaLeft" config:type="int">-8460</config:config-item>
      <config:config-item config:name="VisibleAreaWidth" config:type="int">37146</config:config-item>
      <config:config-item config:name="VisibleAreaHeight" config:type="int">16571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-5709</config:config-item>
          <config:config-item config:name="VisibleAreaLeft" config:type="int">-8460</config:config-item>
          <config:config-item config:name="VisibleAreaWidth" config:type="int">37147</config:config-item>
          <config:config-item config:name="VisibleAreaHeight" config:type="int">16572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CA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en" fo:country="CA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Normal" style:family="graphic">
      <style:paragraph-properties fo:margin-top="0cm" fo:margin-bottom="0.497cm" fo:line-height="108%" fo:text-align="start" style:text-autospace="none" style:writing-mode="lr-tb"/>
      <style:text-properties style:use-window-font-color="true" fo:font-family="Calibri" style:font-family-generic="roman" style:font-pitch="variable" fo:font-size="11pt" fo:language="en" fo:country="US" style:letter-kerning="false" style:font-family-asian="Calibri" style:font-family-generic-asian="swiss" style:font-pitch-asian="variable" style:font-size-asian="11pt" style:language-asian="en" style:country-asian="US" style:font-family-complex="Calibri" style:font-family-generic-complex="roman" style:font-pitch-complex="variable" style:font-size-complex="11pt" style:language-complex="ar" style:country-complex="SA"/>
    </style:style>
    <style:style style:name="ListLabel_20_107" style:display-name="ListLabel 107" style:family="graphic">
      <style:paragraph-properties style:text-autospace="none"/>
      <style:text-properties style:font-family-complex="OpenSymbol, 'Arial Unicode MS'" style:font-pitch-complex="variable"/>
    </style:style>
    <style:style style:name="ListLabel_20_106" style:display-name="ListLabel 106" style:family="graphic">
      <style:paragraph-properties style:text-autospace="none"/>
      <style:text-properties style:font-family-complex="OpenSymbol, 'Arial Unicode MS'" style:font-pitch-complex="variable"/>
    </style:style>
    <style:style style:name="ListLabel_20_105" style:display-name="ListLabel 105" style:family="graphic">
      <style:paragraph-properties style:text-autospace="none"/>
      <style:text-properties style:font-family-complex="Symbol" style:font-pitch-complex="variable"/>
    </style:style>
    <style:style style:name="ListLabel_20_104" style:display-name="ListLabel 104" style:family="graphic">
      <style:paragraph-properties style:text-autospace="none"/>
      <style:text-properties style:font-family-complex="OpenSymbol, 'Arial Unicode MS'" style:font-pitch-complex="variable"/>
    </style:style>
    <style:style style:name="ListLabel_20_103" style:display-name="ListLabel 103" style:family="graphic">
      <style:paragraph-properties style:text-autospace="none"/>
      <style:text-properties style:font-family-complex="OpenSymbol, 'Arial Unicode MS'" style:font-pitch-complex="variable"/>
    </style:style>
    <style:style style:name="ListLabel_20_102" style:display-name="ListLabel 102" style:family="graphic">
      <style:paragraph-properties style:text-autospace="none"/>
      <style:text-properties style:font-family-complex="Symbol" style:font-pitch-complex="variable"/>
    </style:style>
    <style:style style:name="ListLabel_20_101" style:display-name="ListLabel 101" style:family="graphic">
      <style:paragraph-properties style:text-autospace="none"/>
      <style:text-properties style:font-family-complex="OpenSymbol, 'Arial Unicode MS'" style:font-pitch-complex="variable"/>
    </style:style>
    <style:style style:name="ListLabel_20_100" style:display-name="ListLabel 100" style:family="graphic">
      <style:paragraph-properties style:text-autospace="none"/>
      <style:text-properties style:font-family-complex="OpenSymbol, 'Arial Unicode MS'" style:font-pitch-complex="variable"/>
    </style:style>
    <style:style style:name="ListLabel_20_99" style:display-name="ListLabel 99" style:family="graphic">
      <style:paragraph-properties style:text-autospace="none"/>
      <style:text-properties style:font-family-complex="Symbol" style:font-pitch-complex="variable"/>
    </style:style>
    <style:style style:name="ListLabel_20_98" style:display-name="ListLabel 98" style:family="graphic">
      <style:paragraph-properties style:text-autospace="none"/>
      <style:text-properties style:font-family-complex="OpenSymbol, 'Arial Unicode MS'" style:font-pitch-complex="variable"/>
    </style:style>
    <style:style style:name="ListLabel_20_97" style:display-name="ListLabel 97" style:family="graphic">
      <style:paragraph-properties style:text-autospace="none"/>
      <style:text-properties style:font-family-complex="OpenSymbol, 'Arial Unicode MS'" style:font-pitch-complex="variable"/>
    </style:style>
    <style:style style:name="ListLabel_20_96" style:display-name="ListLabel 96" style:family="graphic">
      <style:paragraph-properties style:text-autospace="none"/>
      <style:text-properties style:font-family-complex="Symbol" style:font-pitch-complex="variable"/>
    </style:style>
    <style:style style:name="ListLabel_20_95" style:display-name="ListLabel 95" style:family="graphic">
      <style:paragraph-properties style:text-autospace="none"/>
      <style:text-properties style:font-family-complex="OpenSymbol, 'Arial Unicode MS'" style:font-pitch-complex="variable"/>
    </style:style>
    <style:style style:name="ListLabel_20_94" style:display-name="ListLabel 94" style:family="graphic">
      <style:paragraph-properties style:text-autospace="none"/>
      <style:text-properties style:font-family-complex="OpenSymbol, 'Arial Unicode MS'" style:font-pitch-complex="variable"/>
    </style:style>
    <style:style style:name="ListLabel_20_93" style:display-name="ListLabel 93" style:family="graphic">
      <style:paragraph-properties style:text-autospace="none"/>
      <style:text-properties style:font-family-complex="Symbol" style:font-pitch-complex="variable"/>
    </style:style>
    <style:style style:name="ListLabel_20_92" style:display-name="ListLabel 92" style:family="graphic">
      <style:paragraph-properties style:text-autospace="none"/>
      <style:text-properties style:font-family-complex="OpenSymbol, 'Arial Unicode MS'" style:font-pitch-complex="variable"/>
    </style:style>
    <style:style style:name="ListLabel_20_91" style:display-name="ListLabel 91" style:family="graphic">
      <style:paragraph-properties style:text-autospace="none"/>
      <style:text-properties style:font-family-complex="OpenSymbol, 'Arial Unicode MS'" style:font-pitch-complex="variable"/>
    </style:style>
    <style:style style:name="ListLabel_20_90" style:display-name="ListLabel 90" style:family="graphic">
      <style:paragraph-properties style:text-autospace="none"/>
      <style:text-properties style:font-family-complex="Symbol" style:font-pitch-complex="variable"/>
    </style:style>
    <style:style style:name="ListLabel_20_89" style:display-name="ListLabel 89" style:family="graphic">
      <style:paragraph-properties style:text-autospace="none"/>
      <style:text-properties style:font-family-complex="Wingdings" style:font-pitch-complex="variable"/>
    </style:style>
    <style:style style:name="ListLabel_20_88" style:display-name="ListLabel 88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87" style:display-name="ListLabel 87" style:family="graphic">
      <style:paragraph-properties style:text-autospace="none"/>
      <style:text-properties style:font-family-complex="Symbol" style:font-pitch-complex="variable"/>
    </style:style>
    <style:style style:name="ListLabel_20_86" style:display-name="ListLabel 86" style:family="graphic">
      <style:paragraph-properties style:text-autospace="none"/>
      <style:text-properties style:font-family-complex="Wingdings" style:font-pitch-complex="variable"/>
    </style:style>
    <style:style style:name="ListLabel_20_85" style:display-name="ListLabel 85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84" style:display-name="ListLabel 84" style:family="graphic">
      <style:paragraph-properties style:text-autospace="none"/>
      <style:text-properties style:font-family-complex="Symbol" style:font-pitch-complex="variable"/>
    </style:style>
    <style:style style:name="ListLabel_20_83" style:display-name="ListLabel 83" style:family="graphic">
      <style:paragraph-properties style:text-autospace="none"/>
      <style:text-properties style:font-family-complex="Wingdings" style:font-pitch-complex="variable"/>
    </style:style>
    <style:style style:name="ListLabel_20_82" style:display-name="ListLabel 82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81" style:display-name="ListLabel 81" style:family="graphic">
      <style:paragraph-properties style:text-autospace="none"/>
      <style:text-properties style:font-family-complex="Symbol" style:font-pitch-complex="variable"/>
    </style:style>
    <style:style style:name="ListLabel_20_80" style:display-name="ListLabel 80" style:family="graphic">
      <style:paragraph-properties style:text-autospace="none"/>
      <style:text-properties style:font-family-complex="Wingdings" style:font-pitch-complex="variable"/>
    </style:style>
    <style:style style:name="ListLabel_20_79" style:display-name="ListLabel 79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78" style:display-name="ListLabel 78" style:family="graphic">
      <style:paragraph-properties style:text-autospace="none"/>
      <style:text-properties style:font-family-complex="Symbol" style:font-pitch-complex="variable"/>
    </style:style>
    <style:style style:name="ListLabel_20_77" style:display-name="ListLabel 77" style:family="graphic">
      <style:paragraph-properties style:text-autospace="none"/>
      <style:text-properties style:font-family-complex="Wingdings" style:font-pitch-complex="variable"/>
    </style:style>
    <style:style style:name="ListLabel_20_76" style:display-name="ListLabel 76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75" style:display-name="ListLabel 75" style:family="graphic">
      <style:paragraph-properties style:text-autospace="none"/>
      <style:text-properties style:font-family-complex="Symbol" style:font-pitch-complex="variable"/>
    </style:style>
    <style:style style:name="ListLabel_20_74" style:display-name="ListLabel 74" style:family="graphic">
      <style:paragraph-properties style:text-autospace="none"/>
      <style:text-properties style:font-family-complex="Wingdings" style:font-pitch-complex="variable"/>
    </style:style>
    <style:style style:name="ListLabel_20_73" style:display-name="ListLabel 73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72" style:display-name="ListLabel 72" style:family="graphic">
      <style:paragraph-properties style:text-autospace="none"/>
      <style:text-properties style:font-family-complex="Symbol" style:font-pitch-complex="variable"/>
    </style:style>
    <style:style style:name="ListLabel_20_71" style:display-name="ListLabel 71" style:family="graphic">
      <style:paragraph-properties style:text-autospace="none"/>
      <style:text-properties style:font-family-complex="Wingdings" style:font-pitch-complex="variable"/>
    </style:style>
    <style:style style:name="ListLabel_20_70" style:display-name="ListLabel 70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69" style:display-name="ListLabel 69" style:family="graphic">
      <style:paragraph-properties style:text-autospace="none"/>
      <style:text-properties style:font-family-complex="Symbol" style:font-pitch-complex="variable"/>
    </style:style>
    <style:style style:name="ListLabel_20_68" style:display-name="ListLabel 68" style:family="graphic">
      <style:paragraph-properties style:text-autospace="none"/>
      <style:text-properties style:font-family-complex="Wingdings" style:font-pitch-complex="variable"/>
    </style:style>
    <style:style style:name="ListLabel_20_67" style:display-name="ListLabel 67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66" style:display-name="ListLabel 66" style:family="graphic">
      <style:paragraph-properties style:text-autospace="none"/>
      <style:text-properties style:font-family-complex="Symbol" style:font-pitch-complex="variable"/>
    </style:style>
    <style:style style:name="ListLabel_20_65" style:display-name="ListLabel 65" style:family="graphic">
      <style:paragraph-properties style:text-autospace="none"/>
      <style:text-properties style:font-family-complex="Wingdings" style:font-pitch-complex="variable"/>
    </style:style>
    <style:style style:name="ListLabel_20_64" style:display-name="ListLabel 64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63" style:display-name="ListLabel 63" style:family="graphic">
      <style:paragraph-properties style:text-autospace="none"/>
      <style:text-properties style:font-family-complex="Symbol" style:font-pitch-complex="variable"/>
    </style:style>
    <style:style style:name="ListLabel_20_62" style:display-name="ListLabel 62" style:family="graphic">
      <style:paragraph-properties style:text-autospace="none"/>
      <style:text-properties style:font-family-complex="Wingdings" style:font-pitch-complex="variable"/>
    </style:style>
    <style:style style:name="ListLabel_20_61" style:display-name="ListLabel 61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60" style:display-name="ListLabel 60" style:family="graphic">
      <style:paragraph-properties style:text-autospace="none"/>
      <style:text-properties style:font-family-complex="Symbol" style:font-pitch-complex="variable"/>
    </style:style>
    <style:style style:name="ListLabel_20_59" style:display-name="ListLabel 59" style:family="graphic">
      <style:paragraph-properties style:text-autospace="none"/>
      <style:text-properties style:font-family-complex="Wingdings" style:font-pitch-complex="variable"/>
    </style:style>
    <style:style style:name="ListLabel_20_58" style:display-name="ListLabel 58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57" style:display-name="ListLabel 57" style:family="graphic">
      <style:paragraph-properties style:text-autospace="none"/>
      <style:text-properties style:font-family-complex="Symbol" style:font-pitch-complex="variable"/>
    </style:style>
    <style:style style:name="ListLabel_20_56" style:display-name="ListLabel 56" style:family="graphic">
      <style:paragraph-properties style:text-autospace="none"/>
      <style:text-properties style:font-family-complex="Wingdings" style:font-pitch-complex="variable"/>
    </style:style>
    <style:style style:name="ListLabel_20_55" style:display-name="ListLabel 55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54" style:display-name="ListLabel 54" style:family="graphic">
      <style:paragraph-properties style:text-autospace="none"/>
      <style:text-properties style:font-family-complex="Symbol" style:font-pitch-complex="variable"/>
    </style:style>
    <style:style style:name="ListLabel_20_53" style:display-name="ListLabel 53" style:family="graphic">
      <style:paragraph-properties style:text-autospace="none"/>
      <style:text-properties style:font-family-complex="Wingdings" style:font-pitch-complex="variable"/>
    </style:style>
    <style:style style:name="ListLabel_20_52" style:display-name="ListLabel 52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51" style:display-name="ListLabel 51" style:family="graphic">
      <style:paragraph-properties style:text-autospace="none"/>
      <style:text-properties style:font-family-complex="Symbol" style:font-pitch-complex="variable"/>
    </style:style>
    <style:style style:name="ListLabel_20_50" style:display-name="ListLabel 50" style:family="graphic">
      <style:paragraph-properties style:text-autospace="none"/>
      <style:text-properties style:font-family-complex="Wingdings" style:font-pitch-complex="variable"/>
    </style:style>
    <style:style style:name="ListLabel_20_49" style:display-name="ListLabel 49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48" style:display-name="ListLabel 48" style:family="graphic">
      <style:paragraph-properties style:text-autospace="none"/>
      <style:text-properties style:font-family-complex="Symbol" style:font-pitch-complex="variable"/>
    </style:style>
    <style:style style:name="ListLabel_20_47" style:display-name="ListLabel 47" style:family="graphic">
      <style:paragraph-properties style:text-autospace="none"/>
      <style:text-properties style:font-family-complex="Wingdings" style:font-pitch-complex="variable"/>
    </style:style>
    <style:style style:name="ListLabel_20_46" style:display-name="ListLabel 46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45" style:display-name="ListLabel 45" style:family="graphic">
      <style:paragraph-properties style:text-autospace="none"/>
      <style:text-properties style:font-family-complex="Symbol" style:font-pitch-complex="variable"/>
    </style:style>
    <style:style style:name="ListLabel_20_44" style:display-name="ListLabel 44" style:family="graphic">
      <style:paragraph-properties style:text-autospace="none"/>
      <style:text-properties style:font-family-complex="Wingdings" style:font-pitch-complex="variable"/>
    </style:style>
    <style:style style:name="ListLabel_20_43" style:display-name="ListLabel 43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42" style:display-name="ListLabel 42" style:family="graphic">
      <style:paragraph-properties style:text-autospace="none"/>
      <style:text-properties style:font-family-complex="Symbol" style:font-pitch-complex="variable"/>
    </style:style>
    <style:style style:name="ListLabel_20_41" style:display-name="ListLabel 41" style:family="graphic">
      <style:paragraph-properties style:text-autospace="none"/>
      <style:text-properties style:font-family-complex="Wingdings" style:font-pitch-complex="variable"/>
    </style:style>
    <style:style style:name="ListLabel_20_40" style:display-name="ListLabel 40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39" style:display-name="ListLabel 39" style:family="graphic">
      <style:paragraph-properties style:text-autospace="none"/>
      <style:text-properties style:font-family-complex="Symbol" style:font-pitch-complex="variable"/>
    </style:style>
    <style:style style:name="ListLabel_20_38" style:display-name="ListLabel 38" style:family="graphic">
      <style:paragraph-properties style:text-autospace="none"/>
      <style:text-properties style:font-family-complex="Wingdings" style:font-pitch-complex="variable"/>
    </style:style>
    <style:style style:name="ListLabel_20_37" style:display-name="ListLabel 37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36" style:display-name="ListLabel 36" style:family="graphic">
      <style:paragraph-properties style:text-autospace="none"/>
      <style:text-properties style:font-family-complex="Symbol" style:font-pitch-complex="variable"/>
    </style:style>
    <style:style style:name="ListLabel_20_35" style:display-name="ListLabel 35" style:family="graphic">
      <style:paragraph-properties style:text-autospace="none"/>
      <style:text-properties style:font-family-complex="Wingdings" style:font-pitch-complex="variable"/>
    </style:style>
    <style:style style:name="ListLabel_20_34" style:display-name="ListLabel 34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33" style:display-name="ListLabel 33" style:family="graphic">
      <style:paragraph-properties style:text-autospace="none"/>
      <style:text-properties style:font-family-complex="Symbol" style:font-pitch-complex="variable"/>
    </style:style>
    <style:style style:name="ListLabel_20_32" style:display-name="ListLabel 32" style:family="graphic">
      <style:paragraph-properties style:text-autospace="none"/>
      <style:text-properties style:font-family-complex="Wingdings" style:font-pitch-complex="variable"/>
    </style:style>
    <style:style style:name="ListLabel_20_31" style:display-name="ListLabel 31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30" style:display-name="ListLabel 30" style:family="graphic">
      <style:paragraph-properties style:text-autospace="none"/>
      <style:text-properties style:font-family-complex="Symbol" style:font-pitch-complex="variable"/>
    </style:style>
    <style:style style:name="ListLabel_20_29" style:display-name="ListLabel 29" style:family="graphic">
      <style:paragraph-properties style:text-autospace="none"/>
      <style:text-properties style:font-family-complex="Wingdings" style:font-pitch-complex="variable"/>
    </style:style>
    <style:style style:name="ListLabel_20_28" style:display-name="ListLabel 28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27" style:display-name="ListLabel 27" style:family="graphic">
      <style:paragraph-properties style:text-autospace="none"/>
      <style:text-properties style:font-family-complex="Symbol" style:font-pitch-complex="variable"/>
    </style:style>
    <style:style style:name="ListLabel_20_26" style:display-name="ListLabel 26" style:family="graphic">
      <style:paragraph-properties style:text-autospace="none"/>
      <style:text-properties style:font-family-complex="Wingdings" style:font-pitch-complex="variable"/>
    </style:style>
    <style:style style:name="ListLabel_20_25" style:display-name="ListLabel 25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24" style:display-name="ListLabel 24" style:family="graphic">
      <style:paragraph-properties style:text-autospace="none"/>
      <style:text-properties style:font-family-complex="Symbol" style:font-pitch-complex="variable"/>
    </style:style>
    <style:style style:name="ListLabel_20_23" style:display-name="ListLabel 23" style:family="graphic">
      <style:paragraph-properties style:text-autospace="none"/>
      <style:text-properties style:font-family-complex="Wingdings" style:font-pitch-complex="variable"/>
    </style:style>
    <style:style style:name="ListLabel_20_22" style:display-name="ListLabel 22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21" style:display-name="ListLabel 21" style:family="graphic">
      <style:paragraph-properties style:text-autospace="none"/>
      <style:text-properties style:font-family-complex="Symbol" style:font-pitch-complex="variable"/>
    </style:style>
    <style:style style:name="ListLabel_20_20" style:display-name="ListLabel 20" style:family="graphic">
      <style:paragraph-properties style:text-autospace="none"/>
      <style:text-properties style:font-family-complex="Wingdings" style:font-pitch-complex="variable"/>
    </style:style>
    <style:style style:name="ListLabel_20_19" style:display-name="ListLabel 19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18" style:display-name="ListLabel 18" style:family="graphic">
      <style:paragraph-properties style:text-autospace="none"/>
      <style:text-properties style:font-family-complex="Symbol" style:font-pitch-complex="variable"/>
    </style:style>
    <style:style style:name="ListLabel_20_17" style:display-name="ListLabel 17" style:family="graphic">
      <style:paragraph-properties style:text-autospace="none"/>
      <style:text-properties style:font-family-complex="Wingdings" style:font-pitch-complex="variable"/>
    </style:style>
    <style:style style:name="ListLabel_20_16" style:display-name="ListLabel 16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15" style:display-name="ListLabel 15" style:family="graphic">
      <style:paragraph-properties style:text-autospace="none"/>
      <style:text-properties style:font-family-complex="Symbol" style:font-pitch-complex="variable"/>
    </style:style>
    <style:style style:name="ListLabel_20_14" style:display-name="ListLabel 14" style:family="graphic">
      <style:paragraph-properties style:text-autospace="none"/>
      <style:text-properties style:font-family-complex="Wingdings" style:font-pitch-complex="variable"/>
    </style:style>
    <style:style style:name="ListLabel_20_13" style:display-name="ListLabel 13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12" style:display-name="ListLabel 12" style:family="graphic">
      <style:paragraph-properties style:text-autospace="none"/>
      <style:text-properties style:font-family-complex="Symbol" style:font-pitch-complex="variable"/>
    </style:style>
    <style:style style:name="ListLabel_20_11" style:display-name="ListLabel 11" style:family="graphic">
      <style:paragraph-properties style:text-autospace="none"/>
      <style:text-properties style:font-family-complex="Wingdings" style:font-pitch-complex="variable"/>
    </style:style>
    <style:style style:name="ListLabel_20_10" style:display-name="ListLabel 10" style:family="graphic">
      <style:paragraph-properties style:text-autospace="none"/>
      <style:text-properties style:font-family-complex="'Courier New'" style:font-family-generic-complex="modern" style:font-pitch-complex="variable"/>
    </style:style>
    <style:style style:name="ListLabel_20_9" style:display-name="ListLabel 9" style:family="graphic">
      <style:paragraph-properties style:text-autospace="none"/>
      <style:text-properties style:font-family-asian="Calibri" style:font-family-generic-asian="swiss" style:font-pitch-asian="variable" style:font-family-complex="'Times New Roman'" style:font-family-generic-complex="roman" style:font-pitch-complex="variable"/>
    </style:style>
    <style:style style:name="ListLabel_20_8" style:display-name="ListLabel 8" style:family="graphic">
      <style:paragraph-properties style:text-autospace="none"/>
      <style:text-properties style:text-underline-style="none" fo:font-weight="normal"/>
    </style:style>
    <style:style style:name="ListLabel_20_7" style:display-name="ListLabel 7" style:family="graphic">
      <style:paragraph-properties style:text-autospace="none"/>
      <style:text-properties style:text-underline-style="none" fo:font-weight="normal"/>
    </style:style>
    <style:style style:name="ListLabel_20_6" style:display-name="ListLabel 6" style:family="graphic">
      <style:paragraph-properties style:text-autospace="none"/>
      <style:text-properties style:text-underline-style="none" fo:font-weight="normal"/>
    </style:style>
    <style:style style:name="ListLabel_20_5" style:display-name="ListLabel 5" style:family="graphic">
      <style:paragraph-properties style:text-autospace="none"/>
      <style:text-properties style:text-underline-style="none" fo:font-weight="normal"/>
    </style:style>
    <style:style style:name="ListLabel_20_4" style:display-name="ListLabel 4" style:family="graphic">
      <style:paragraph-properties style:text-autospace="none"/>
      <style:text-properties style:text-underline-style="none" fo:font-weight="normal"/>
    </style:style>
    <style:style style:name="ListLabel_20_3" style:display-name="ListLabel 3" style:family="graphic">
      <style:paragraph-properties style:text-autospace="none"/>
      <style:text-properties style:text-underline-style="none" fo:font-weight="normal"/>
    </style:style>
    <style:style style:name="ListLabel_20_2" style:display-name="ListLabel 2" style:family="graphic">
      <style:paragraph-properties style:text-autospace="none"/>
      <style:text-properties style:text-underline-style="none" fo:font-weight="normal"/>
    </style:style>
    <style:style style:name="ListLabel_20_1" style:display-name="ListLabel 1" style:family="graphic">
      <style:paragraph-properties style:text-autospace="none"/>
      <style:text-properties style:text-underline-style="none" fo:font-weight="normal"/>
    </style:style>
    <style:style style:name="Bullets" style:family="graphic">
      <style:paragraph-properties style:text-autospace="none"/>
      <style:text-properties fo:font-family="OpenSymbol, 'Arial Unicode MS'" style:font-family-generic="roman" style:font-pitch="variable" style:font-family-asian="OpenSymbol, 'Arial Unicode MS'" style:font-pitch-asian="variable" style:font-family-complex="OpenSymbol, 'Arial Unicode MS'" style:font-family-generic-complex="roman" style:font-pitch-complex="variable"/>
    </style:style>
    <style:style style:name="Unresolved_20_Mention" style:display-name="Unresolved Mention" style:family="graphic">
      <style:paragraph-properties style:text-autospace="none"/>
      <style:text-properties fo:color="#605e5c"/>
    </style:style>
    <style:style style:name="Default_20_Paragraph_20_Font" style:display-name="Default Paragraph Font" style:family="graphic">
      <style:paragraph-properties style:text-autospace="none"/>
    </style:style>
    <style:style style:name="Table_20_Heading" style:display-name="Table Heading" style:family="graphic">
      <style:paragraph-properties fo:margin-top="0cm" fo:margin-bottom="0cm" fo:line-height="100%" fo:text-align="center" style:text-autospace="none" style:writing-mode="lr-tb"/>
      <style:text-properties style:use-window-font-color="true" fo:font-family="'Liberation Serif', 'Times New Roman'" style:font-family-generic="roman" style:font-pitch="variable" fo:font-size="12pt" fo:language="en" fo:country="CA" fo:font-weight="bold" style:letter-kerning="true" style:font-family-asian="NSimSun" style:font-pitch-asian="variable" style:font-size-asian="12pt" style:language-asian="zh" style:country-asian="CN" style:font-weight-asian="bold" style:font-family-complex="'Liberation Serif', 'Times New Roman'" style:font-family-generic-complex="roman" style:font-pitch-complex="variable" style:font-size-complex="12pt" style:language-complex="hi" style:country-complex="IN" style:font-weight-complex="bold"/>
    </style:style>
    <style:style style:name="Table_20_Contents" style:display-name="Table Contents" style:family="graphic">
      <style:paragraph-properties fo:margin-top="0cm" fo:margin-bottom="0cm" fo:line-height="100%" fo:text-align="start" style:text-autospace="none" style:writing-mode="lr-tb"/>
      <style:text-properties style:use-window-font-color="true" fo:font-family="'Liberation Serif', 'Times New Roman'" style:font-family-generic="roman" style:font-pitch="variable" fo:font-size="12pt" fo:language="en" fo:country="CA" style:letter-kerning="true" style:font-family-asian="NSimSun" style:font-pitch-asian="variable" style:font-size-asian="12pt" style:language-asian="zh" style:country-asian="CN" style:font-family-complex="'Liberation Serif', 'Times New Roman'" style:font-family-generic-complex="roman" style:font-pitch-complex="variable" style:font-size-complex="12pt" style:language-complex="hi" style:country-complex="IN"/>
    </style:style>
    <style:style style:name="List_20_Paragraph" style:display-name="List Paragraph" style:family="graphic">
      <style:paragraph-properties fo:margin-left="2.24cm" fo:margin-right="0cm" fo:margin-top="0cm" fo:margin-bottom="0.497cm" fo:line-height="108%" fo:text-align="start" fo:text-indent="0cm" style:text-autospace="none" style:writing-mode="lr-tb"/>
      <style:text-properties style:use-window-font-color="true" fo:font-family="Calibri" style:font-family-generic="roman" style:font-pitch="variable" fo:font-size="11pt" fo:language="en" fo:country="US" style:letter-kerning="false" style:font-family-asian="Calibri" style:font-family-generic-asian="swiss" style:font-pitch-asian="variable" style:font-size-asian="11pt" style:language-asian="en" style:country-asian="US" style:font-family-complex="Calibri" style:font-family-generic-complex="roman" style:font-pitch-complex="variable" style:font-size-complex="11pt" style:language-complex="ar" style:country-complex="SA"/>
    </style:style>
    <style:style style:name="Index" style:family="graphic">
      <style:paragraph-properties fo:margin-top="0cm" fo:margin-bottom="0.497cm" fo:line-height="108%" fo:text-align="start" style:text-autospace="none" style:writing-mode="lr-tb"/>
      <style:text-properties style:use-window-font-color="true" fo:font-family="Calibri" style:font-family-generic="roman" style:font-pitch="variable" fo:font-size="11pt" fo:language="zxx" fo:country="none" style:letter-kerning="false" style:font-family-asian="Calibri" style:font-family-generic-asian="swiss" style:font-pitch-asian="variable" style:font-size-asian="11pt" style:language-asian="zxx" style:country-asian="none" style:font-family-complex="Calibri" style:font-family-generic-complex="roman" style:font-pitch-complex="variable" style:font-size-complex="11pt" style:language-complex="zxx" style:country-complex="none"/>
    </style:style>
    <style:style style:name="Caption" style:family="graphic">
      <style:paragraph-properties fo:margin-top="0.374cm" fo:margin-bottom="0.374cm" fo:line-height="108%" fo:text-align="start" style:text-autospace="none" style:writing-mode="lr-tb"/>
      <style:text-properties style:use-window-font-color="true" fo:font-family="Calibri" style:font-family-generic="roman" style:font-pitch="variable" fo:font-size="12pt" fo:language="en" fo:country="US" fo:font-style="italic" style:letter-kerning="false" style:font-family-asian="Calibri" style:font-family-generic-asian="swiss" style:font-pitch-asian="variable" style:font-size-asian="12pt" style:language-asian="en" style:country-asian="US" style:font-style-asian="italic" style:font-family-complex="Calibri" style:font-family-generic-complex="roman" style:font-pitch-complex="variable" style:font-size-complex="12pt" style:language-complex="ar" style:country-complex="SA" style:font-style-complex="italic"/>
    </style:style>
    <style:style style:name="List" style:family="graphic">
      <style:paragraph-properties fo:margin-top="0cm" fo:margin-bottom="0.436cm" fo:line-height="115%" fo:text-align="start" style:text-autospace="none" style:writing-mode="lr-tb"/>
      <style:text-properties style:use-window-font-color="true" fo:font-family="Calibri" style:font-family-generic="roman" style:font-pitch="variable" fo:font-size="11pt" fo:language="en" fo:country="US" style:letter-kerning="false" style:font-family-asian="Calibri" style:font-family-generic-asian="swiss" style:font-pitch-asian="variable" style:font-size-asian="11pt" style:language-asian="en" style:country-asian="US" style:font-family-complex="Calibri" style:font-family-generic-complex="roman" style:font-pitch-complex="variable" style:font-size-complex="11pt" style:language-complex="ar" style:country-complex="SA"/>
    </style:style>
    <style:style style:name="Text_20_Body" style:display-name="Text Body" style:family="graphic">
      <style:paragraph-properties fo:margin-top="0cm" fo:margin-bottom="0.436cm" fo:line-height="115%" fo:text-align="start" style:text-autospace="none" style:writing-mode="lr-tb"/>
      <style:text-properties style:use-window-font-color="true" fo:font-family="Calibri" style:font-family-generic="roman" style:font-pitch="variable" fo:font-size="11pt" fo:language="en" fo:country="US" style:letter-kerning="false" style:font-family-asian="Calibri" style:font-family-generic-asian="swiss" style:font-pitch-asian="variable" style:font-size-asian="11pt" style:language-asian="en" style:country-asian="US" style:font-family-complex="Calibri" style:font-family-generic-complex="roman" style:font-pitch-complex="variable" style:font-size-complex="11pt" style:language-complex="ar" style:country-complex="SA"/>
    </style:style>
    <style:style style:name="Hyperlink" style:family="graphic">
      <style:paragraph-properties style:text-autospace="none"/>
      <style:text-properties fo:color="#0563c1" style:text-underline-style="solid" style:text-underline-width="auto" style:text-underline-color="font-color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fo:font-family="Arial" style:font-family-generic="roman" style:font-pitch="variable" fo:font-size="32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cm" fo:margin-bottom="0.4cm"/>
      <style:text-properties style:text-line-through-styl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Default-outline3" style:family="presentation" style:parent-style-name="Default-outline2">
      <style:paragraph-properties fo:margin-top="0cm" fo:margin-bottom="0.3cm"/>
      <style:text-properties style:text-line-through-styl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Default-outline4" style:family="presentation" style:parent-style-name="Default-outline3">
      <style:paragraph-properties fo:margin-top="0cm" fo:margin-bottom="0.2cm"/>
      <style:text-properties style:text-line-through-styl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Default-outline5" style:family="presentation" style:parent-style-name="Default-outline4">
      <style:paragraph-properties fo:margin-top="0cm" fo:margin-bottom="0.1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cm" fo:margin-bottom="0.1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cm" fo:margin-bottom="0.1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cm" fo:margin-bottom="0.1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cm" fo:margin-bottom="0.1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44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Default_20_1-background" style:display-name="Default 1-background" style:family="presentation">
      <style:graphic-properties draw:stroke="none" draw:fill="none"/>
      <style:text-properties style:letter-kerning="true"/>
    </style:style>
    <style:style style:name="Default_20_1-backgroundobjects" style:display-name="Default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_20_1-notes" style:display-name="Default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_20_1-outline1" style:display-name="Default 1-outline1" style:family="presentation">
      <style:graphic-properties draw:stroke="none" draw:fill="none">
        <text:list-style style:name="Default_20_1-outline1" style:display-name="Default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fo:font-family="Arial" style:font-family-generic="roman" style:font-pitch="variable" fo:font-size="32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1-outline2" style:display-name="Default 1-outline2" style:family="presentation" style:parent-style-name="Default_20_1-outline1">
      <style:paragraph-properties fo:margin-top="0cm" fo:margin-bottom="0.4cm"/>
      <style:text-properties style:text-line-through-styl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Default_20_1-outline3" style:display-name="Default 1-outline3" style:family="presentation" style:parent-style-name="Default_20_1-outline2">
      <style:paragraph-properties fo:margin-top="0cm" fo:margin-bottom="0.3cm"/>
      <style:text-properties style:text-line-through-styl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Default_20_1-outline4" style:display-name="Default 1-outline4" style:family="presentation" style:parent-style-name="Default_20_1-outline3">
      <style:paragraph-properties fo:margin-top="0cm" fo:margin-bottom="0.2cm"/>
      <style:text-properties style:text-line-through-styl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Default_20_1-outline5" style:display-name="Default 1-outline5" style:family="presentation" style:parent-style-name="Default_20_1-outline4">
      <style:paragraph-properties fo:margin-top="0cm" fo:margin-bottom="0.1cm"/>
      <style:text-properties fo:font-size="20pt" style:font-size-asian="20pt" style:font-size-complex="20pt"/>
    </style:style>
    <style:style style:name="Default_20_1-outline6" style:display-name="Default 1-outline6" style:family="presentation" style:parent-style-name="Default_20_1-outline5">
      <style:paragraph-properties fo:margin-top="0cm" fo:margin-bottom="0.1cm"/>
      <style:text-properties fo:font-size="20pt" style:font-size-asian="20pt" style:font-size-complex="20pt"/>
    </style:style>
    <style:style style:name="Default_20_1-outline7" style:display-name="Default 1-outline7" style:family="presentation" style:parent-style-name="Default_20_1-outline6">
      <style:paragraph-properties fo:margin-top="0cm" fo:margin-bottom="0.1cm"/>
      <style:text-properties fo:font-size="20pt" style:font-size-asian="20pt" style:font-size-complex="20pt"/>
    </style:style>
    <style:style style:name="Default_20_1-outline8" style:display-name="Default 1-outline8" style:family="presentation" style:parent-style-name="Default_20_1-outline7">
      <style:paragraph-properties fo:margin-top="0cm" fo:margin-bottom="0.1cm"/>
      <style:text-properties fo:font-size="20pt" style:font-size-asian="20pt" style:font-size-complex="20pt"/>
    </style:style>
    <style:style style:name="Default_20_1-outline9" style:display-name="Default 1-outline9" style:family="presentation" style:parent-style-name="Default_20_1-outline8">
      <style:paragraph-properties fo:margin-top="0cm" fo:margin-bottom="0.1cm"/>
      <style:text-properties fo:font-size="20pt" style:font-size-asian="20pt" style:font-size-complex="20pt"/>
    </style:style>
    <style:style style:name="Default_20_1-subtitle" style:display-name="Default 1-subtitle" style:family="presentation">
      <style:graphic-properties draw:stroke="none" draw:fill="none" draw:textarea-vertical-align="middle">
        <text:list-style style:name="Default_20_1-subtitle" style:display-name="Default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1-title" style:display-name="Default 1-title" style:family="presentation">
      <style:graphic-properties draw:stroke="none" draw:fill="none" draw:textarea-vertical-align="middle">
        <text:list-style style:name="Default_20_1-title" style:display-name="Default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44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.002cm" fo:page-height="15.752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Default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397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397cm"/>
    </style:style>
    <style:style style:name="Mpr4" style:family="presentation" style:parent-style-name="Default_20_1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Mpr5" style:family="presentation" style:parent-style-name="Default_20_1-outline1">
      <style:graphic-properties draw:stroke="none" svg:stroke-width="0cm" draw:fill="none" draw:textarea-vertical-align="top" draw:auto-grow-height="false" draw:fit-to-size="false" fo:min-height="10.396cm" fo:padding-top="0cm" fo:padding-bottom="0cm" fo:padding-left="0cm" fo:padding-right="0cm" fo:wrap-option="wrap"/>
    </style:style>
    <style:style style:name="Mpr6" style:family="presentation" style:parent-style-name="Default_20_1-backgroundobjects">
      <style:graphic-properties draw:stroke="none" draw:fill="none" draw:fill-color="#ffffff" draw:auto-grow-height="false" fo:min-height="1.397cm"/>
    </style:style>
    <style:style style:name="Mpr7" style:family="presentation" style:parent-style-name="Default_20_1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</style:style>
    <style:style style:name="MP4" style:family="paragraph">
      <style:paragraph-properties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style:text-line-through-style="none" fo:font-family="Arial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3" style:family="text">
      <style:text-properties style:text-line-through-style="none" fo:font-family="Arial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6.97cm" svg:x="1cm" svg:y="2.435cm"/>
      <draw:page-thumbnail draw:layer="backgroundobjects" svg:width="9.294cm" svg:height="6.97cm" svg:x="1cm" svg:y="10.483cm"/>
      <draw:page-thumbnail draw:layer="backgroundobjects" svg:width="9.294cm" svg:height="6.97cm" svg:x="1cm" svg:y="18.531cm"/>
      <draw:page-thumbnail draw:layer="backgroundobjects" svg:width="9.294cm" svg:height="6.97cm" svg:x="11.295cm" svg:y="2.435cm"/>
      <draw:page-thumbnail draw:layer="backgroundobjects" svg:width="9.294cm" svg:height="6.97cm" svg:x="11.295cm" svg:y="10.483cm"/>
      <draw:page-thumbnail draw:layer="backgroundobjects" svg:width="9.294cm" svg:height="6.97cm" svg:x="11.295cm" svg:y="18.531cm"/>
      <draw:frame draw:style-name="Mgr1" draw:text-style-name="MP1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369cm" svg:height="1.396cm" svg:x="12.22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369cm" svg:height="1.396cm" svg:x="12.22cm" svg:y="26.543cm" presentation:class="page-number">
        <draw:text-box>
          <text:p text:style-name="MP2">
            <text:span text:style-name="MT1">
              <text:page-number>&lt;number&gt;</text:page-number>
            </text:span>
          </text:p>
        </draw:text-box>
      </draw:frame>
    </style:handout-master>
    <style:master-page style:name="Default" style:page-layout-name="PM1" draw:style-name="Mdp1">
      <draw:frame draw:name="PlaceHolder 1" presentation:style-name="Mpr1" draw:text-style-name="MP4" draw:layer="backgroundobjects" svg:width="25.198cm" svg:height="2.628cm" svg:x="1.4cm" svg:y="0.628cm" presentation:class="title" presentation:user-transformed="true">
        <draw:text-box>
          <text:p text:style-name="MP3">
            <text:span text:style-name="MT2">Click to edit the title text format</text:span>
          </text:p>
        </draw:text-box>
      </draw:frame>
      <draw:frame presentation:style-name="Default-outline1" draw:layer="backgroundobjects" svg:width="25.2cm" svg:height="10.395cm" svg:x="1.4cm" svg:y="3.685cm" presentation:class="outline" presentation:placeholder="true">
        <draw:text-box/>
      </draw:frame>
      <presentation:notes style:page-layout-name="PM0">
        <draw:page-thumbnail presentation:style-name="Default-title" draw:layer="backgroundobjects" svg:width="13.968cm" svg:height="10.476cm" svg:x="3.81cm" svg:y="2.123cm" presentation:class="page"/>
        <draw:frame presentation:style-name="Default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1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2" draw:layer="backgroundobjects" svg:width="9.369cm" svg:height="1.396cm" svg:x="12.22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3" draw:text-style-name="MP1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2" draw:layer="backgroundobjects" svg:width="9.369cm" svg:height="1.396cm" svg:x="12.22cm" svg:y="26.543cm" presentation:class="page-number">
          <draw:text-box>
            <text:p text:style-name="MP2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Default_20_1" style:display-name="Default 1" style:page-layout-name="PM1" draw:style-name="Mdp1">
      <draw:frame draw:name="PlaceHolder 1" presentation:style-name="Mpr4" draw:text-style-name="MP4" draw:layer="backgroundobjects" svg:width="25.198cm" svg:height="2.628cm" svg:x="1.4cm" svg:y="0.628cm" presentation:class="title" presentation:user-transformed="true">
        <draw:text-box>
          <text:p text:style-name="MP3">
            <text:span text:style-name="MT2">Click to edit the title text format</text:span>
          </text:p>
        </draw:text-box>
      </draw:frame>
      <draw:frame draw:name="PlaceHolder 2" presentation:style-name="Mpr5" draw:text-style-name="MP4" draw:layer="backgroundobjects" svg:width="25.198cm" svg:height="9.133cm" svg:x="1.4cm" svg:y="3.685cm" presentation:class="outline" presentation:user-transformed="true">
        <draw:text-box>
          <text:p>
            <text:span text:style-name="MT3">Click to edit the outline text format</text:span>
          </text:p>
          <text:list text:style-name="ML3">
            <text:list-item>
              <text:list>
                <text:list-item>
                  <text:p>
                    <text:span text:style-name="MT3">Second Outline Level</text:span>
                  </text:p>
                  <text:list>
                    <text:list-item>
                      <text:p>
                        <text:span text:style-name="MT3">Third Outline Level</text:span>
                      </text:p>
                      <text:list>
                        <text:list-item>
                          <text:p>
                            <text:span text:style-name="MT3">Fourth Outline Level</text:span>
                          </text:p>
                          <text:list>
                            <text:list-item>
                              <text:p>
                                <text:span text:style-name="MT3">Fifth Outline Level</text:span>
                              </text:p>
                              <text:list>
                                <text:list-item>
                                  <text:p>
                                    <text:span text:style-name="MT3">Sixth Outline Level</text:span>
                                  </text:p>
                                  <text:list>
                                    <text:list-item>
                                      <text:p>
                                        <text:span text:style-name="MT3">Seventh Outline Level</text:span>
                                      </text:p>
                                      <text:list>
                                        <text:list-item>
                                          <text:p>
                                            <text:span text:style-name="MT3">Eighth Outline Level</text:span>
                                          </text:p>
                                          <text:list>
                                            <text:list-item>
                                              <text:p>
                                                <text:span text:style-name="MT3">Ninth Outline Level</text:span>
                                              </text:p>
                                            </text:list-item>
                                          </text:list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presentation:notes style:page-layout-name="PM0">
        <office:forms form:automatic-focus="false" form:apply-design-mode="false"/>
        <draw:page-thumbnail presentation:style-name="Default_20_1-title" draw:layer="backgroundobjects" svg:width="18.623cm" svg:height="10.476cm" svg:x="1.483cm" svg:y="2.123cm" presentation:class="page"/>
        <draw:frame presentation:style-name="Default_20_1-notes" draw:layer="backgroundobjects" svg:width="17.271cm" svg:height="12.572cm" svg:x="2.159cm" svg:y="13.271cm" presentation:class="notes" presentation:placeholder="true">
          <draw:text-box/>
        </draw:frame>
        <draw:frame presentation:style-name="Mpr6" draw:text-style-name="MP1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6" draw:text-style-name="MP2" draw:layer="backgroundobjects" svg:width="9.369cm" svg:height="1.396cm" svg:x="12.22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7" draw:text-style-name="MP1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7" draw:text-style-name="MP2" draw:layer="backgroundobjects" svg:width="9.369cm" svg:height="1.396cm" svg:x="12.22cm" svg:y="26.543cm" presentation:class="page-number">
          <draw:text-box>
            <text:p text:style-name="MP2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