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49AE7B8D-F82F-4756-AD01-3CB70BA3E87A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Creating A Ticket to Establish a VPN Connection to work from home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736000" y="1623240"/>
            <a:ext cx="4860000" cy="305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6: Submit Ticket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620000" y="1440000"/>
            <a:ext cx="7408080" cy="36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7: Confirmation and Tracking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260000" y="1264320"/>
            <a:ext cx="7588800" cy="395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8: Agent Follow-Up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77040" y="1172520"/>
            <a:ext cx="2802960" cy="41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9: Resolution and Closure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00000" y="1172520"/>
            <a:ext cx="7332120" cy="38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9: Resolution and Closure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854360" y="1172520"/>
            <a:ext cx="6785640" cy="38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What is a VPN?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A Virtual Private Network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What are the benefits?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Security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Anonymity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Prerequisites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VPN Service Information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Your credentials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Guide for setting up a VPN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1: Login to Freshdesk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634840" y="1172520"/>
            <a:ext cx="5285160" cy="418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2: Navigate to Tickets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240000" y="1440000"/>
            <a:ext cx="3960000" cy="395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3: Create a New Ticket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919880" y="1616040"/>
            <a:ext cx="6360120" cy="306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4: Enter Ticket Details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440000" y="1440000"/>
            <a:ext cx="7355880" cy="37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4: Enter Ticket Details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Subject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Description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Priority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Category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Step 5: Assign Agent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620000" y="1340640"/>
            <a:ext cx="7349760" cy="36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2024-02-18T15:50:31Z</dcterms:created>
  <dc:creator/>
  <dc:description/>
  <dc:language>en-CA</dc:language>
  <cp:lastModifiedBy/>
  <dcterms:modified xsi:type="dcterms:W3CDTF">2024-02-18T16:12:58Z</dcterms:modified>
  <cp:revision>3</cp:revision>
  <dc:subject/>
  <dc:title/>
</cp:coreProperties>
</file>