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A029-1F6C-2D09-DC12-2176F9EF9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5E333-8289-01E3-F6E3-5B66AE116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97733-74F8-450B-0E01-90354E00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64B2-ED92-4D47-9393-01455EE6018E}" type="datetimeFigureOut">
              <a:rPr lang="en-ZA" smtClean="0"/>
              <a:t>2024/06/24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0C0B0-3C41-6F9B-11ED-70E00E35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524F2-2FF2-F11E-9311-26955C41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F482-B46E-4513-BC73-3CACDF551C1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440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3443-46CD-9D9C-D5F1-1816D0CB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97F1C-876D-2303-0F05-5C7AE9455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1E133-435C-9DAE-63C7-2639E7AE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64B2-ED92-4D47-9393-01455EE6018E}" type="datetimeFigureOut">
              <a:rPr lang="en-ZA" smtClean="0"/>
              <a:t>2024/06/24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E9676-E881-9A43-0D83-55EE29A3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06AC4-421C-21EB-9B16-106918CD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F482-B46E-4513-BC73-3CACDF551C1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8921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BC0037-3783-7C58-9779-DA1449DFD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91F2B-3E70-E936-4438-2E9567B62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82DBE-AD88-ECA3-E4BC-7A64F2052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64B2-ED92-4D47-9393-01455EE6018E}" type="datetimeFigureOut">
              <a:rPr lang="en-ZA" smtClean="0"/>
              <a:t>2024/06/24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2CF6F-7A48-FF9F-8176-90CB8D57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B3E23-D473-FACC-F058-8ECFDCA2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F482-B46E-4513-BC73-3CACDF551C1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91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1CBB-59A9-DC5D-EE20-BFC8E437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B62E9-1884-60DC-C8AA-D1B4AE25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09DFE-3474-EEDC-59DB-D95ECE28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64B2-ED92-4D47-9393-01455EE6018E}" type="datetimeFigureOut">
              <a:rPr lang="en-ZA" smtClean="0"/>
              <a:t>2024/06/24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1C5EE-3710-0A00-F8CA-D56EF349A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A969E-030A-D5F9-C5A2-CC6584E4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F482-B46E-4513-BC73-3CACDF551C1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885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D4D8-56C5-0BCA-1B60-EE3B5139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9D982-6495-E0AB-1C47-22EF17E2E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1180C-BFAC-ACEF-16A1-C46D26B5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64B2-ED92-4D47-9393-01455EE6018E}" type="datetimeFigureOut">
              <a:rPr lang="en-ZA" smtClean="0"/>
              <a:t>2024/06/24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3638D-FE55-EA12-4B7F-5CC330AF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2B06A-2B82-236D-D626-AB2FB3CC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F482-B46E-4513-BC73-3CACDF551C1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254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1B33-8362-FE15-3583-A0E93823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B0E61-467C-5623-10CC-F84A75FB8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8337B-5600-01E4-5093-3F87CA8A7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DCF65-DD54-897D-9424-416FC177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64B2-ED92-4D47-9393-01455EE6018E}" type="datetimeFigureOut">
              <a:rPr lang="en-ZA" smtClean="0"/>
              <a:t>2024/06/24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0AB52-24A6-6BCB-6EB5-6F550046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DB5F0-020A-0510-F124-7ABAFEDF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F482-B46E-4513-BC73-3CACDF551C1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1487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5FD3-A0AD-C4C5-8E6A-A9D0AAD1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70378-8812-F000-8426-E65A6D28F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290FD-C4B0-96F0-3BAD-7EE847A60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D51D3-13A5-EDB6-112D-0E9CDCB50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C34403-1B20-F6BD-B28E-3FCF3C9A4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69F122-766A-9682-4E62-743FE232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64B2-ED92-4D47-9393-01455EE6018E}" type="datetimeFigureOut">
              <a:rPr lang="en-ZA" smtClean="0"/>
              <a:t>2024/06/24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A8FD7-450A-79BD-C7E3-0C396C74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C5058-076C-EE60-1FFC-46839B93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F482-B46E-4513-BC73-3CACDF551C1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284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5F0B-3EF1-D840-C039-0572CC5B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BAA0E2-7ED7-DB5A-A010-9AC5ECEC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64B2-ED92-4D47-9393-01455EE6018E}" type="datetimeFigureOut">
              <a:rPr lang="en-ZA" smtClean="0"/>
              <a:t>2024/06/24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913DE-C0D3-730A-021D-C339871A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E6D9B-D8DC-5323-AA13-C37EF917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F482-B46E-4513-BC73-3CACDF551C1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085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CAC82C-97C8-CFFA-F359-52EE3C68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64B2-ED92-4D47-9393-01455EE6018E}" type="datetimeFigureOut">
              <a:rPr lang="en-ZA" smtClean="0"/>
              <a:t>2024/06/24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50271F-EC52-901A-8213-C839DF3E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95A15-EFFC-22BE-A8F6-E672AD9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F482-B46E-4513-BC73-3CACDF551C1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8782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B322-0502-9E91-F51E-81F771DDD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5B03D-467B-47AC-07EF-F1054A20B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290E7-1D59-A509-82CE-E61B49AA7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C4F02-8FDE-C996-0DA7-9C03CE45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64B2-ED92-4D47-9393-01455EE6018E}" type="datetimeFigureOut">
              <a:rPr lang="en-ZA" smtClean="0"/>
              <a:t>2024/06/24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F1B0C-5A1D-EFB3-2EF0-51B63206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CD14D-DA61-4624-4D8A-A826D6CFD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F482-B46E-4513-BC73-3CACDF551C1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03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9653-2AA8-7201-B667-83B1596D1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2CFF9-6918-06CE-074C-7CA25B83A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4756-1FD2-5543-5A3B-F7885AB1E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32749-AE9A-2FCC-D8BC-85CD9844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B64B2-ED92-4D47-9393-01455EE6018E}" type="datetimeFigureOut">
              <a:rPr lang="en-ZA" smtClean="0"/>
              <a:t>2024/06/24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4D46B-C219-BECB-9D93-F0F0337D4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385A4-B960-7667-35BB-352D4722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2F482-B46E-4513-BC73-3CACDF551C1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0387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CECB85-9369-F106-3E9C-1765F4D20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6DB2C-AF0C-5DFB-109B-E1D750DFC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0E19B-989E-62B1-327F-4800EE104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6B64B2-ED92-4D47-9393-01455EE6018E}" type="datetimeFigureOut">
              <a:rPr lang="en-ZA" smtClean="0"/>
              <a:t>2024/06/24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C4922-05EA-1C99-7AC2-ACE97963B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B947A-C453-27FC-285D-20E11DF89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92F482-B46E-4513-BC73-3CACDF551C1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640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C9DF037-5F1F-8FED-F7F2-AA2D48AB9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Achieving Data and Database Security</a:t>
            </a:r>
            <a:endParaRPr lang="en-ZA" b="1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4A565A0-77A1-7DA7-A06E-2A433A2BD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ST10161873</a:t>
            </a:r>
            <a:endParaRPr lang="en-US" dirty="0"/>
          </a:p>
          <a:p>
            <a:r>
              <a:rPr lang="en-US" sz="2800" dirty="0"/>
              <a:t>ADDB6311_PRACTICUM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6012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B3DF-91CC-1C99-2FD3-4F038BF1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D9CD8-39C9-3CBE-7E49-56F86705C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b="1" dirty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Brief overview of the importance of data and database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Highlight the increasing number of cyber threats and data breaches.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1078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C543-8A0E-4560-9B44-947CEBFA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/>
              <a:t>Importance of Database Security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9561E-30CA-91EE-C1EF-99979B8ED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A" b="1" dirty="0"/>
              <a:t>Importance of Database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b="1" dirty="0"/>
              <a:t>Protection of Sensitive Data</a:t>
            </a:r>
            <a:r>
              <a:rPr lang="en-ZA" dirty="0"/>
              <a:t>: Safeguarding customer information, financial records, and proprietary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b="1" dirty="0"/>
              <a:t>Regulatory Compliance</a:t>
            </a:r>
            <a:r>
              <a:rPr lang="en-ZA" dirty="0"/>
              <a:t>: Meeting requirements of laws such as GDPR, HIPAA, and others to avoid legal penalties.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b="1" dirty="0"/>
              <a:t>Maintaining Trust</a:t>
            </a:r>
            <a:r>
              <a:rPr lang="en-ZA" dirty="0"/>
              <a:t>: Ensuring customers and stakeholders have confidence in our ability to protect their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b="1" dirty="0"/>
              <a:t>Business Continuity</a:t>
            </a:r>
            <a:r>
              <a:rPr lang="en-ZA" dirty="0"/>
              <a:t>: Preventing data loss that could disrupt operations and impact revenue.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2870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3CC6-4406-5A53-6048-F2C0659B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Ensuring Security - Layered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25AF5-D3C7-7B2F-53A4-174724E39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ZA" b="1" dirty="0"/>
              <a:t>Ensuring Security - Layered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b="1" dirty="0"/>
              <a:t>Access Control</a:t>
            </a:r>
            <a:r>
              <a:rPr lang="en-ZA" dirty="0"/>
              <a:t>: Implementing role-based access control (RBAC) to restrict data access based on user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b="1" dirty="0"/>
              <a:t>Encryption</a:t>
            </a:r>
            <a:r>
              <a:rPr lang="en-ZA" dirty="0"/>
              <a:t>: Encrypting data at rest and in transit to protect it from unauthorized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b="1" dirty="0"/>
              <a:t>Authentication and Authorization</a:t>
            </a:r>
            <a:r>
              <a:rPr lang="en-ZA" dirty="0"/>
              <a:t>: Using strong authentication methods (e.g., multi-factor authentication) and strict authorization policies.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b="1" dirty="0"/>
              <a:t>Regular Audits and Monitoring</a:t>
            </a:r>
            <a:r>
              <a:rPr lang="en-ZA" dirty="0"/>
              <a:t>: Conducting regular security audits and continuous monitoring for unusual activities.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0763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85AB-51AB-AC0C-BD0D-94F87316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/>
              <a:t>Ensuring Security - Specific Techniques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07496-96C3-4761-C1B5-8708A8DD4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b="1" dirty="0"/>
              <a:t>Database Hardening</a:t>
            </a:r>
            <a:r>
              <a:rPr lang="en-ZA" dirty="0"/>
              <a:t>: Applying security patches and updates, disabling unnecessary services, and removing default accounts.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b="1" dirty="0"/>
              <a:t>Backup and Recovery</a:t>
            </a:r>
            <a:r>
              <a:rPr lang="en-ZA" dirty="0"/>
              <a:t>: Implementing a robust backup and disaster recovery plan to ensure data can be restored in case of an incident.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b="1" dirty="0"/>
              <a:t>Network Security</a:t>
            </a:r>
            <a:r>
              <a:rPr lang="en-ZA" dirty="0"/>
              <a:t>: Using firewalls, intrusion detection/prevention systems, and secure network architectures.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b="1" dirty="0"/>
              <a:t>Data Masking</a:t>
            </a:r>
            <a:r>
              <a:rPr lang="en-ZA" dirty="0"/>
              <a:t>: Obscuring sensitive data in non-production environments to prevent exposure during development or testing.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7408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5D8E-2591-2851-E017-E8464895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/>
              <a:t>Link to the Case Study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88A4C-9477-1A54-0682-F327730F7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b="1" dirty="0"/>
              <a:t>Role-Based Access Control</a:t>
            </a:r>
            <a:r>
              <a:rPr lang="en-ZA" dirty="0"/>
              <a:t>: Creating administrator and general user roles to limit access based on job responsibilities.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b="1" dirty="0"/>
              <a:t>Administrator Role</a:t>
            </a:r>
            <a:r>
              <a:rPr lang="en-ZA" dirty="0"/>
              <a:t>: Full access to all data and database functionalities.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b="1" dirty="0"/>
              <a:t>General User Role</a:t>
            </a:r>
            <a:r>
              <a:rPr lang="en-ZA" dirty="0"/>
              <a:t>: Limited access, sufficient for day-to-day tasks without exposing sensitive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b="1" dirty="0"/>
              <a:t>Stored Procedures and Views</a:t>
            </a:r>
            <a:r>
              <a:rPr lang="en-ZA" dirty="0"/>
              <a:t>: Using stored procedures and views to control data access and ensure that users can only execute predefined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b="1" dirty="0"/>
              <a:t>Regular Updates and Patching</a:t>
            </a:r>
            <a:r>
              <a:rPr lang="en-ZA" dirty="0"/>
              <a:t>: Ensuring the database is kept up to date with the latest security patches to prevent vulnerabilities.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b="1" dirty="0"/>
              <a:t>Auditing and Monitoring</a:t>
            </a:r>
            <a:r>
              <a:rPr lang="en-ZA" dirty="0"/>
              <a:t>: Setting up audit trails to track access and modifications to sensitive data, ensuring accountability and quick detection of suspicious activities.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57538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B5C2-2393-793D-1303-84B3E1A2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/>
              <a:t>Conclusion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5A0BB-A061-73C0-B8FF-86B974810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b="1" dirty="0"/>
              <a:t>Summary</a:t>
            </a:r>
            <a:r>
              <a:rPr lang="en-ZA" dirty="0"/>
              <a:t>: Recap the importance of implementing robust data and database security measures.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b="1" dirty="0"/>
              <a:t>Benefits</a:t>
            </a:r>
            <a:r>
              <a:rPr lang="en-ZA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b="1" dirty="0"/>
              <a:t>Enhanced Protection</a:t>
            </a:r>
            <a:r>
              <a:rPr lang="en-ZA" dirty="0"/>
              <a:t>: Stronger </a:t>
            </a:r>
            <a:r>
              <a:rPr lang="en-ZA" dirty="0" err="1"/>
              <a:t>defenses</a:t>
            </a:r>
            <a:r>
              <a:rPr lang="en-ZA" dirty="0"/>
              <a:t> against data breaches and cyber attacks.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b="1" dirty="0"/>
              <a:t>Compliance</a:t>
            </a:r>
            <a:r>
              <a:rPr lang="en-ZA" dirty="0"/>
              <a:t>: Meeting legal and regulatory requirements, avoiding fines and legal issues.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b="1" dirty="0"/>
              <a:t>Operational Continuity</a:t>
            </a:r>
            <a:r>
              <a:rPr lang="en-ZA" dirty="0"/>
              <a:t>: Ensuring the business can continue to operate smoothly in the face of security incidents.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b="1" dirty="0"/>
              <a:t>Trust and Reputation</a:t>
            </a:r>
            <a:r>
              <a:rPr lang="en-ZA" dirty="0"/>
              <a:t>: Maintaining the trust of customers and stakeholders, protecting the company’s reputation.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b="1" dirty="0"/>
              <a:t>Call to Action</a:t>
            </a:r>
            <a:r>
              <a:rPr lang="en-ZA" dirty="0"/>
              <a:t>: Encourage the department to prioritize database security measures and stay vigilant against emerging threats.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58231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491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Achieving Data and Database Security</vt:lpstr>
      <vt:lpstr>INTRO</vt:lpstr>
      <vt:lpstr>Importance of Database Security</vt:lpstr>
      <vt:lpstr>Ensuring Security - Layered Approach</vt:lpstr>
      <vt:lpstr>Ensuring Security - Specific Techniques</vt:lpstr>
      <vt:lpstr>Link to the Case Study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Loyiso Vuyani Ndlovu</dc:creator>
  <cp:lastModifiedBy>Loyiso Vuyani Ndlovu</cp:lastModifiedBy>
  <cp:revision>2</cp:revision>
  <dcterms:created xsi:type="dcterms:W3CDTF">2024-06-24T11:45:17Z</dcterms:created>
  <dcterms:modified xsi:type="dcterms:W3CDTF">2024-06-24T11:54:28Z</dcterms:modified>
</cp:coreProperties>
</file>