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1" r:id="rId5"/>
    <p:sldId id="272" r:id="rId6"/>
    <p:sldId id="267" r:id="rId7"/>
    <p:sldId id="259" r:id="rId8"/>
    <p:sldId id="261" r:id="rId9"/>
    <p:sldId id="262" r:id="rId10"/>
    <p:sldId id="276" r:id="rId11"/>
    <p:sldId id="277" r:id="rId12"/>
    <p:sldId id="260" r:id="rId13"/>
    <p:sldId id="275" r:id="rId14"/>
    <p:sldId id="281" r:id="rId15"/>
    <p:sldId id="282" r:id="rId16"/>
    <p:sldId id="266" r:id="rId17"/>
    <p:sldId id="270" r:id="rId18"/>
    <p:sldId id="263" r:id="rId19"/>
    <p:sldId id="268" r:id="rId20"/>
    <p:sldId id="280" r:id="rId21"/>
    <p:sldId id="278" r:id="rId22"/>
    <p:sldId id="25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3B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EF70-9247-4D1B-B2E9-6C9EB97C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AC76B-5EF2-4B17-8F0D-D23C2C53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B560-4DB0-4CC8-9FDB-43D71ED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5D8B5-82C4-47D0-B957-EAB589C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99215-FEB7-44DA-997A-553A054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4BE2-071F-4A40-BC52-E8277F6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F3BF-FF00-4892-919A-5CCF0843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8B14F-8FE3-4999-AF45-025EE726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7F1B9-766C-440A-9B73-1A8715C0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35DBD-7646-4A02-BB4D-0C8DFC1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D5712-D73A-4BF1-9568-F3B71082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BAB72B-E652-4767-8641-A476058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05B5-468C-42E5-93F3-F58AB8A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5F02A-0F5D-4D2D-911E-4F4A9FC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B617B-F7BD-4129-9167-65A32DE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6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A66C3-6D9C-43E4-93C1-E7AA722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1266B-85E6-4371-8DA2-F52EAF5C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6797-ADB7-4853-91D0-290C0A8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33B48-872E-4F26-8F0F-FA3741C5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6988-006D-4E60-8C4F-49A4B2D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022B1-699B-4A8B-B120-8927819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48EF7-5882-4D70-B5B6-D9B3387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BBDC-6C0B-4257-8AAF-6992BB1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520EC-4272-493C-B58B-BAAC3D53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48705-A399-422E-A2A6-0F5D603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9BAD-B742-4F29-B144-944F40FC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ED6A6-8263-40EB-9933-E7F5184B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A24EA-C474-4C7D-A438-75CBE6B10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9F8E-4417-4A43-A197-95C63015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EA4F2-257C-4574-9B55-C8AB68B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2651D-9CCF-4AA6-A20F-DAD79EA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5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1B27-8F82-4458-AB53-C4C257D7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86EE9-450E-4669-9091-D49D4A195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8AD1-3257-408D-815E-66F6E531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54231-2611-4FB9-A973-BA8B816B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70AF-B0CF-4328-A70F-390A399E2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45F3BB-C4F4-4384-931E-D7E2CBD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458D6-311A-4659-BDE3-57754E46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B95A8-FD69-4913-9B41-60150FC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A4119-0D9C-4667-917A-D6BCCEE5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E70C5-7E05-408B-96F4-E6A34C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C39F8-112A-42CB-AB40-F0C9AD4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45EAB-2A69-4AE1-9F02-A9AA4D91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3F4CF-94F2-44E1-8CD9-8A5E378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A0D86-E513-4BEE-B429-5A22FAEC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6E15D-2CA2-4BBB-A7A5-3C01C12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8FF8-32FB-47FC-B3CD-C2087FB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EB156-C108-408B-B22D-0031DA84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7FC6D-1F9B-4519-A2B4-D5126135B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51088-3657-4AC9-9B67-22E3924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2684C-2AA2-4957-96CC-F4FCBA6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52A01-3C50-4024-905B-CC3CFB9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15F7E-6DAB-4FDA-9317-F9D6FC3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10921-33DE-4840-9895-BCA196C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8C846-483C-4D5F-924D-440F0692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6A833-9BFA-4978-A919-49FB55E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DE565-834C-4E90-946C-5076515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7E2CF-1512-4CA1-BD4B-612E9F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C67F46-BD94-4462-8BD3-A48CB11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21208-1A51-4D3C-B9D1-75D26C7B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F41-6595-42C8-B4B9-8A0D6498F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5F72-C8AF-4645-8B82-37243AE004C2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78B23-2266-4680-B2EE-94AE42556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21611-E478-4A98-8058-6A91F910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701A-962C-470A-9C1F-639F6C2AE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0B8520-29B3-41F4-962A-7444AC28CD46}"/>
              </a:ext>
            </a:extLst>
          </p:cNvPr>
          <p:cNvSpPr/>
          <p:nvPr/>
        </p:nvSpPr>
        <p:spPr>
          <a:xfrm>
            <a:off x="5232000" y="2565000"/>
            <a:ext cx="1728000" cy="1728000"/>
          </a:xfrm>
          <a:prstGeom prst="roundRect">
            <a:avLst>
              <a:gd name="adj" fmla="val 51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A5B31-BDC5-413A-B109-C9DDBF5B4953}"/>
              </a:ext>
            </a:extLst>
          </p:cNvPr>
          <p:cNvSpPr txBox="1"/>
          <p:nvPr/>
        </p:nvSpPr>
        <p:spPr>
          <a:xfrm>
            <a:off x="2457974" y="1526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4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8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1695B71-85D6-452C-A8CF-B2BC6E5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9F056-BCCB-4EC1-AA2B-E7701D31EAB7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Upgrade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52D76-ECBA-4EEE-B72C-B3B0C24F0B98}"/>
              </a:ext>
            </a:extLst>
          </p:cNvPr>
          <p:cNvGrpSpPr/>
          <p:nvPr/>
        </p:nvGrpSpPr>
        <p:grpSpPr>
          <a:xfrm>
            <a:off x="4463310" y="2295214"/>
            <a:ext cx="3366048" cy="1051288"/>
            <a:chOff x="4443501" y="2295214"/>
            <a:chExt cx="3366048" cy="10512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F0EF745-8B18-4AD0-BC66-AAA5F8FFCBAE}"/>
                </a:ext>
              </a:extLst>
            </p:cNvPr>
            <p:cNvSpPr/>
            <p:nvPr/>
          </p:nvSpPr>
          <p:spPr>
            <a:xfrm>
              <a:off x="444350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BACCE4-4332-4092-A9F5-DED85339D051}"/>
                </a:ext>
              </a:extLst>
            </p:cNvPr>
            <p:cNvSpPr/>
            <p:nvPr/>
          </p:nvSpPr>
          <p:spPr>
            <a:xfrm>
              <a:off x="560088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5285074-9A1E-4916-BA94-FF6ECE5B2E1C}"/>
                </a:ext>
              </a:extLst>
            </p:cNvPr>
            <p:cNvSpPr/>
            <p:nvPr/>
          </p:nvSpPr>
          <p:spPr>
            <a:xfrm>
              <a:off x="6758261" y="2295214"/>
              <a:ext cx="1051288" cy="1051288"/>
            </a:xfrm>
            <a:prstGeom prst="roundRect">
              <a:avLst>
                <a:gd name="adj" fmla="val 517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38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개체, 표지판, 전면, 쥐고있는이(가) 표시된 사진&#10;&#10;자동 생성된 설명">
            <a:extLst>
              <a:ext uri="{FF2B5EF4-FFF2-40B4-BE49-F238E27FC236}">
                <a16:creationId xmlns:a16="http://schemas.microsoft.com/office/drawing/2014/main" id="{337E9CE4-BE76-4F68-9417-CDF3A924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50" y="1981909"/>
            <a:ext cx="1054699" cy="104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D5D05-0101-4CF8-ABBF-F33EBB438DB1}"/>
              </a:ext>
            </a:extLst>
          </p:cNvPr>
          <p:cNvSpPr txBox="1"/>
          <p:nvPr/>
        </p:nvSpPr>
        <p:spPr>
          <a:xfrm>
            <a:off x="4271248" y="3084240"/>
            <a:ext cx="3706326" cy="53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atin typeface="Chiller" panose="04020404031007020602" pitchFamily="82" charset="0"/>
              </a:rPr>
              <a:t>Weapon Attack Force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83334-2020-4D8C-A782-3534A37ECC3D}"/>
              </a:ext>
            </a:extLst>
          </p:cNvPr>
          <p:cNvSpPr txBox="1"/>
          <p:nvPr/>
        </p:nvSpPr>
        <p:spPr>
          <a:xfrm>
            <a:off x="4405618" y="4179334"/>
            <a:ext cx="34478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Increases weapon attack by 10%.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2ED5F5-208B-449C-8CEE-55CEE20D50EA}"/>
              </a:ext>
            </a:extLst>
          </p:cNvPr>
          <p:cNvSpPr/>
          <p:nvPr/>
        </p:nvSpPr>
        <p:spPr>
          <a:xfrm>
            <a:off x="4405618" y="3778497"/>
            <a:ext cx="3447876" cy="11710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0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F6E132-4272-43B7-9788-FCCBD9CDBD92}"/>
              </a:ext>
            </a:extLst>
          </p:cNvPr>
          <p:cNvGrpSpPr/>
          <p:nvPr/>
        </p:nvGrpSpPr>
        <p:grpSpPr>
          <a:xfrm>
            <a:off x="1935865" y="2515595"/>
            <a:ext cx="8229600" cy="2169914"/>
            <a:chOff x="1981200" y="2498817"/>
            <a:chExt cx="8229600" cy="2169914"/>
          </a:xfrm>
        </p:grpSpPr>
        <p:pic>
          <p:nvPicPr>
            <p:cNvPr id="6148" name="Picture 4" descr="White Brush Transparent &amp; PNG Clipart Free Download - YAWD">
              <a:extLst>
                <a:ext uri="{FF2B5EF4-FFF2-40B4-BE49-F238E27FC236}">
                  <a16:creationId xmlns:a16="http://schemas.microsoft.com/office/drawing/2014/main" id="{193DD646-9978-4F02-ACDE-1D1C3328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498817"/>
              <a:ext cx="8229600" cy="21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6731358" y="2921168"/>
              <a:ext cx="2124300" cy="10156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hiller" panose="04020404031007020602" pitchFamily="82" charset="0"/>
                </a:rPr>
                <a:t>MAKE  </a:t>
              </a:r>
              <a:endParaRPr lang="ko-KR" alt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A74CC47-BF71-4CC1-8795-0DA9F6646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52" y="2831656"/>
              <a:ext cx="1194685" cy="1194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00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65" y="2515595"/>
            <a:ext cx="6520238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4697836" y="2937946"/>
            <a:ext cx="30974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REFRESH</a:t>
            </a:r>
            <a:endParaRPr lang="ko-KR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A74CC47-BF71-4CC1-8795-0DA9F664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7" y="2848434"/>
            <a:ext cx="1194685" cy="1194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3638101" y="2937946"/>
            <a:ext cx="119468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Chiller" panose="04020404031007020602" pitchFamily="82" charset="0"/>
              </a:rPr>
              <a:t>50</a:t>
            </a:r>
            <a:endParaRPr lang="ko-KR" altLang="en-US" sz="60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0">
            <a:off x="1937364" y="2464658"/>
            <a:ext cx="4787885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3352800" y="2930931"/>
            <a:ext cx="27432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Inventory</a:t>
            </a:r>
            <a:endParaRPr lang="ko-KR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2298584" y="2809292"/>
            <a:ext cx="105421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>
                <a:solidFill>
                  <a:schemeClr val="accent4"/>
                </a:solidFill>
                <a:latin typeface="Chiller" panose="04020404031007020602" pitchFamily="82" charset="0"/>
              </a:rPr>
              <a:t>I</a:t>
            </a:r>
            <a:endParaRPr lang="ko-KR" altLang="en-US" sz="8000" dirty="0">
              <a:solidFill>
                <a:schemeClr val="accent4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3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1289534" y="509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pic>
        <p:nvPicPr>
          <p:cNvPr id="6148" name="Picture 4" descr="White Brush Transparent &amp; PNG Clipart Free Download - YAWD">
            <a:extLst>
              <a:ext uri="{FF2B5EF4-FFF2-40B4-BE49-F238E27FC236}">
                <a16:creationId xmlns:a16="http://schemas.microsoft.com/office/drawing/2014/main" id="{193DD646-9978-4F02-ACDE-1D1C3328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80">
            <a:off x="1937364" y="2464658"/>
            <a:ext cx="4787885" cy="2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3352800" y="3023264"/>
            <a:ext cx="27432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>
                <a:solidFill>
                  <a:schemeClr val="accent5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Ability</a:t>
            </a:r>
            <a:endParaRPr lang="ko-KR" altLang="en-US" sz="4800" dirty="0">
              <a:solidFill>
                <a:schemeClr val="accent5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EF0AC-50AA-4B57-8D69-7FAEA8E96084}"/>
              </a:ext>
            </a:extLst>
          </p:cNvPr>
          <p:cNvSpPr txBox="1"/>
          <p:nvPr/>
        </p:nvSpPr>
        <p:spPr>
          <a:xfrm>
            <a:off x="2298584" y="2809292"/>
            <a:ext cx="105421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>
                <a:solidFill>
                  <a:schemeClr val="accent4"/>
                </a:solidFill>
                <a:latin typeface="Chiller" panose="04020404031007020602" pitchFamily="82" charset="0"/>
              </a:rPr>
              <a:t>C</a:t>
            </a:r>
            <a:endParaRPr lang="ko-KR" altLang="en-US" sz="8000" dirty="0">
              <a:solidFill>
                <a:schemeClr val="accent4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A16A2-75AC-4EC7-951A-32029BE6FF42}"/>
              </a:ext>
            </a:extLst>
          </p:cNvPr>
          <p:cNvGrpSpPr/>
          <p:nvPr/>
        </p:nvGrpSpPr>
        <p:grpSpPr>
          <a:xfrm>
            <a:off x="4922921" y="2004969"/>
            <a:ext cx="2346159" cy="2910980"/>
            <a:chOff x="4922921" y="2004969"/>
            <a:chExt cx="2346159" cy="2910980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004969"/>
              <a:ext cx="2346159" cy="291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383576" y="3429000"/>
              <a:ext cx="125707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Upgrade</a:t>
              </a:r>
              <a:endParaRPr lang="ko-KR" altLang="en-US" sz="36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  <p:pic>
          <p:nvPicPr>
            <p:cNvPr id="7" name="그림 6" descr="그리기이(가) 표시된 사진&#10;&#10;자동 생성된 설명">
              <a:extLst>
                <a:ext uri="{FF2B5EF4-FFF2-40B4-BE49-F238E27FC236}">
                  <a16:creationId xmlns:a16="http://schemas.microsoft.com/office/drawing/2014/main" id="{9F905AA9-F38B-441F-9A2E-891AD8A3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76" y="3041380"/>
              <a:ext cx="504201" cy="50420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3D586-E4B7-4425-8094-8CCD3DDD78B8}"/>
                </a:ext>
              </a:extLst>
            </p:cNvPr>
            <p:cNvSpPr txBox="1"/>
            <p:nvPr/>
          </p:nvSpPr>
          <p:spPr>
            <a:xfrm>
              <a:off x="5824824" y="3003870"/>
              <a:ext cx="8158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Chiller" panose="04020404031007020602" pitchFamily="82" charset="0"/>
                </a:rPr>
                <a:t>100</a:t>
              </a:r>
              <a:endParaRPr lang="ko-KR" altLang="en-US" sz="3600" dirty="0">
                <a:solidFill>
                  <a:schemeClr val="bg1"/>
                </a:solidFill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1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13F641-3398-41A4-9EE4-9B6FDD83F2D0}"/>
              </a:ext>
            </a:extLst>
          </p:cNvPr>
          <p:cNvGrpSpPr/>
          <p:nvPr/>
        </p:nvGrpSpPr>
        <p:grpSpPr>
          <a:xfrm>
            <a:off x="4922921" y="2842461"/>
            <a:ext cx="2346159" cy="1173079"/>
            <a:chOff x="4922921" y="2842461"/>
            <a:chExt cx="2346159" cy="1173079"/>
          </a:xfrm>
        </p:grpSpPr>
        <p:pic>
          <p:nvPicPr>
            <p:cNvPr id="6146" name="Picture 2" descr="Brush PNG Transparent Brush - PNG #1335 - Free PNG Images | Starpng">
              <a:extLst>
                <a:ext uri="{FF2B5EF4-FFF2-40B4-BE49-F238E27FC236}">
                  <a16:creationId xmlns:a16="http://schemas.microsoft.com/office/drawing/2014/main" id="{C3DF4452-7A51-4EA3-A087-40E13D522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921" y="2842461"/>
              <a:ext cx="2346159" cy="117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21D66-0658-4F9B-B776-1FC36A1A7268}"/>
                </a:ext>
              </a:extLst>
            </p:cNvPr>
            <p:cNvSpPr txBox="1"/>
            <p:nvPr/>
          </p:nvSpPr>
          <p:spPr>
            <a:xfrm>
              <a:off x="5550290" y="3072226"/>
              <a:ext cx="92365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accent5"/>
                  </a:solidFill>
                  <a:latin typeface="Chiller" panose="04020404031007020602" pitchFamily="82" charset="0"/>
                </a:rPr>
                <a:t>USE</a:t>
              </a:r>
              <a:endParaRPr lang="ko-KR" altLang="en-US" sz="4800" dirty="0">
                <a:solidFill>
                  <a:schemeClr val="accent5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3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563913" y="2702897"/>
            <a:ext cx="896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+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72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692955" y="2602229"/>
            <a:ext cx="63831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-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65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78" y="1474642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4637551" y="1538251"/>
            <a:ext cx="12057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Inventory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B6E18A-AD3E-4BF8-ADD7-91253D1EA114}"/>
              </a:ext>
            </a:extLst>
          </p:cNvPr>
          <p:cNvGrpSpPr/>
          <p:nvPr/>
        </p:nvGrpSpPr>
        <p:grpSpPr>
          <a:xfrm>
            <a:off x="4491038" y="2418939"/>
            <a:ext cx="3300983" cy="3313410"/>
            <a:chOff x="4451824" y="2303603"/>
            <a:chExt cx="3631081" cy="3644751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E0B69B-47C3-4C94-8226-67A8EDAB246A}"/>
                </a:ext>
              </a:extLst>
            </p:cNvPr>
            <p:cNvGrpSpPr/>
            <p:nvPr/>
          </p:nvGrpSpPr>
          <p:grpSpPr>
            <a:xfrm>
              <a:off x="4451824" y="2303603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CA9592-2B9F-4D76-9E63-BDFE9FB4618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1DCD50-604B-4350-8A06-C84449F1B9BE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1E7EEEE-EB70-4A66-9B0C-D1B49B38EDD1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A46F1DA-756C-4B5F-B1CC-1238ED319755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40DA4E8-18BD-4C40-9B1C-EF142D5E1E7E}"/>
                </a:ext>
              </a:extLst>
            </p:cNvPr>
            <p:cNvGrpSpPr/>
            <p:nvPr/>
          </p:nvGrpSpPr>
          <p:grpSpPr>
            <a:xfrm>
              <a:off x="4451824" y="3230520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E04023-E81C-497B-87B3-0E3359BC852C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8DADD8F-CBCE-46C7-9324-44992394067C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9AE33E6-3204-49C2-AD59-F18C18861719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24FA4D-CDD5-4F27-B47B-5EADF305AA77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AE97B99-EE70-4AC6-80ED-443EAC62ADD8}"/>
                </a:ext>
              </a:extLst>
            </p:cNvPr>
            <p:cNvGrpSpPr/>
            <p:nvPr/>
          </p:nvGrpSpPr>
          <p:grpSpPr>
            <a:xfrm>
              <a:off x="4451824" y="4157437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2C00844-4317-4F4D-8895-3B362662E73E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1B54706-E3DD-41F4-9E25-90EAA4CAA6DA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66B1665-8328-4973-857B-1E2D033E34EC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D283CC-18E3-49B9-8E48-DD98E13456D0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9B35B3-B8CA-4F5F-8996-9CF53EBAA8B7}"/>
                </a:ext>
              </a:extLst>
            </p:cNvPr>
            <p:cNvGrpSpPr/>
            <p:nvPr/>
          </p:nvGrpSpPr>
          <p:grpSpPr>
            <a:xfrm>
              <a:off x="4451824" y="5084354"/>
              <a:ext cx="3631081" cy="864000"/>
              <a:chOff x="4451824" y="2303603"/>
              <a:chExt cx="3631081" cy="864000"/>
            </a:xfrm>
            <a:grpFill/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B80D010-8D53-4FCB-937B-EAD130B07C51}"/>
                  </a:ext>
                </a:extLst>
              </p:cNvPr>
              <p:cNvSpPr/>
              <p:nvPr/>
            </p:nvSpPr>
            <p:spPr>
              <a:xfrm>
                <a:off x="4451824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F6E4D3E-A04C-4598-8F17-A87D21C325B4}"/>
                  </a:ext>
                </a:extLst>
              </p:cNvPr>
              <p:cNvSpPr/>
              <p:nvPr/>
            </p:nvSpPr>
            <p:spPr>
              <a:xfrm>
                <a:off x="5373028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E466728-C2E2-4A6B-AD9E-C2D444EF8C98}"/>
                  </a:ext>
                </a:extLst>
              </p:cNvPr>
              <p:cNvSpPr/>
              <p:nvPr/>
            </p:nvSpPr>
            <p:spPr>
              <a:xfrm>
                <a:off x="6297701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7080E1E-1E84-435F-9E94-308909622008}"/>
                  </a:ext>
                </a:extLst>
              </p:cNvPr>
              <p:cNvSpPr/>
              <p:nvPr/>
            </p:nvSpPr>
            <p:spPr>
              <a:xfrm>
                <a:off x="7218905" y="2303603"/>
                <a:ext cx="864000" cy="86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526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ush PNG Transparent Brush - PNG #1335 - Free PNG Images | Starpng">
            <a:extLst>
              <a:ext uri="{FF2B5EF4-FFF2-40B4-BE49-F238E27FC236}">
                <a16:creationId xmlns:a16="http://schemas.microsoft.com/office/drawing/2014/main" id="{C3DF4452-7A51-4EA3-A087-40E13D52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21" y="2741793"/>
            <a:ext cx="2346159" cy="14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21D66-0658-4F9B-B776-1FC36A1A7268}"/>
              </a:ext>
            </a:extLst>
          </p:cNvPr>
          <p:cNvSpPr txBox="1"/>
          <p:nvPr/>
        </p:nvSpPr>
        <p:spPr>
          <a:xfrm>
            <a:off x="5692955" y="2602229"/>
            <a:ext cx="63831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600" dirty="0">
                <a:solidFill>
                  <a:schemeClr val="accent5"/>
                </a:solidFill>
                <a:latin typeface="Chiller" panose="04020404031007020602" pitchFamily="82" charset="0"/>
              </a:rPr>
              <a:t>-</a:t>
            </a:r>
            <a:endParaRPr lang="ko-KR" altLang="en-US" sz="9600" dirty="0">
              <a:solidFill>
                <a:schemeClr val="accent5"/>
              </a:solidFill>
              <a:latin typeface="Chiller" panose="040204040310070206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C83F4-8D6D-4735-BC5C-07F6319150C6}"/>
              </a:ext>
            </a:extLst>
          </p:cNvPr>
          <p:cNvSpPr txBox="1"/>
          <p:nvPr/>
        </p:nvSpPr>
        <p:spPr>
          <a:xfrm>
            <a:off x="2457974" y="15267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72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A667E479-00F3-49D2-860C-53FC3B62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7" y="-112362"/>
            <a:ext cx="5262012" cy="7113026"/>
          </a:xfrm>
          <a:prstGeom prst="rect">
            <a:avLst/>
          </a:prstGeom>
        </p:spPr>
      </p:pic>
      <p:pic>
        <p:nvPicPr>
          <p:cNvPr id="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994A63E9-161B-4677-BD05-26C238C8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24" y="1352788"/>
            <a:ext cx="3119709" cy="11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4027-6787-41E1-A353-C332A4CD01C9}"/>
              </a:ext>
            </a:extLst>
          </p:cNvPr>
          <p:cNvSpPr txBox="1"/>
          <p:nvPr/>
        </p:nvSpPr>
        <p:spPr>
          <a:xfrm>
            <a:off x="4012903" y="1551962"/>
            <a:ext cx="3914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solidFill>
                  <a:schemeClr val="bg1"/>
                </a:solidFill>
                <a:latin typeface="Chiller" panose="04020404031007020602" pitchFamily="82" charset="0"/>
              </a:rPr>
              <a:t>HOW TO PLAY</a:t>
            </a:r>
            <a:endParaRPr lang="ko-KR" altLang="en-US" sz="3000" b="1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21599A-01FF-47AB-99DE-975BAE6EC02A}"/>
              </a:ext>
            </a:extLst>
          </p:cNvPr>
          <p:cNvSpPr/>
          <p:nvPr/>
        </p:nvSpPr>
        <p:spPr>
          <a:xfrm>
            <a:off x="4495769" y="2450860"/>
            <a:ext cx="335560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W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D512A0-90A5-429E-AE6B-1431E2EDE38F}"/>
              </a:ext>
            </a:extLst>
          </p:cNvPr>
          <p:cNvSpPr/>
          <p:nvPr/>
        </p:nvSpPr>
        <p:spPr>
          <a:xfrm>
            <a:off x="4495769" y="2871707"/>
            <a:ext cx="335560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S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F8C49-AC4B-4579-8A71-1AD7CEB0E279}"/>
              </a:ext>
            </a:extLst>
          </p:cNvPr>
          <p:cNvSpPr/>
          <p:nvPr/>
        </p:nvSpPr>
        <p:spPr>
          <a:xfrm>
            <a:off x="4081912" y="2871707"/>
            <a:ext cx="335560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A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B49CD6-CDF5-4B76-BC01-579F10282476}"/>
              </a:ext>
            </a:extLst>
          </p:cNvPr>
          <p:cNvSpPr/>
          <p:nvPr/>
        </p:nvSpPr>
        <p:spPr>
          <a:xfrm>
            <a:off x="4909626" y="2871707"/>
            <a:ext cx="335560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D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199B2-6769-4B7F-8F01-8ACC74669BB9}"/>
              </a:ext>
            </a:extLst>
          </p:cNvPr>
          <p:cNvSpPr txBox="1"/>
          <p:nvPr/>
        </p:nvSpPr>
        <p:spPr>
          <a:xfrm>
            <a:off x="5410899" y="2562009"/>
            <a:ext cx="244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Chiller" panose="04020404031007020602" pitchFamily="82" charset="0"/>
              </a:rPr>
              <a:t>: MOVE</a:t>
            </a:r>
            <a:endParaRPr lang="ko-KR" altLang="en-US" sz="3000" b="1">
              <a:latin typeface="Chiller" panose="04020404031007020602" pitchFamily="82" charset="0"/>
            </a:endParaRPr>
          </a:p>
        </p:txBody>
      </p:sp>
      <p:sp>
        <p:nvSpPr>
          <p:cNvPr id="14" name="부분 원형 13">
            <a:extLst>
              <a:ext uri="{FF2B5EF4-FFF2-40B4-BE49-F238E27FC236}">
                <a16:creationId xmlns:a16="http://schemas.microsoft.com/office/drawing/2014/main" id="{184E32B1-77D5-40EF-B012-B212714139A1}"/>
              </a:ext>
            </a:extLst>
          </p:cNvPr>
          <p:cNvSpPr/>
          <p:nvPr/>
        </p:nvSpPr>
        <p:spPr>
          <a:xfrm>
            <a:off x="4269996" y="3584680"/>
            <a:ext cx="502610" cy="586113"/>
          </a:xfrm>
          <a:prstGeom prst="pie">
            <a:avLst>
              <a:gd name="adj1" fmla="val 10749994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CD01B-CE82-4815-A304-BA11BAC54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62" y="3531282"/>
            <a:ext cx="807499" cy="8074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1AADEE-B9B3-4AF1-B530-DF57F853AAE6}"/>
              </a:ext>
            </a:extLst>
          </p:cNvPr>
          <p:cNvSpPr txBox="1"/>
          <p:nvPr/>
        </p:nvSpPr>
        <p:spPr>
          <a:xfrm>
            <a:off x="5410898" y="3632537"/>
            <a:ext cx="244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Chiller" panose="04020404031007020602" pitchFamily="82" charset="0"/>
              </a:rPr>
              <a:t>: Shoot</a:t>
            </a:r>
            <a:endParaRPr lang="ko-KR" altLang="en-US" sz="3000" b="1">
              <a:latin typeface="Chiller" panose="04020404031007020602" pitchFamily="8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288590-B07A-4536-AD3D-7ABC0082C373}"/>
              </a:ext>
            </a:extLst>
          </p:cNvPr>
          <p:cNvSpPr/>
          <p:nvPr/>
        </p:nvSpPr>
        <p:spPr>
          <a:xfrm>
            <a:off x="4495769" y="4758632"/>
            <a:ext cx="335560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R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B1F30-5B0F-4E3E-8D6C-6A3D97E811BC}"/>
              </a:ext>
            </a:extLst>
          </p:cNvPr>
          <p:cNvSpPr txBox="1"/>
          <p:nvPr/>
        </p:nvSpPr>
        <p:spPr>
          <a:xfrm>
            <a:off x="5410899" y="4663763"/>
            <a:ext cx="244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Chiller" panose="04020404031007020602" pitchFamily="82" charset="0"/>
              </a:rPr>
              <a:t>: Reload</a:t>
            </a:r>
            <a:endParaRPr lang="ko-KR" altLang="en-US" sz="3000" b="1">
              <a:latin typeface="Chiller" panose="04020404031007020602" pitchFamily="8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36A297-7085-49AD-8D3E-E5BDBC33EDD6}"/>
              </a:ext>
            </a:extLst>
          </p:cNvPr>
          <p:cNvSpPr/>
          <p:nvPr/>
        </p:nvSpPr>
        <p:spPr>
          <a:xfrm>
            <a:off x="4126146" y="5699285"/>
            <a:ext cx="1053131" cy="36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>
                <a:solidFill>
                  <a:schemeClr val="tx1"/>
                </a:solidFill>
                <a:latin typeface="Chiller" panose="04020404031007020602" pitchFamily="82" charset="0"/>
              </a:rPr>
              <a:t>Shitf</a:t>
            </a:r>
            <a:endParaRPr lang="ko-KR" altLang="en-US" sz="2500">
              <a:solidFill>
                <a:schemeClr val="tx1"/>
              </a:solidFill>
              <a:latin typeface="Chiller" panose="040204040310070206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0C872-A7BA-4B48-AE1E-FA84982D940E}"/>
              </a:ext>
            </a:extLst>
          </p:cNvPr>
          <p:cNvSpPr txBox="1"/>
          <p:nvPr/>
        </p:nvSpPr>
        <p:spPr>
          <a:xfrm>
            <a:off x="5411023" y="5566761"/>
            <a:ext cx="2447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Chiller" panose="04020404031007020602" pitchFamily="82" charset="0"/>
              </a:rPr>
              <a:t>: Run</a:t>
            </a:r>
            <a:endParaRPr lang="ko-KR" altLang="en-US" sz="3000" b="1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0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FD2E97AC-5A41-4C48-B85A-030290A9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7" y="-112362"/>
            <a:ext cx="5262012" cy="7113026"/>
          </a:xfrm>
          <a:prstGeom prst="rect">
            <a:avLst/>
          </a:prstGeom>
        </p:spPr>
      </p:pic>
      <p:pic>
        <p:nvPicPr>
          <p:cNvPr id="5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10E1C1BC-F547-4B38-83A1-04A47EF1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24" y="1352788"/>
            <a:ext cx="3119709" cy="11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A2ED2-E21D-418D-A520-A271DF19A12F}"/>
              </a:ext>
            </a:extLst>
          </p:cNvPr>
          <p:cNvSpPr txBox="1"/>
          <p:nvPr/>
        </p:nvSpPr>
        <p:spPr>
          <a:xfrm>
            <a:off x="4012903" y="1593907"/>
            <a:ext cx="391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hiller" panose="04020404031007020602" pitchFamily="82" charset="0"/>
              </a:rPr>
              <a:t>HOW TO SURVIVE</a:t>
            </a:r>
            <a:endParaRPr lang="ko-KR" altLang="en-US" sz="2400" b="1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8" name="그림 7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id="{708EEA53-FA85-4990-ACF3-4C0489757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49" y="4212372"/>
            <a:ext cx="413945" cy="413945"/>
          </a:xfrm>
          <a:prstGeom prst="rect">
            <a:avLst/>
          </a:prstGeom>
        </p:spPr>
      </p:pic>
      <p:pic>
        <p:nvPicPr>
          <p:cNvPr id="10" name="그림 9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1C21F1B6-28F5-412E-AFA9-B4F1F930A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3" y="5670433"/>
            <a:ext cx="625059" cy="625059"/>
          </a:xfrm>
          <a:prstGeom prst="rect">
            <a:avLst/>
          </a:prstGeom>
        </p:spPr>
      </p:pic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76E8519E-91C1-4729-90D1-48C6C52A6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61" y="4948048"/>
            <a:ext cx="457720" cy="457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28E4C9-A238-44C2-A670-2245FC0862B3}"/>
              </a:ext>
            </a:extLst>
          </p:cNvPr>
          <p:cNvSpPr txBox="1"/>
          <p:nvPr/>
        </p:nvSpPr>
        <p:spPr>
          <a:xfrm>
            <a:off x="4012903" y="2132756"/>
            <a:ext cx="384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hiller" panose="04020404031007020602" pitchFamily="82" charset="0"/>
              </a:rPr>
              <a:t>You're stuck in the lab. </a:t>
            </a:r>
          </a:p>
          <a:p>
            <a:pPr algn="ctr"/>
            <a:r>
              <a:rPr lang="en-US" altLang="ko-KR">
                <a:latin typeface="Chiller" panose="04020404031007020602" pitchFamily="82" charset="0"/>
              </a:rPr>
              <a:t>Survive as long as you can and </a:t>
            </a:r>
          </a:p>
          <a:p>
            <a:pPr algn="ctr"/>
            <a:r>
              <a:rPr lang="en-US" altLang="ko-KR">
                <a:latin typeface="Chiller" panose="04020404031007020602" pitchFamily="82" charset="0"/>
              </a:rPr>
              <a:t>find out the secrets of this facility.</a:t>
            </a:r>
            <a:endParaRPr lang="ko-KR" altLang="en-US" sz="3000" b="1">
              <a:latin typeface="Chiller" panose="04020404031007020602" pitchFamily="82" charset="0"/>
            </a:endParaRPr>
          </a:p>
        </p:txBody>
      </p:sp>
      <p:pic>
        <p:nvPicPr>
          <p:cNvPr id="1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7FB1B688-3429-46BF-9810-8C90001E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22" y="3003879"/>
            <a:ext cx="2148356" cy="5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11884C-0E66-4060-A02F-520830489943}"/>
              </a:ext>
            </a:extLst>
          </p:cNvPr>
          <p:cNvSpPr txBox="1"/>
          <p:nvPr/>
        </p:nvSpPr>
        <p:spPr>
          <a:xfrm>
            <a:off x="4011752" y="3001324"/>
            <a:ext cx="3914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hiller" panose="04020404031007020602" pitchFamily="82" charset="0"/>
              </a:rPr>
              <a:t> survival factor </a:t>
            </a:r>
          </a:p>
          <a:p>
            <a:pPr algn="ctr"/>
            <a:r>
              <a:rPr lang="en-US" altLang="ko-KR">
                <a:latin typeface="Chiller" panose="04020404031007020602" pitchFamily="82" charset="0"/>
              </a:rPr>
              <a:t>Be careful not to lose the following factors. </a:t>
            </a:r>
            <a:br>
              <a:rPr lang="en-US" altLang="ko-KR">
                <a:latin typeface="Chiller" panose="04020404031007020602" pitchFamily="82" charset="0"/>
              </a:rPr>
            </a:br>
            <a:r>
              <a:rPr lang="en-US" altLang="ko-KR">
                <a:latin typeface="Chiller" panose="04020404031007020602" pitchFamily="82" charset="0"/>
              </a:rPr>
              <a:t>You will be defeated if any one of them is zero. </a:t>
            </a:r>
            <a:endParaRPr lang="ko-KR" altLang="en-US" sz="2400">
              <a:latin typeface="Chiller" panose="040204040310070206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1014B-F1F0-4CED-97E1-EEFA467D4A4A}"/>
              </a:ext>
            </a:extLst>
          </p:cNvPr>
          <p:cNvSpPr txBox="1"/>
          <p:nvPr/>
        </p:nvSpPr>
        <p:spPr>
          <a:xfrm>
            <a:off x="4766353" y="3990030"/>
            <a:ext cx="309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hiller" panose="04020404031007020602" pitchFamily="82" charset="0"/>
              </a:rPr>
              <a:t>Health Point (HP) </a:t>
            </a:r>
            <a:r>
              <a:rPr lang="en-US" altLang="ko-KR">
                <a:latin typeface="Chiller" panose="04020404031007020602" pitchFamily="82" charset="0"/>
              </a:rPr>
              <a:t>: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If attacked by an enemy, it will decrease. 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Use of the Medicine item to recover.</a:t>
            </a:r>
            <a:endParaRPr lang="ko-KR" altLang="en-US" sz="1500">
              <a:latin typeface="Chiller" panose="040204040310070206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38D33-5BB8-4C8B-A8A2-FA5241156F77}"/>
              </a:ext>
            </a:extLst>
          </p:cNvPr>
          <p:cNvSpPr txBox="1"/>
          <p:nvPr/>
        </p:nvSpPr>
        <p:spPr>
          <a:xfrm>
            <a:off x="4766352" y="4761410"/>
            <a:ext cx="309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hiller" panose="04020404031007020602" pitchFamily="82" charset="0"/>
              </a:rPr>
              <a:t>Thirsty </a:t>
            </a:r>
            <a:r>
              <a:rPr lang="en-US" altLang="ko-KR">
                <a:latin typeface="Chiller" panose="04020404031007020602" pitchFamily="82" charset="0"/>
              </a:rPr>
              <a:t>: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Decrease with each passing day.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Drink water and you'll recover.</a:t>
            </a:r>
            <a:endParaRPr lang="ko-KR" altLang="en-US" sz="1500">
              <a:latin typeface="Chiller" panose="040204040310070206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CB7F9-6F21-4F6D-9012-205BD2733F2E}"/>
              </a:ext>
            </a:extLst>
          </p:cNvPr>
          <p:cNvSpPr txBox="1"/>
          <p:nvPr/>
        </p:nvSpPr>
        <p:spPr>
          <a:xfrm>
            <a:off x="4766352" y="5529637"/>
            <a:ext cx="309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hiller" panose="04020404031007020602" pitchFamily="82" charset="0"/>
              </a:rPr>
              <a:t>Hungry </a:t>
            </a:r>
            <a:r>
              <a:rPr lang="en-US" altLang="ko-KR">
                <a:latin typeface="Chiller" panose="04020404031007020602" pitchFamily="82" charset="0"/>
              </a:rPr>
              <a:t>: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Decrease with each passing day.</a:t>
            </a:r>
          </a:p>
          <a:p>
            <a:r>
              <a:rPr lang="en-US" altLang="ko-KR" sz="1500">
                <a:latin typeface="Chiller" panose="04020404031007020602" pitchFamily="82" charset="0"/>
              </a:rPr>
              <a:t>Eat Food and you'll recover.</a:t>
            </a:r>
            <a:endParaRPr lang="ko-KR" altLang="en-US" sz="150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8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FD2E97AC-5A41-4C48-B85A-030290A9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7" y="-112362"/>
            <a:ext cx="5262012" cy="7113026"/>
          </a:xfrm>
          <a:prstGeom prst="rect">
            <a:avLst/>
          </a:prstGeom>
        </p:spPr>
      </p:pic>
      <p:pic>
        <p:nvPicPr>
          <p:cNvPr id="5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10E1C1BC-F547-4B38-83A1-04A47EF1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24" y="1352788"/>
            <a:ext cx="3119709" cy="110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A2ED2-E21D-418D-A520-A271DF19A12F}"/>
              </a:ext>
            </a:extLst>
          </p:cNvPr>
          <p:cNvSpPr txBox="1"/>
          <p:nvPr/>
        </p:nvSpPr>
        <p:spPr>
          <a:xfrm>
            <a:off x="4012903" y="1593907"/>
            <a:ext cx="391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hiller" panose="04020404031007020602" pitchFamily="82" charset="0"/>
              </a:rPr>
              <a:t>Laboratory Facilities</a:t>
            </a:r>
            <a:endParaRPr lang="ko-KR" altLang="en-US" sz="2400" b="1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8E4C9-A238-44C2-A670-2245FC0862B3}"/>
              </a:ext>
            </a:extLst>
          </p:cNvPr>
          <p:cNvSpPr txBox="1"/>
          <p:nvPr/>
        </p:nvSpPr>
        <p:spPr>
          <a:xfrm>
            <a:off x="4012903" y="2163236"/>
            <a:ext cx="384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hiller" panose="04020404031007020602" pitchFamily="82" charset="0"/>
              </a:rPr>
              <a:t>There are various facilities in the lab.</a:t>
            </a:r>
          </a:p>
          <a:p>
            <a:pPr algn="ctr"/>
            <a:r>
              <a:rPr lang="en-US" altLang="ko-KR">
                <a:latin typeface="Chiller" panose="04020404031007020602" pitchFamily="82" charset="0"/>
              </a:rPr>
              <a:t>You can use the facilities and they help you survive.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38AA74-7247-4CD7-82DE-F23143EBA780}"/>
              </a:ext>
            </a:extLst>
          </p:cNvPr>
          <p:cNvGrpSpPr/>
          <p:nvPr/>
        </p:nvGrpSpPr>
        <p:grpSpPr>
          <a:xfrm>
            <a:off x="4138573" y="2998953"/>
            <a:ext cx="630501" cy="3105461"/>
            <a:chOff x="4198635" y="3173811"/>
            <a:chExt cx="521075" cy="2566496"/>
          </a:xfrm>
        </p:grpSpPr>
        <p:pic>
          <p:nvPicPr>
            <p:cNvPr id="3" name="그림 2" descr="그리기, 시계이(가) 표시된 사진&#10;&#10;자동 생성된 설명">
              <a:extLst>
                <a:ext uri="{FF2B5EF4-FFF2-40B4-BE49-F238E27FC236}">
                  <a16:creationId xmlns:a16="http://schemas.microsoft.com/office/drawing/2014/main" id="{95556677-7D13-4561-9F4E-6676C5F82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35" y="3859184"/>
              <a:ext cx="510377" cy="510377"/>
            </a:xfrm>
            <a:prstGeom prst="rect">
              <a:avLst/>
            </a:prstGeom>
          </p:spPr>
        </p:pic>
        <p:pic>
          <p:nvPicPr>
            <p:cNvPr id="9" name="그림 8" descr="컵이(가) 표시된 사진&#10;&#10;자동 생성된 설명">
              <a:extLst>
                <a:ext uri="{FF2B5EF4-FFF2-40B4-BE49-F238E27FC236}">
                  <a16:creationId xmlns:a16="http://schemas.microsoft.com/office/drawing/2014/main" id="{2F094DA3-BF43-42DD-B450-F5B9A18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333" y="5229930"/>
              <a:ext cx="510377" cy="510377"/>
            </a:xfrm>
            <a:prstGeom prst="rect">
              <a:avLst/>
            </a:prstGeom>
          </p:spPr>
        </p:pic>
        <p:pic>
          <p:nvPicPr>
            <p:cNvPr id="13" name="그림 12" descr="셔츠이(가) 표시된 사진&#10;&#10;자동 생성된 설명">
              <a:extLst>
                <a:ext uri="{FF2B5EF4-FFF2-40B4-BE49-F238E27FC236}">
                  <a16:creationId xmlns:a16="http://schemas.microsoft.com/office/drawing/2014/main" id="{AB47B7FE-6937-4855-8B27-E263A2170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35" y="3173811"/>
              <a:ext cx="510377" cy="510377"/>
            </a:xfrm>
            <a:prstGeom prst="rect">
              <a:avLst/>
            </a:prstGeom>
          </p:spPr>
        </p:pic>
        <p:pic>
          <p:nvPicPr>
            <p:cNvPr id="21" name="그림 20" descr="그리기, 창문이(가) 표시된 사진&#10;&#10;자동 생성된 설명">
              <a:extLst>
                <a:ext uri="{FF2B5EF4-FFF2-40B4-BE49-F238E27FC236}">
                  <a16:creationId xmlns:a16="http://schemas.microsoft.com/office/drawing/2014/main" id="{C66DBD2B-94C8-4571-887E-E155F9FD1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635" y="4544557"/>
              <a:ext cx="510377" cy="51037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972864-0590-40AB-AC44-103C81B6343A}"/>
              </a:ext>
            </a:extLst>
          </p:cNvPr>
          <p:cNvSpPr txBox="1"/>
          <p:nvPr/>
        </p:nvSpPr>
        <p:spPr>
          <a:xfrm>
            <a:off x="4755194" y="3015344"/>
            <a:ext cx="317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hiller" panose="04020404031007020602" pitchFamily="82" charset="0"/>
              </a:rPr>
              <a:t>Medicine</a:t>
            </a:r>
            <a:r>
              <a:rPr lang="en-US" altLang="ko-KR" sz="1600">
                <a:latin typeface="Chiller" panose="04020404031007020602" pitchFamily="82" charset="0"/>
              </a:rPr>
              <a:t> </a:t>
            </a:r>
            <a:r>
              <a:rPr lang="en-US" altLang="ko-KR" sz="1600" b="1">
                <a:latin typeface="Chiller" panose="04020404031007020602" pitchFamily="82" charset="0"/>
              </a:rPr>
              <a:t>Maker</a:t>
            </a:r>
            <a:r>
              <a:rPr lang="en-US" altLang="ko-KR" sz="1600">
                <a:latin typeface="Chiller" panose="04020404031007020602" pitchFamily="82" charset="0"/>
              </a:rPr>
              <a:t> :</a:t>
            </a:r>
          </a:p>
          <a:p>
            <a:r>
              <a:rPr lang="en-US" altLang="ko-KR" sz="1600">
                <a:latin typeface="Chiller" panose="04020404031007020602" pitchFamily="82" charset="0"/>
              </a:rPr>
              <a:t>You can make ‘Medicine Item’ in here.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3E96-C981-4FC7-9BBE-88C72717EED8}"/>
              </a:ext>
            </a:extLst>
          </p:cNvPr>
          <p:cNvSpPr txBox="1"/>
          <p:nvPr/>
        </p:nvSpPr>
        <p:spPr>
          <a:xfrm>
            <a:off x="4755194" y="3721534"/>
            <a:ext cx="317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hiller" panose="04020404031007020602" pitchFamily="82" charset="0"/>
              </a:rPr>
              <a:t>Upgrader</a:t>
            </a:r>
            <a:r>
              <a:rPr lang="en-US" altLang="ko-KR" sz="1600">
                <a:latin typeface="Chiller" panose="04020404031007020602" pitchFamily="82" charset="0"/>
              </a:rPr>
              <a:t> :</a:t>
            </a:r>
          </a:p>
          <a:p>
            <a:r>
              <a:rPr lang="en-US" altLang="ko-KR" sz="1600">
                <a:latin typeface="Chiller" panose="04020404031007020602" pitchFamily="82" charset="0"/>
              </a:rPr>
              <a:t>You can upgrade your status.</a:t>
            </a:r>
          </a:p>
          <a:p>
            <a:r>
              <a:rPr lang="en-US" altLang="ko-KR" sz="1600">
                <a:latin typeface="Chiller" panose="04020404031007020602" pitchFamily="82" charset="0"/>
              </a:rPr>
              <a:t>You can choose one of three random lists.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6805A9-71D1-4B02-9279-C40B01378712}"/>
              </a:ext>
            </a:extLst>
          </p:cNvPr>
          <p:cNvSpPr txBox="1"/>
          <p:nvPr/>
        </p:nvSpPr>
        <p:spPr>
          <a:xfrm>
            <a:off x="4755194" y="4677977"/>
            <a:ext cx="317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hiller" panose="04020404031007020602" pitchFamily="82" charset="0"/>
              </a:rPr>
              <a:t>Water</a:t>
            </a:r>
            <a:r>
              <a:rPr lang="en-US" altLang="ko-KR" sz="1600">
                <a:latin typeface="Chiller" panose="04020404031007020602" pitchFamily="82" charset="0"/>
              </a:rPr>
              <a:t> </a:t>
            </a:r>
            <a:r>
              <a:rPr lang="en-US" altLang="ko-KR" sz="1600" b="1">
                <a:latin typeface="Chiller" panose="04020404031007020602" pitchFamily="82" charset="0"/>
              </a:rPr>
              <a:t>Maker</a:t>
            </a:r>
            <a:r>
              <a:rPr lang="en-US" altLang="ko-KR" sz="1600">
                <a:latin typeface="Chiller" panose="04020404031007020602" pitchFamily="82" charset="0"/>
              </a:rPr>
              <a:t> :</a:t>
            </a:r>
          </a:p>
          <a:p>
            <a:r>
              <a:rPr lang="en-US" altLang="ko-KR" sz="1600">
                <a:latin typeface="Chiller" panose="04020404031007020602" pitchFamily="82" charset="0"/>
              </a:rPr>
              <a:t>You can make ‘Water Item’ in here.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BC0FD9-D8FD-4705-B03A-5CBAF8F52F96}"/>
              </a:ext>
            </a:extLst>
          </p:cNvPr>
          <p:cNvSpPr txBox="1"/>
          <p:nvPr/>
        </p:nvSpPr>
        <p:spPr>
          <a:xfrm>
            <a:off x="4769074" y="5503248"/>
            <a:ext cx="317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Chiller" panose="04020404031007020602" pitchFamily="82" charset="0"/>
              </a:rPr>
              <a:t>Food</a:t>
            </a:r>
            <a:r>
              <a:rPr lang="en-US" altLang="ko-KR" sz="1600">
                <a:latin typeface="Chiller" panose="04020404031007020602" pitchFamily="82" charset="0"/>
              </a:rPr>
              <a:t> </a:t>
            </a:r>
            <a:r>
              <a:rPr lang="en-US" altLang="ko-KR" sz="1600" b="1">
                <a:latin typeface="Chiller" panose="04020404031007020602" pitchFamily="82" charset="0"/>
              </a:rPr>
              <a:t>Maker</a:t>
            </a:r>
            <a:r>
              <a:rPr lang="en-US" altLang="ko-KR" sz="1600">
                <a:latin typeface="Chiller" panose="04020404031007020602" pitchFamily="82" charset="0"/>
              </a:rPr>
              <a:t> :</a:t>
            </a:r>
          </a:p>
          <a:p>
            <a:r>
              <a:rPr lang="en-US" altLang="ko-KR" sz="1600">
                <a:latin typeface="Chiller" panose="04020404031007020602" pitchFamily="82" charset="0"/>
              </a:rPr>
              <a:t>You can make ‘Food Item’ in here.</a:t>
            </a:r>
          </a:p>
        </p:txBody>
      </p:sp>
    </p:spTree>
    <p:extLst>
      <p:ext uri="{BB962C8B-B14F-4D97-AF65-F5344CB8AC3E}">
        <p14:creationId xmlns:p14="http://schemas.microsoft.com/office/powerpoint/2010/main" val="412755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Food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Hungry-point 30.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Water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Thirsty-point 20.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7" name="그림 6" descr="방, 그리기이(가) 표시된 사진&#10;&#10;자동 생성된 설명">
            <a:extLst>
              <a:ext uri="{FF2B5EF4-FFF2-40B4-BE49-F238E27FC236}">
                <a16:creationId xmlns:a16="http://schemas.microsoft.com/office/drawing/2014/main" id="{69475380-1B18-47D8-9241-7CC6F8379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8A7290-C36A-4032-B72B-623D3853AD4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1" name="그림 30" descr="음식이(가) 표시된 사진&#10;&#10;자동 생성된 설명">
            <a:extLst>
              <a:ext uri="{FF2B5EF4-FFF2-40B4-BE49-F238E27FC236}">
                <a16:creationId xmlns:a16="http://schemas.microsoft.com/office/drawing/2014/main" id="{B3AD9E3B-96C9-42C4-B676-33852305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8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18130C-1EAA-4877-A3DF-E641860553D8}"/>
              </a:ext>
            </a:extLst>
          </p:cNvPr>
          <p:cNvSpPr txBox="1"/>
          <p:nvPr/>
        </p:nvSpPr>
        <p:spPr>
          <a:xfrm>
            <a:off x="4311941" y="1538251"/>
            <a:ext cx="37079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Chiller" panose="04020404031007020602" pitchFamily="82" charset="0"/>
              </a:rPr>
              <a:t>Medicine</a:t>
            </a:r>
            <a:endParaRPr lang="ko-KR" altLang="en-US" sz="2800" dirty="0">
              <a:latin typeface="Chiller" panose="040204040310070206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565442-11F0-469E-A7B1-4A18F30844A6}"/>
              </a:ext>
            </a:extLst>
          </p:cNvPr>
          <p:cNvSpPr txBox="1"/>
          <p:nvPr/>
        </p:nvSpPr>
        <p:spPr>
          <a:xfrm>
            <a:off x="4286774" y="3257136"/>
            <a:ext cx="37079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Chiller" panose="04020404031007020602" pitchFamily="82" charset="0"/>
              </a:rPr>
              <a:t>When you use this, </a:t>
            </a:r>
          </a:p>
          <a:p>
            <a:pPr algn="ctr"/>
            <a:r>
              <a:rPr lang="en-US" altLang="ko-KR" dirty="0">
                <a:latin typeface="Chiller" panose="04020404031007020602" pitchFamily="82" charset="0"/>
              </a:rPr>
              <a:t>you recover your Health-point 50.</a:t>
            </a:r>
            <a:endParaRPr lang="ko-KR" altLang="en-US" dirty="0">
              <a:latin typeface="Chiller" panose="04020404031007020602" pitchFamily="82" charset="0"/>
            </a:endParaRPr>
          </a:p>
        </p:txBody>
      </p:sp>
      <p:pic>
        <p:nvPicPr>
          <p:cNvPr id="8" name="그림 7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C524308D-A5C8-4AC9-BE7F-34BD93A8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39" y="2124387"/>
            <a:ext cx="977338" cy="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205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F415017-5D87-4F18-9FFE-6D1107A7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AF594-9002-4F2C-8BE6-491B723B880B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20CC1-138D-4317-93C4-019FA4258BE8}"/>
              </a:ext>
            </a:extLst>
          </p:cNvPr>
          <p:cNvSpPr txBox="1"/>
          <p:nvPr/>
        </p:nvSpPr>
        <p:spPr>
          <a:xfrm>
            <a:off x="2193608" y="1615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예상도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9B784B-D82D-49C7-9CCE-022343D4DAA5}"/>
              </a:ext>
            </a:extLst>
          </p:cNvPr>
          <p:cNvGrpSpPr/>
          <p:nvPr/>
        </p:nvGrpSpPr>
        <p:grpSpPr>
          <a:xfrm>
            <a:off x="4966265" y="3978225"/>
            <a:ext cx="2259470" cy="847280"/>
            <a:chOff x="2554244" y="3678313"/>
            <a:chExt cx="5327710" cy="18162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83A859C-C5F4-4E09-B7C6-78CD2E8C4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44" y="3678313"/>
              <a:ext cx="1656599" cy="1816220"/>
            </a:xfrm>
            <a:prstGeom prst="rect">
              <a:avLst/>
            </a:prstGeom>
          </p:spPr>
        </p:pic>
        <p:pic>
          <p:nvPicPr>
            <p:cNvPr id="22" name="그림 21" descr="비행, 십자가, 비행기, 어두운이(가) 표시된 사진&#10;&#10;자동 생성된 설명">
              <a:extLst>
                <a:ext uri="{FF2B5EF4-FFF2-40B4-BE49-F238E27FC236}">
                  <a16:creationId xmlns:a16="http://schemas.microsoft.com/office/drawing/2014/main" id="{5DE95161-220D-4F0B-B10A-86A8F2A1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354" y="3678313"/>
              <a:ext cx="1656600" cy="181622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620308-00A7-49DB-BDB5-49DE675C82CE}"/>
              </a:ext>
            </a:extLst>
          </p:cNvPr>
          <p:cNvSpPr txBox="1"/>
          <p:nvPr/>
        </p:nvSpPr>
        <p:spPr>
          <a:xfrm>
            <a:off x="5607331" y="4023924"/>
            <a:ext cx="9773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Chiller" panose="04020404031007020602" pitchFamily="82" charset="0"/>
              </a:rPr>
              <a:t>999</a:t>
            </a:r>
            <a:endParaRPr lang="ko-KR" altLang="en-US" sz="3600" dirty="0">
              <a:latin typeface="Chiller" panose="04020404031007020602" pitchFamily="82" charset="0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D875EBDD-78EB-4BB6-9F35-B5DB17909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05" y="4914205"/>
            <a:ext cx="3172805" cy="8366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1D1168-BBD9-471C-84A1-9AF7CDBEDBEF}"/>
              </a:ext>
            </a:extLst>
          </p:cNvPr>
          <p:cNvSpPr txBox="1"/>
          <p:nvPr/>
        </p:nvSpPr>
        <p:spPr>
          <a:xfrm>
            <a:off x="5256051" y="5122294"/>
            <a:ext cx="7025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hiller" panose="04020404031007020602" pitchFamily="82" charset="0"/>
              </a:rPr>
              <a:t>99900</a:t>
            </a:r>
            <a:endParaRPr lang="ko-KR" altLang="en-US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B104C4-94A5-493B-B94D-561216E29968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100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E166CFC-73A6-4CF5-BF6C-A85CB97AB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36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A013371B-2565-4DFD-9ED1-87579BE6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BD672-45AE-48CF-8518-7525A82E1419}"/>
              </a:ext>
            </a:extLst>
          </p:cNvPr>
          <p:cNvSpPr txBox="1"/>
          <p:nvPr/>
        </p:nvSpPr>
        <p:spPr>
          <a:xfrm>
            <a:off x="5398533" y="1538251"/>
            <a:ext cx="139493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Food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7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방, 그리기이(가) 표시된 사진&#10;&#10;자동 생성된 설명">
            <a:extLst>
              <a:ext uri="{FF2B5EF4-FFF2-40B4-BE49-F238E27FC236}">
                <a16:creationId xmlns:a16="http://schemas.microsoft.com/office/drawing/2014/main" id="{C56903C3-EB6D-4F88-82E9-E7A94DB7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16A0E-5E58-4A37-9AE5-D380310AA861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50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2DC26D-0442-42FD-BE1D-528A799AD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2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6532C835-BDA8-4EBC-A04B-7684002A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FDB76-8699-4FA0-9F0F-34A817642B14}"/>
              </a:ext>
            </a:extLst>
          </p:cNvPr>
          <p:cNvSpPr txBox="1"/>
          <p:nvPr/>
        </p:nvSpPr>
        <p:spPr>
          <a:xfrm>
            <a:off x="5226341" y="1538251"/>
            <a:ext cx="17290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Chiller" panose="04020404031007020602" pitchFamily="82" charset="0"/>
              </a:rPr>
              <a:t>Water Maker</a:t>
            </a:r>
            <a:endParaRPr lang="ko-KR" altLang="en-US" sz="28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D2A3C-2C90-4554-86E6-C25176FFC356}"/>
              </a:ext>
            </a:extLst>
          </p:cNvPr>
          <p:cNvSpPr/>
          <p:nvPr/>
        </p:nvSpPr>
        <p:spPr>
          <a:xfrm>
            <a:off x="0" y="0"/>
            <a:ext cx="12192000" cy="6795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앉아있는, 테이블, 실내, 컴퓨터이(가) 표시된 사진&#10;&#10;자동 생성된 설명">
            <a:extLst>
              <a:ext uri="{FF2B5EF4-FFF2-40B4-BE49-F238E27FC236}">
                <a16:creationId xmlns:a16="http://schemas.microsoft.com/office/drawing/2014/main" id="{85173978-471B-41FE-9B24-D919532E7C6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9" y="62917"/>
            <a:ext cx="4794122" cy="6480547"/>
          </a:xfrm>
          <a:prstGeom prst="rect">
            <a:avLst/>
          </a:prstGeom>
        </p:spPr>
      </p:pic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AD04106A-147C-42D0-861D-3751E86D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4"/>
            <a:ext cx="977338" cy="973896"/>
          </a:xfrm>
          <a:prstGeom prst="rect">
            <a:avLst/>
          </a:prstGeom>
        </p:spPr>
      </p:pic>
      <p:pic>
        <p:nvPicPr>
          <p:cNvPr id="4" name="그림 3" descr="플레이트, 앉아있는, 표지판, 교통이(가) 표시된 사진&#10;&#10;자동 생성된 설명">
            <a:extLst>
              <a:ext uri="{FF2B5EF4-FFF2-40B4-BE49-F238E27FC236}">
                <a16:creationId xmlns:a16="http://schemas.microsoft.com/office/drawing/2014/main" id="{9E48D788-7A55-4AC3-B414-D1BCE2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2514213"/>
            <a:ext cx="977338" cy="97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F4B55-7361-4958-9D5B-0B34613A4BC6}"/>
              </a:ext>
            </a:extLst>
          </p:cNvPr>
          <p:cNvSpPr txBox="1"/>
          <p:nvPr/>
        </p:nvSpPr>
        <p:spPr>
          <a:xfrm>
            <a:off x="5607331" y="3511253"/>
            <a:ext cx="9773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100" dirty="0">
                <a:latin typeface="Chiller" panose="04020404031007020602" pitchFamily="82" charset="0"/>
              </a:rPr>
              <a:t>200</a:t>
            </a:r>
            <a:endParaRPr lang="ko-KR" altLang="en-US" sz="2100" dirty="0">
              <a:latin typeface="Chiller" panose="04020404031007020602" pitchFamily="82" charset="0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C8462910-FA93-4E58-B167-1E919C76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31" y="3488110"/>
            <a:ext cx="425154" cy="425154"/>
          </a:xfrm>
          <a:prstGeom prst="rect">
            <a:avLst/>
          </a:prstGeom>
        </p:spPr>
      </p:pic>
      <p:pic>
        <p:nvPicPr>
          <p:cNvPr id="14" name="Picture 4" descr="Brush PNG Images, Brush Stroke, Brush Effect Clipart Download ...">
            <a:extLst>
              <a:ext uri="{FF2B5EF4-FFF2-40B4-BE49-F238E27FC236}">
                <a16:creationId xmlns:a16="http://schemas.microsoft.com/office/drawing/2014/main" id="{45F1773C-6BC4-47D6-AD85-3D65943B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59" y="1466253"/>
            <a:ext cx="2343884" cy="82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F3227B-1375-4D16-A4E9-0C0360F02D29}"/>
              </a:ext>
            </a:extLst>
          </p:cNvPr>
          <p:cNvSpPr txBox="1"/>
          <p:nvPr/>
        </p:nvSpPr>
        <p:spPr>
          <a:xfrm>
            <a:off x="5226341" y="1569029"/>
            <a:ext cx="1729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hiller" panose="04020404031007020602" pitchFamily="82" charset="0"/>
              </a:rPr>
              <a:t>Medicine Maker</a:t>
            </a:r>
            <a:endParaRPr lang="ko-KR" altLang="en-US" sz="24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281</Words>
  <Application>Microsoft Office PowerPoint</Application>
  <PresentationFormat>와이드스크린</PresentationFormat>
  <Paragraphs>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Chiller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20</cp:revision>
  <dcterms:created xsi:type="dcterms:W3CDTF">2020-06-12T11:10:30Z</dcterms:created>
  <dcterms:modified xsi:type="dcterms:W3CDTF">2020-06-25T15:52:17Z</dcterms:modified>
</cp:coreProperties>
</file>