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1" r:id="rId5"/>
    <p:sldId id="272" r:id="rId6"/>
    <p:sldId id="267" r:id="rId7"/>
    <p:sldId id="259" r:id="rId8"/>
    <p:sldId id="261" r:id="rId9"/>
    <p:sldId id="262" r:id="rId10"/>
    <p:sldId id="265" r:id="rId11"/>
    <p:sldId id="276" r:id="rId12"/>
    <p:sldId id="260" r:id="rId13"/>
    <p:sldId id="275" r:id="rId14"/>
    <p:sldId id="266" r:id="rId15"/>
    <p:sldId id="270" r:id="rId16"/>
    <p:sldId id="263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3B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EF70-9247-4D1B-B2E9-6C9EB97C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AC76B-5EF2-4B17-8F0D-D23C2C53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B560-4DB0-4CC8-9FDB-43D71ED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5D8B5-82C4-47D0-B957-EAB589C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9215-FEB7-44DA-997A-553A054F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4BE2-071F-4A40-BC52-E8277F6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9F3BF-FF00-4892-919A-5CCF0843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8B14F-8FE3-4999-AF45-025EE726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7F1B9-766C-440A-9B73-1A8715C0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35DBD-7646-4A02-BB4D-0C8DFC1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D5712-D73A-4BF1-9568-F3B71082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AB72B-E652-4767-8641-A4760585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405B5-468C-42E5-93F3-F58AB8A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5F02A-0F5D-4D2D-911E-4F4A9FC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B617B-F7BD-4129-9167-65A32DE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A66C3-6D9C-43E4-93C1-E7AA722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1266B-85E6-4371-8DA2-F52EAF5C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96797-ADB7-4853-91D0-290C0A80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33B48-872E-4F26-8F0F-FA3741C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6988-006D-4E60-8C4F-49A4B2D0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022B1-699B-4A8B-B120-8927819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48EF7-5882-4D70-B5B6-D9B3387F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BBDC-6C0B-4257-8AAF-6992BB18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520EC-4272-493C-B58B-BAAC3D5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48705-A399-422E-A2A6-0F5D603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49BAD-B742-4F29-B144-944F40FC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ED6A6-8263-40EB-9933-E7F5184B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A24EA-C474-4C7D-A438-75CBE6B1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9F8E-4417-4A43-A197-95C63015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EA4F2-257C-4574-9B55-C8AB68B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2651D-9CCF-4AA6-A20F-DAD79EA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1B27-8F82-4458-AB53-C4C257D7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86EE9-450E-4669-9091-D49D4A19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8AD1-3257-408D-815E-66F6E531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054231-2611-4FB9-A973-BA8B816B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70AF-B0CF-4328-A70F-390A399E2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5F3BB-C4F4-4384-931E-D7E2CBDD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458D6-311A-4659-BDE3-57754E46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B95A8-FD69-4913-9B41-60150FC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4119-0D9C-4667-917A-D6BCCEE5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0E70C5-7E05-408B-96F4-E6A34C5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C39F8-112A-42CB-AB40-F0C9AD4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45EAB-2A69-4AE1-9F02-A9AA4D91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53F4CF-94F2-44E1-8CD9-8A5E3782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A0D86-E513-4BEE-B429-5A22FAEC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6E15D-2CA2-4BBB-A7A5-3C01C12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8FF8-32FB-47FC-B3CD-C2087FB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B156-C108-408B-B22D-0031DA84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7FC6D-1F9B-4519-A2B4-D5126135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51088-3657-4AC9-9B67-22E3924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2684C-2AA2-4957-96CC-F4FCBA6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52A01-3C50-4024-905B-CC3CFB9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15F7E-6DAB-4FDA-9317-F9D6FC3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10921-33DE-4840-9895-BCA196C0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8C846-483C-4D5F-924D-440F0692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6A833-9BFA-4978-A919-49FB55E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DE565-834C-4E90-946C-50765155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7E2CF-1512-4CA1-BD4B-612E9F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67F46-BD94-4462-8BD3-A48CB11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21208-1A51-4D3C-B9D1-75D26C7B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0F41-6595-42C8-B4B9-8A0D6498F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5F72-C8AF-4645-8B82-37243AE004C2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78B23-2266-4680-B2EE-94AE42556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21611-E478-4A98-8058-6A91F910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0B8520-29B3-41F4-962A-7444AC28CD46}"/>
              </a:ext>
            </a:extLst>
          </p:cNvPr>
          <p:cNvSpPr/>
          <p:nvPr/>
        </p:nvSpPr>
        <p:spPr>
          <a:xfrm>
            <a:off x="5232000" y="2565000"/>
            <a:ext cx="1728000" cy="1728000"/>
          </a:xfrm>
          <a:prstGeom prst="roundRect">
            <a:avLst>
              <a:gd name="adj" fmla="val 517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A5B31-BDC5-413A-B109-C9DDBF5B4953}"/>
              </a:ext>
            </a:extLst>
          </p:cNvPr>
          <p:cNvSpPr txBox="1"/>
          <p:nvPr/>
        </p:nvSpPr>
        <p:spPr>
          <a:xfrm>
            <a:off x="2457974" y="15267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4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8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1695B71-85D6-452C-A8CF-B2BC6E5A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9F056-BCCB-4EC1-AA2B-E7701D31EAB7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Upgrade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52D76-ECBA-4EEE-B72C-B3B0C24F0B98}"/>
              </a:ext>
            </a:extLst>
          </p:cNvPr>
          <p:cNvGrpSpPr/>
          <p:nvPr/>
        </p:nvGrpSpPr>
        <p:grpSpPr>
          <a:xfrm>
            <a:off x="4463310" y="2295214"/>
            <a:ext cx="3366048" cy="1051288"/>
            <a:chOff x="4443501" y="2295214"/>
            <a:chExt cx="3366048" cy="10512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F0EF745-8B18-4AD0-BC66-AAA5F8FFCBAE}"/>
                </a:ext>
              </a:extLst>
            </p:cNvPr>
            <p:cNvSpPr/>
            <p:nvPr/>
          </p:nvSpPr>
          <p:spPr>
            <a:xfrm>
              <a:off x="444350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BACCE4-4332-4092-A9F5-DED85339D051}"/>
                </a:ext>
              </a:extLst>
            </p:cNvPr>
            <p:cNvSpPr/>
            <p:nvPr/>
          </p:nvSpPr>
          <p:spPr>
            <a:xfrm>
              <a:off x="560088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5285074-9A1E-4916-BA94-FF6ECE5B2E1C}"/>
                </a:ext>
              </a:extLst>
            </p:cNvPr>
            <p:cNvSpPr/>
            <p:nvPr/>
          </p:nvSpPr>
          <p:spPr>
            <a:xfrm>
              <a:off x="675826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3F69CB-32B6-40D0-A554-640F5759BD58}"/>
              </a:ext>
            </a:extLst>
          </p:cNvPr>
          <p:cNvSpPr txBox="1"/>
          <p:nvPr/>
        </p:nvSpPr>
        <p:spPr>
          <a:xfrm>
            <a:off x="2193608" y="1615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예상도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2" name="그림 21" descr="셔츠, 그리기이(가) 표시된 사진&#10;&#10;자동 생성된 설명">
            <a:extLst>
              <a:ext uri="{FF2B5EF4-FFF2-40B4-BE49-F238E27FC236}">
                <a16:creationId xmlns:a16="http://schemas.microsoft.com/office/drawing/2014/main" id="{8F1A4111-6E79-4F54-B52A-186D82B15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24" y="5319749"/>
            <a:ext cx="1868819" cy="622357"/>
          </a:xfrm>
          <a:prstGeom prst="rect">
            <a:avLst/>
          </a:prstGeom>
        </p:spPr>
      </p:pic>
      <p:pic>
        <p:nvPicPr>
          <p:cNvPr id="27" name="그림 26" descr="셔츠, 음식, 그리기이(가) 표시된 사진&#10;&#10;자동 생성된 설명">
            <a:extLst>
              <a:ext uri="{FF2B5EF4-FFF2-40B4-BE49-F238E27FC236}">
                <a16:creationId xmlns:a16="http://schemas.microsoft.com/office/drawing/2014/main" id="{D75FF5AA-E550-462C-88B0-719191CA9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10" y="3346502"/>
            <a:ext cx="1051288" cy="1305896"/>
          </a:xfrm>
          <a:prstGeom prst="rect">
            <a:avLst/>
          </a:prstGeom>
        </p:spPr>
      </p:pic>
      <p:pic>
        <p:nvPicPr>
          <p:cNvPr id="29" name="그림 28" descr="셔츠, 음식, 그리기이(가) 표시된 사진&#10;&#10;자동 생성된 설명">
            <a:extLst>
              <a:ext uri="{FF2B5EF4-FFF2-40B4-BE49-F238E27FC236}">
                <a16:creationId xmlns:a16="http://schemas.microsoft.com/office/drawing/2014/main" id="{8D9A5C8F-B939-4D25-A5F2-A5A593230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22" y="3346502"/>
            <a:ext cx="1051288" cy="1305896"/>
          </a:xfrm>
          <a:prstGeom prst="rect">
            <a:avLst/>
          </a:prstGeom>
        </p:spPr>
      </p:pic>
      <p:pic>
        <p:nvPicPr>
          <p:cNvPr id="30" name="그림 29" descr="셔츠, 음식, 그리기이(가) 표시된 사진&#10;&#10;자동 생성된 설명">
            <a:extLst>
              <a:ext uri="{FF2B5EF4-FFF2-40B4-BE49-F238E27FC236}">
                <a16:creationId xmlns:a16="http://schemas.microsoft.com/office/drawing/2014/main" id="{56FF5B38-AE00-442C-8AAB-A96C43585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99" y="3346502"/>
            <a:ext cx="1051288" cy="13058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945ADE-8995-42F2-A192-D66E795C359B}"/>
              </a:ext>
            </a:extLst>
          </p:cNvPr>
          <p:cNvSpPr txBox="1"/>
          <p:nvPr/>
        </p:nvSpPr>
        <p:spPr>
          <a:xfrm>
            <a:off x="4286774" y="4701286"/>
            <a:ext cx="37079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Increases weapon attack by 10%.</a:t>
            </a:r>
            <a:endParaRPr lang="ko-KR" alt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8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1695B71-85D6-452C-A8CF-B2BC6E5A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9F056-BCCB-4EC1-AA2B-E7701D31EAB7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Upgrade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52D76-ECBA-4EEE-B72C-B3B0C24F0B98}"/>
              </a:ext>
            </a:extLst>
          </p:cNvPr>
          <p:cNvGrpSpPr/>
          <p:nvPr/>
        </p:nvGrpSpPr>
        <p:grpSpPr>
          <a:xfrm>
            <a:off x="4463310" y="2295214"/>
            <a:ext cx="3366048" cy="1051288"/>
            <a:chOff x="4443501" y="2295214"/>
            <a:chExt cx="3366048" cy="10512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F0EF745-8B18-4AD0-BC66-AAA5F8FFCBAE}"/>
                </a:ext>
              </a:extLst>
            </p:cNvPr>
            <p:cNvSpPr/>
            <p:nvPr/>
          </p:nvSpPr>
          <p:spPr>
            <a:xfrm>
              <a:off x="444350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BACCE4-4332-4092-A9F5-DED85339D051}"/>
                </a:ext>
              </a:extLst>
            </p:cNvPr>
            <p:cNvSpPr/>
            <p:nvPr/>
          </p:nvSpPr>
          <p:spPr>
            <a:xfrm>
              <a:off x="560088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5285074-9A1E-4916-BA94-FF6ECE5B2E1C}"/>
                </a:ext>
              </a:extLst>
            </p:cNvPr>
            <p:cNvSpPr/>
            <p:nvPr/>
          </p:nvSpPr>
          <p:spPr>
            <a:xfrm>
              <a:off x="675826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38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F6E132-4272-43B7-9788-FCCBD9CDBD92}"/>
              </a:ext>
            </a:extLst>
          </p:cNvPr>
          <p:cNvGrpSpPr/>
          <p:nvPr/>
        </p:nvGrpSpPr>
        <p:grpSpPr>
          <a:xfrm>
            <a:off x="1935865" y="2515595"/>
            <a:ext cx="8229600" cy="2169914"/>
            <a:chOff x="1981200" y="2498817"/>
            <a:chExt cx="8229600" cy="2169914"/>
          </a:xfrm>
        </p:grpSpPr>
        <p:pic>
          <p:nvPicPr>
            <p:cNvPr id="6148" name="Picture 4" descr="White Brush Transparent &amp; PNG Clipart Free Download - YAWD">
              <a:extLst>
                <a:ext uri="{FF2B5EF4-FFF2-40B4-BE49-F238E27FC236}">
                  <a16:creationId xmlns:a16="http://schemas.microsoft.com/office/drawing/2014/main" id="{193DD646-9978-4F02-ACDE-1D1C3328D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498817"/>
              <a:ext cx="8229600" cy="216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6731358" y="2921168"/>
              <a:ext cx="2124300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hiller" panose="04020404031007020602" pitchFamily="82" charset="0"/>
                </a:rPr>
                <a:t>MAKE  </a:t>
              </a:r>
              <a:endParaRPr lang="ko-KR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8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A74CC47-BF71-4CC1-8795-0DA9F6646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52" y="2831656"/>
              <a:ext cx="1194685" cy="1194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00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pic>
        <p:nvPicPr>
          <p:cNvPr id="6148" name="Picture 4" descr="White Brush Transparent &amp; PNG Clipart Free Download - YAWD">
            <a:extLst>
              <a:ext uri="{FF2B5EF4-FFF2-40B4-BE49-F238E27FC236}">
                <a16:creationId xmlns:a16="http://schemas.microsoft.com/office/drawing/2014/main" id="{193DD646-9978-4F02-ACDE-1D1C3328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65" y="2515595"/>
            <a:ext cx="6520238" cy="2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4697836" y="2937946"/>
            <a:ext cx="30974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REFRESH</a:t>
            </a:r>
            <a:endParaRPr lang="ko-KR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8A74CC47-BF71-4CC1-8795-0DA9F664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7" y="2848434"/>
            <a:ext cx="1194685" cy="1194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EF0AC-50AA-4B57-8D69-7FAEA8E96084}"/>
              </a:ext>
            </a:extLst>
          </p:cNvPr>
          <p:cNvSpPr txBox="1"/>
          <p:nvPr/>
        </p:nvSpPr>
        <p:spPr>
          <a:xfrm>
            <a:off x="3638101" y="2937946"/>
            <a:ext cx="11946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Chiller" panose="04020404031007020602" pitchFamily="82" charset="0"/>
              </a:rPr>
              <a:t>50</a:t>
            </a:r>
            <a:endParaRPr lang="ko-KR" altLang="en-US" sz="6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A16A2-75AC-4EC7-951A-32029BE6FF42}"/>
              </a:ext>
            </a:extLst>
          </p:cNvPr>
          <p:cNvGrpSpPr/>
          <p:nvPr/>
        </p:nvGrpSpPr>
        <p:grpSpPr>
          <a:xfrm>
            <a:off x="4922921" y="2004969"/>
            <a:ext cx="2346159" cy="2910980"/>
            <a:chOff x="4922921" y="2004969"/>
            <a:chExt cx="2346159" cy="2910980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004969"/>
              <a:ext cx="2346159" cy="291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383576" y="3429000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Upgrade</a:t>
              </a:r>
              <a:endParaRPr lang="ko-KR" altLang="en-US" sz="36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7" name="그림 6" descr="그리기이(가) 표시된 사진&#10;&#10;자동 생성된 설명">
              <a:extLst>
                <a:ext uri="{FF2B5EF4-FFF2-40B4-BE49-F238E27FC236}">
                  <a16:creationId xmlns:a16="http://schemas.microsoft.com/office/drawing/2014/main" id="{9F905AA9-F38B-441F-9A2E-891AD8A30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76" y="3041380"/>
              <a:ext cx="504201" cy="5042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3D586-E4B7-4425-8094-8CCD3DDD78B8}"/>
                </a:ext>
              </a:extLst>
            </p:cNvPr>
            <p:cNvSpPr txBox="1"/>
            <p:nvPr/>
          </p:nvSpPr>
          <p:spPr>
            <a:xfrm>
              <a:off x="5824824" y="3003870"/>
              <a:ext cx="8158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Chiller" panose="04020404031007020602" pitchFamily="82" charset="0"/>
                </a:rPr>
                <a:t>100</a:t>
              </a:r>
              <a:endParaRPr lang="ko-KR" altLang="en-US" sz="3600" dirty="0">
                <a:solidFill>
                  <a:schemeClr val="bg1"/>
                </a:solidFill>
                <a:latin typeface="Chiller" panose="040204040310070206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1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13F641-3398-41A4-9EE4-9B6FDD83F2D0}"/>
              </a:ext>
            </a:extLst>
          </p:cNvPr>
          <p:cNvGrpSpPr/>
          <p:nvPr/>
        </p:nvGrpSpPr>
        <p:grpSpPr>
          <a:xfrm>
            <a:off x="4922921" y="2842461"/>
            <a:ext cx="2346159" cy="1173079"/>
            <a:chOff x="4922921" y="2842461"/>
            <a:chExt cx="2346159" cy="1173079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842461"/>
              <a:ext cx="2346159" cy="117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550290" y="3072226"/>
              <a:ext cx="92365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USE</a:t>
              </a:r>
              <a:endParaRPr lang="ko-KR" altLang="en-US" sz="48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34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563913" y="2702897"/>
            <a:ext cx="89639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+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72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692955" y="2602229"/>
            <a:ext cx="63831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-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65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78" y="1474642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4637551" y="1538251"/>
            <a:ext cx="12057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Inventory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6E18A-AD3E-4BF8-ADD7-91253D1EA114}"/>
              </a:ext>
            </a:extLst>
          </p:cNvPr>
          <p:cNvGrpSpPr/>
          <p:nvPr/>
        </p:nvGrpSpPr>
        <p:grpSpPr>
          <a:xfrm>
            <a:off x="4491038" y="2418939"/>
            <a:ext cx="3300983" cy="3313410"/>
            <a:chOff x="4451824" y="2303603"/>
            <a:chExt cx="3631081" cy="3644751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E0B69B-47C3-4C94-8226-67A8EDAB246A}"/>
                </a:ext>
              </a:extLst>
            </p:cNvPr>
            <p:cNvGrpSpPr/>
            <p:nvPr/>
          </p:nvGrpSpPr>
          <p:grpSpPr>
            <a:xfrm>
              <a:off x="4451824" y="2303603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CA9592-2B9F-4D76-9E63-BDFE9FB4618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1DCD50-604B-4350-8A06-C84449F1B9BE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1E7EEEE-EB70-4A66-9B0C-D1B49B38EDD1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A46F1DA-756C-4B5F-B1CC-1238ED319755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40DA4E8-18BD-4C40-9B1C-EF142D5E1E7E}"/>
                </a:ext>
              </a:extLst>
            </p:cNvPr>
            <p:cNvGrpSpPr/>
            <p:nvPr/>
          </p:nvGrpSpPr>
          <p:grpSpPr>
            <a:xfrm>
              <a:off x="4451824" y="3230520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E04023-E81C-497B-87B3-0E3359BC852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8DADD8F-CBCE-46C7-9324-44992394067C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9AE33E6-3204-49C2-AD59-F18C18861719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224FA4D-CDD5-4F27-B47B-5EADF305AA77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AE97B99-EE70-4AC6-80ED-443EAC62ADD8}"/>
                </a:ext>
              </a:extLst>
            </p:cNvPr>
            <p:cNvGrpSpPr/>
            <p:nvPr/>
          </p:nvGrpSpPr>
          <p:grpSpPr>
            <a:xfrm>
              <a:off x="4451824" y="4157437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2C00844-4317-4F4D-8895-3B362662E73E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1B54706-E3DD-41F4-9E25-90EAA4CAA6DA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66B1665-8328-4973-857B-1E2D033E34EC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D283CC-18E3-49B9-8E48-DD98E13456D0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9B35B3-B8CA-4F5F-8996-9CF53EBAA8B7}"/>
                </a:ext>
              </a:extLst>
            </p:cNvPr>
            <p:cNvGrpSpPr/>
            <p:nvPr/>
          </p:nvGrpSpPr>
          <p:grpSpPr>
            <a:xfrm>
              <a:off x="4451824" y="5084354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B80D010-8D53-4FCB-937B-EAD130B07C51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F6E4D3E-A04C-4598-8F17-A87D21C325B4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E466728-C2E2-4A6B-AD9E-C2D444EF8C98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7080E1E-1E84-435F-9E94-308909622008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5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Food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Hungry-point 30.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Water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Thirsty-point 20.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7" name="그림 6" descr="방, 그리기이(가) 표시된 사진&#10;&#10;자동 생성된 설명">
            <a:extLst>
              <a:ext uri="{FF2B5EF4-FFF2-40B4-BE49-F238E27FC236}">
                <a16:creationId xmlns:a16="http://schemas.microsoft.com/office/drawing/2014/main" id="{69475380-1B18-47D8-9241-7CC6F8379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Medicine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Health-point 50.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8" name="그림 7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C524308D-A5C8-4AC9-BE7F-34BD93A8D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20CC1-138D-4317-93C4-019FA4258BE8}"/>
              </a:ext>
            </a:extLst>
          </p:cNvPr>
          <p:cNvSpPr txBox="1"/>
          <p:nvPr/>
        </p:nvSpPr>
        <p:spPr>
          <a:xfrm>
            <a:off x="2193608" y="1615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예상도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9B784B-D82D-49C7-9CCE-022343D4DAA5}"/>
              </a:ext>
            </a:extLst>
          </p:cNvPr>
          <p:cNvGrpSpPr/>
          <p:nvPr/>
        </p:nvGrpSpPr>
        <p:grpSpPr>
          <a:xfrm>
            <a:off x="4966265" y="3978225"/>
            <a:ext cx="2259470" cy="847280"/>
            <a:chOff x="2554244" y="3678313"/>
            <a:chExt cx="5327710" cy="18162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83A859C-C5F4-4E09-B7C6-78CD2E8C4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44" y="3678313"/>
              <a:ext cx="1656599" cy="1816220"/>
            </a:xfrm>
            <a:prstGeom prst="rect">
              <a:avLst/>
            </a:prstGeom>
          </p:spPr>
        </p:pic>
        <p:pic>
          <p:nvPicPr>
            <p:cNvPr id="22" name="그림 21" descr="비행, 십자가, 비행기, 어두운이(가) 표시된 사진&#10;&#10;자동 생성된 설명">
              <a:extLst>
                <a:ext uri="{FF2B5EF4-FFF2-40B4-BE49-F238E27FC236}">
                  <a16:creationId xmlns:a16="http://schemas.microsoft.com/office/drawing/2014/main" id="{5DE95161-220D-4F0B-B10A-86A8F2A1F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354" y="3678313"/>
              <a:ext cx="1656600" cy="181622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620308-00A7-49DB-BDB5-49DE675C82CE}"/>
              </a:ext>
            </a:extLst>
          </p:cNvPr>
          <p:cNvSpPr txBox="1"/>
          <p:nvPr/>
        </p:nvSpPr>
        <p:spPr>
          <a:xfrm>
            <a:off x="5607331" y="4023924"/>
            <a:ext cx="9773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latin typeface="Chiller" panose="04020404031007020602" pitchFamily="82" charset="0"/>
              </a:rPr>
              <a:t>999</a:t>
            </a:r>
            <a:endParaRPr lang="ko-KR" altLang="en-US" sz="3600" dirty="0">
              <a:latin typeface="Chiller" panose="04020404031007020602" pitchFamily="82" charset="0"/>
            </a:endParaRP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D875EBDD-78EB-4BB6-9F35-B5DB17909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05" y="4914205"/>
            <a:ext cx="3172805" cy="836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1D1168-BBD9-471C-84A1-9AF7CDBEDBEF}"/>
              </a:ext>
            </a:extLst>
          </p:cNvPr>
          <p:cNvSpPr txBox="1"/>
          <p:nvPr/>
        </p:nvSpPr>
        <p:spPr>
          <a:xfrm>
            <a:off x="5256051" y="5122294"/>
            <a:ext cx="7025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hiller" panose="04020404031007020602" pitchFamily="82" charset="0"/>
              </a:rPr>
              <a:t>99900</a:t>
            </a:r>
            <a:endParaRPr lang="ko-KR" altLang="en-US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36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A013371B-2565-4DFD-9ED1-87579BE6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BD672-45AE-48CF-8518-7525A82E1419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7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방, 그리기이(가) 표시된 사진&#10;&#10;자동 생성된 설명">
            <a:extLst>
              <a:ext uri="{FF2B5EF4-FFF2-40B4-BE49-F238E27FC236}">
                <a16:creationId xmlns:a16="http://schemas.microsoft.com/office/drawing/2014/main" id="{C56903C3-EB6D-4F88-82E9-E7A94DB7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16A0E-5E58-4A37-9AE5-D380310AA861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50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2DC26D-0442-42FD-BE1D-528A799AD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532C835-BDA8-4EBC-A04B-7684002A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EFDB76-8699-4FA0-9F0F-34A817642B14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Water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9E48D788-7A55-4AC3-B414-D1BCE25B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3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F4B55-7361-4958-9D5B-0B34613A4BC6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200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8462910-FA93-4E58-B167-1E919C765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4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5F1773C-6BC4-47D6-AD85-3D65943B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3227B-1375-4D16-A4E9-0C0360F02D29}"/>
              </a:ext>
            </a:extLst>
          </p:cNvPr>
          <p:cNvSpPr txBox="1"/>
          <p:nvPr/>
        </p:nvSpPr>
        <p:spPr>
          <a:xfrm>
            <a:off x="5226341" y="1569029"/>
            <a:ext cx="17290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hiller" panose="04020404031007020602" pitchFamily="82" charset="0"/>
              </a:rPr>
              <a:t>Medicine Maker</a:t>
            </a:r>
            <a:endParaRPr lang="ko-KR" altLang="en-US" sz="24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77</Words>
  <Application>Microsoft Office PowerPoint</Application>
  <PresentationFormat>와이드스크린</PresentationFormat>
  <Paragraphs>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Chiller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15</cp:revision>
  <dcterms:created xsi:type="dcterms:W3CDTF">2020-06-12T11:10:30Z</dcterms:created>
  <dcterms:modified xsi:type="dcterms:W3CDTF">2020-06-12T13:38:23Z</dcterms:modified>
</cp:coreProperties>
</file>