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ACC19-3A26-4267-9CE1-83936D97359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D4D3-ECD5-4311-A378-41ECD4E8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0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9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4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3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2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5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5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2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AD6A-DE25-4D04-B97E-E224626B909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C447-5D8F-49E6-B9FF-AA8CB7C52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주차 개발내용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코카콜라의왕자김근남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뭘 해야하나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UI </a:t>
            </a:r>
            <a:r>
              <a:rPr lang="ko-KR" altLang="en-US" smtClean="0"/>
              <a:t>추가</a:t>
            </a:r>
            <a:endParaRPr lang="en-US" altLang="ko-KR" smtClean="0"/>
          </a:p>
          <a:p>
            <a:r>
              <a:rPr lang="ko-KR" altLang="en-US" smtClean="0"/>
              <a:t>추가 씬</a:t>
            </a:r>
            <a:r>
              <a:rPr lang="en-US" altLang="ko-KR" smtClean="0"/>
              <a:t>(</a:t>
            </a:r>
            <a:r>
              <a:rPr lang="ko-KR" altLang="en-US" smtClean="0"/>
              <a:t>맵</a:t>
            </a:r>
            <a:r>
              <a:rPr lang="en-US" altLang="ko-KR" smtClean="0"/>
              <a:t>)</a:t>
            </a:r>
            <a:r>
              <a:rPr lang="ko-KR" altLang="en-US" smtClean="0"/>
              <a:t>제작 및 씬 이동 구현</a:t>
            </a:r>
            <a:endParaRPr lang="en-US" altLang="ko-KR" smtClean="0"/>
          </a:p>
          <a:p>
            <a:r>
              <a:rPr lang="ko-KR" altLang="en-US" smtClean="0"/>
              <a:t>몬스터의 공격 구현</a:t>
            </a:r>
            <a:endParaRPr lang="en-US" altLang="ko-KR" smtClean="0"/>
          </a:p>
          <a:p>
            <a:r>
              <a:rPr lang="ko-KR" altLang="en-US" smtClean="0"/>
              <a:t>몬스터 리젠 구현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2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838199" y="1388391"/>
            <a:ext cx="10259061" cy="528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</a:t>
            </a:r>
            <a:r>
              <a:rPr lang="ko-KR" altLang="en-US" smtClean="0"/>
              <a:t>추가</a:t>
            </a:r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3400" t="13900" r="4000" b="19986"/>
          <a:stretch/>
        </p:blipFill>
        <p:spPr>
          <a:xfrm>
            <a:off x="838198" y="1356976"/>
            <a:ext cx="10359964" cy="53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45394" y="1369341"/>
            <a:ext cx="1699491" cy="169949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7" name="직사각형 6"/>
          <p:cNvSpPr/>
          <p:nvPr/>
        </p:nvSpPr>
        <p:spPr>
          <a:xfrm>
            <a:off x="9445393" y="3068833"/>
            <a:ext cx="1699491" cy="393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도깨비" panose="02020600000000000000" pitchFamily="18" charset="-127"/>
                <a:ea typeface="a도깨비" panose="02020600000000000000" pitchFamily="18" charset="-127"/>
              </a:rPr>
              <a:t>Days </a:t>
            </a:r>
            <a:r>
              <a:rPr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도깨비" panose="02020600000000000000" pitchFamily="18" charset="-127"/>
                <a:ea typeface="a도깨비" panose="02020600000000000000" pitchFamily="18" charset="-127"/>
              </a:rPr>
              <a:t>18</a:t>
            </a:r>
            <a:endParaRPr lang="en-US" altLang="ko-KR" sz="20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도깨비" panose="02020600000000000000" pitchFamily="18" charset="-127"/>
              <a:ea typeface="a도깨비" panose="020206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496310" y="1429243"/>
            <a:ext cx="1597656" cy="1591905"/>
            <a:chOff x="9414561" y="1336786"/>
            <a:chExt cx="1757422" cy="1751096"/>
          </a:xfrm>
          <a:solidFill>
            <a:schemeClr val="accent4">
              <a:lumMod val="40000"/>
              <a:lumOff val="60000"/>
              <a:alpha val="6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10131683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73122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414561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848805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0490244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0130842" y="1695757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0130842" y="2764704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130001" y="2409716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130001" y="1336786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</p:grpSp>
      <p:cxnSp>
        <p:nvCxnSpPr>
          <p:cNvPr id="20" name="직선 연결선 19"/>
          <p:cNvCxnSpPr>
            <a:stCxn id="13" idx="3"/>
            <a:endCxn id="12" idx="1"/>
          </p:cNvCxnSpPr>
          <p:nvPr/>
        </p:nvCxnSpPr>
        <p:spPr>
          <a:xfrm>
            <a:off x="10768001" y="2225195"/>
            <a:ext cx="32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3"/>
            <a:endCxn id="13" idx="1"/>
          </p:cNvCxnSpPr>
          <p:nvPr/>
        </p:nvCxnSpPr>
        <p:spPr>
          <a:xfrm>
            <a:off x="10442037" y="2225195"/>
            <a:ext cx="321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2"/>
            <a:endCxn id="16" idx="0"/>
          </p:cNvCxnSpPr>
          <p:nvPr/>
        </p:nvCxnSpPr>
        <p:spPr>
          <a:xfrm flipH="1">
            <a:off x="10293609" y="2372094"/>
            <a:ext cx="1529" cy="3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6" idx="2"/>
            <a:endCxn id="15" idx="0"/>
          </p:cNvCxnSpPr>
          <p:nvPr/>
        </p:nvCxnSpPr>
        <p:spPr>
          <a:xfrm>
            <a:off x="10293609" y="2698432"/>
            <a:ext cx="764" cy="28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0"/>
            <a:endCxn id="14" idx="2"/>
          </p:cNvCxnSpPr>
          <p:nvPr/>
        </p:nvCxnSpPr>
        <p:spPr>
          <a:xfrm flipH="1" flipV="1">
            <a:off x="10294373" y="2049378"/>
            <a:ext cx="765" cy="28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7" idx="2"/>
          </p:cNvCxnSpPr>
          <p:nvPr/>
        </p:nvCxnSpPr>
        <p:spPr>
          <a:xfrm flipV="1">
            <a:off x="10293609" y="1723041"/>
            <a:ext cx="0" cy="32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9" idx="1"/>
            <a:endCxn id="10" idx="3"/>
          </p:cNvCxnSpPr>
          <p:nvPr/>
        </p:nvCxnSpPr>
        <p:spPr>
          <a:xfrm flipH="1">
            <a:off x="10116072" y="2225195"/>
            <a:ext cx="32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0" idx="1"/>
            <a:endCxn id="11" idx="3"/>
          </p:cNvCxnSpPr>
          <p:nvPr/>
        </p:nvCxnSpPr>
        <p:spPr>
          <a:xfrm flipH="1">
            <a:off x="9790108" y="2225195"/>
            <a:ext cx="321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Gun | Free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30" y="2129910"/>
            <a:ext cx="179147" cy="179147"/>
          </a:xfrm>
          <a:prstGeom prst="rect">
            <a:avLst/>
          </a:prstGeom>
          <a:noFill/>
          <a:effectLst>
            <a:outerShdw dist="12700" sx="110000" sy="11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ter bottle icon png, Picture #2220835 water bottl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04" y="2775925"/>
            <a:ext cx="195008" cy="195008"/>
          </a:xfrm>
          <a:prstGeom prst="rect">
            <a:avLst/>
          </a:prstGeom>
          <a:noFill/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urger fast food stroke icon PNG image. Download as SVG vect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654" y="2109448"/>
            <a:ext cx="220070" cy="220070"/>
          </a:xfrm>
          <a:prstGeom prst="rect">
            <a:avLst/>
          </a:prstGeom>
          <a:noFill/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arehouse Icons - Free Download, PNG and 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800" y="2120499"/>
            <a:ext cx="207286" cy="2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upport Wrench Cog Tools Repair Fix Gear Svg Png Icon Free ...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163" y="1490829"/>
            <a:ext cx="180890" cy="181997"/>
          </a:xfrm>
          <a:prstGeom prst="rect">
            <a:avLst/>
          </a:prstGeom>
          <a:noFill/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 icon vector png 4 » PNG Image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514" y="2099372"/>
            <a:ext cx="255047" cy="255047"/>
          </a:xfrm>
          <a:prstGeom prst="rect">
            <a:avLst/>
          </a:prstGeom>
          <a:noFill/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추가 씬</a:t>
            </a:r>
            <a:r>
              <a:rPr lang="en-US" altLang="ko-KR" smtClean="0"/>
              <a:t>(</a:t>
            </a:r>
            <a:r>
              <a:rPr lang="ko-KR" altLang="en-US" smtClean="0"/>
              <a:t>맵</a:t>
            </a:r>
            <a:r>
              <a:rPr lang="en-US" altLang="ko-KR" smtClean="0"/>
              <a:t>) </a:t>
            </a:r>
            <a:r>
              <a:rPr lang="ko-KR" altLang="en-US" smtClean="0"/>
              <a:t>제작 및 씬 이동 구현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1" y="1325563"/>
            <a:ext cx="1699491" cy="169949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>
          <a:xfrm>
            <a:off x="838200" y="3025055"/>
            <a:ext cx="1699491" cy="393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도깨비" panose="02020600000000000000" pitchFamily="18" charset="-127"/>
                <a:ea typeface="a도깨비" panose="02020600000000000000" pitchFamily="18" charset="-127"/>
              </a:rPr>
              <a:t>Days </a:t>
            </a:r>
            <a:r>
              <a:rPr lang="en-US" altLang="ko-KR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도깨비" panose="02020600000000000000" pitchFamily="18" charset="-127"/>
                <a:ea typeface="a도깨비" panose="02020600000000000000" pitchFamily="18" charset="-127"/>
              </a:rPr>
              <a:t>N</a:t>
            </a:r>
            <a:endParaRPr lang="en-US" altLang="ko-KR" sz="20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도깨비" panose="02020600000000000000" pitchFamily="18" charset="-127"/>
              <a:ea typeface="a도깨비" panose="02020600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89117" y="1385465"/>
            <a:ext cx="1597656" cy="1591905"/>
            <a:chOff x="9414561" y="1336786"/>
            <a:chExt cx="1757422" cy="1751096"/>
          </a:xfrm>
          <a:solidFill>
            <a:schemeClr val="accent4">
              <a:lumMod val="40000"/>
              <a:lumOff val="60000"/>
              <a:alpha val="60000"/>
            </a:schemeClr>
          </a:solidFill>
        </p:grpSpPr>
        <p:sp>
          <p:nvSpPr>
            <p:cNvPr id="7" name="모서리가 둥근 직사각형 6"/>
            <p:cNvSpPr/>
            <p:nvPr/>
          </p:nvSpPr>
          <p:spPr>
            <a:xfrm>
              <a:off x="10131683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9773122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9414561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848805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0490244" y="2050745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130842" y="1695757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0130842" y="2764704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0130001" y="2409716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0130001" y="1336786"/>
              <a:ext cx="323178" cy="323178"/>
            </a:xfrm>
            <a:prstGeom prst="roundRect">
              <a:avLst/>
            </a:prstGeom>
            <a:grp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</p:grpSp>
      <p:cxnSp>
        <p:nvCxnSpPr>
          <p:cNvPr id="16" name="직선 연결선 15"/>
          <p:cNvCxnSpPr>
            <a:stCxn id="11" idx="3"/>
            <a:endCxn id="10" idx="1"/>
          </p:cNvCxnSpPr>
          <p:nvPr/>
        </p:nvCxnSpPr>
        <p:spPr>
          <a:xfrm>
            <a:off x="2160808" y="2181417"/>
            <a:ext cx="32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3"/>
            <a:endCxn id="11" idx="1"/>
          </p:cNvCxnSpPr>
          <p:nvPr/>
        </p:nvCxnSpPr>
        <p:spPr>
          <a:xfrm>
            <a:off x="1834844" y="2181417"/>
            <a:ext cx="321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2"/>
            <a:endCxn id="14" idx="0"/>
          </p:cNvCxnSpPr>
          <p:nvPr/>
        </p:nvCxnSpPr>
        <p:spPr>
          <a:xfrm flipH="1">
            <a:off x="1686416" y="2328316"/>
            <a:ext cx="1529" cy="3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2"/>
            <a:endCxn id="13" idx="0"/>
          </p:cNvCxnSpPr>
          <p:nvPr/>
        </p:nvCxnSpPr>
        <p:spPr>
          <a:xfrm>
            <a:off x="1686416" y="2654654"/>
            <a:ext cx="764" cy="28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0"/>
            <a:endCxn id="12" idx="2"/>
          </p:cNvCxnSpPr>
          <p:nvPr/>
        </p:nvCxnSpPr>
        <p:spPr>
          <a:xfrm flipH="1" flipV="1">
            <a:off x="1687180" y="2005600"/>
            <a:ext cx="765" cy="28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5" idx="2"/>
          </p:cNvCxnSpPr>
          <p:nvPr/>
        </p:nvCxnSpPr>
        <p:spPr>
          <a:xfrm flipV="1">
            <a:off x="1686416" y="1679263"/>
            <a:ext cx="0" cy="32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1"/>
            <a:endCxn id="8" idx="3"/>
          </p:cNvCxnSpPr>
          <p:nvPr/>
        </p:nvCxnSpPr>
        <p:spPr>
          <a:xfrm flipH="1">
            <a:off x="1508879" y="2181417"/>
            <a:ext cx="32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1"/>
            <a:endCxn id="9" idx="3"/>
          </p:cNvCxnSpPr>
          <p:nvPr/>
        </p:nvCxnSpPr>
        <p:spPr>
          <a:xfrm flipH="1">
            <a:off x="1182915" y="2181417"/>
            <a:ext cx="321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 descr="Gun | Free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7" y="2086132"/>
            <a:ext cx="179147" cy="179147"/>
          </a:xfrm>
          <a:prstGeom prst="rect">
            <a:avLst/>
          </a:prstGeom>
          <a:noFill/>
          <a:effectLst>
            <a:outerShdw dist="12700" sx="110000" sy="11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Water bottle icon png, Picture #2220835 water bottle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11" y="2732147"/>
            <a:ext cx="195008" cy="195008"/>
          </a:xfrm>
          <a:prstGeom prst="rect">
            <a:avLst/>
          </a:prstGeom>
          <a:noFill/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Burger fast food stroke icon PNG image. Download as SVG vector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61" y="2065670"/>
            <a:ext cx="220070" cy="220070"/>
          </a:xfrm>
          <a:prstGeom prst="rect">
            <a:avLst/>
          </a:prstGeom>
          <a:noFill/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Warehouse Icons - Free Download, PNG and 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7" y="2076721"/>
            <a:ext cx="207286" cy="2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Support Wrench Cog Tools Repair Fix Gear Svg Png Icon Free ...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0" y="1447051"/>
            <a:ext cx="180890" cy="181997"/>
          </a:xfrm>
          <a:prstGeom prst="rect">
            <a:avLst/>
          </a:prstGeom>
          <a:noFill/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Man icon vector png 4 » PNG Image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21" y="2055594"/>
            <a:ext cx="255047" cy="255047"/>
          </a:xfrm>
          <a:prstGeom prst="rect">
            <a:avLst/>
          </a:prstGeom>
          <a:noFill/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124200" y="1514475"/>
            <a:ext cx="734047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mtClean="0"/>
              <a:t>베타버전은 </a:t>
            </a:r>
            <a:r>
              <a:rPr lang="en-US" altLang="ko-KR" sz="1600" smtClean="0"/>
              <a:t>5*1 </a:t>
            </a:r>
            <a:r>
              <a:rPr lang="ko-KR" altLang="en-US" sz="1600" smtClean="0"/>
              <a:t>연결이 가운데가 교차된 구조 </a:t>
            </a:r>
            <a:r>
              <a:rPr lang="en-US" altLang="ko-KR" sz="1600" smtClean="0"/>
              <a:t>(</a:t>
            </a:r>
            <a:r>
              <a:rPr lang="ko-KR" altLang="en-US" sz="1600" smtClean="0"/>
              <a:t>왼쪽과 동일</a:t>
            </a:r>
            <a:r>
              <a:rPr lang="en-US" altLang="ko-KR" sz="160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mtClean="0"/>
              <a:t>현재 구현된 기본 씬은 시작지점이자 창고이다</a:t>
            </a:r>
            <a:r>
              <a:rPr lang="en-US" altLang="ko-KR" sz="160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mtClean="0"/>
              <a:t>그외 각 극점 칸은 </a:t>
            </a:r>
            <a:r>
              <a:rPr lang="en-US" altLang="ko-KR" sz="1600" smtClean="0"/>
              <a:t>12</a:t>
            </a:r>
            <a:r>
              <a:rPr lang="ko-KR" altLang="en-US" sz="1600" smtClean="0"/>
              <a:t>시방향부터 시계방향으로 </a:t>
            </a:r>
            <a:r>
              <a:rPr lang="en-US" altLang="ko-KR" sz="1600" smtClean="0"/>
              <a:t>[</a:t>
            </a:r>
            <a:r>
              <a:rPr lang="ko-KR" altLang="en-US" sz="1600" smtClean="0"/>
              <a:t>제작소</a:t>
            </a:r>
            <a:r>
              <a:rPr lang="en-US" altLang="ko-KR" sz="1600" smtClean="0"/>
              <a:t>] [</a:t>
            </a:r>
            <a:r>
              <a:rPr lang="ko-KR" altLang="en-US" sz="1600" smtClean="0"/>
              <a:t>식량생산시설</a:t>
            </a:r>
            <a:r>
              <a:rPr lang="en-US" altLang="ko-KR" sz="1600" smtClean="0"/>
              <a:t>]</a:t>
            </a:r>
            <a:br>
              <a:rPr lang="en-US" altLang="ko-KR" sz="1600" smtClean="0"/>
            </a:br>
            <a:r>
              <a:rPr lang="en-US" altLang="ko-KR" sz="1600" smtClean="0"/>
              <a:t>[</a:t>
            </a:r>
            <a:r>
              <a:rPr lang="ko-KR" altLang="en-US" sz="1600" smtClean="0"/>
              <a:t>식수생산시설</a:t>
            </a:r>
            <a:r>
              <a:rPr lang="en-US" altLang="ko-KR" sz="1600" smtClean="0"/>
              <a:t>] [</a:t>
            </a:r>
            <a:r>
              <a:rPr lang="ko-KR" altLang="en-US" sz="1600" smtClean="0"/>
              <a:t>무기생산시설</a:t>
            </a:r>
            <a:r>
              <a:rPr lang="en-US" altLang="ko-KR" sz="1600" smtClean="0"/>
              <a:t>] 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각 컨셉에 맞게 맵을 제작할 것</a:t>
            </a:r>
            <a:endParaRPr lang="en-US" altLang="ko-KR" sz="160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mtClean="0"/>
              <a:t>아무 아이콘도 없는 방은 일반 복도이고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각 방의 맵 구조는 동일함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600" i="1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600" i="1" smtClean="0">
                <a:solidFill>
                  <a:schemeClr val="bg1">
                    <a:lumMod val="50000"/>
                  </a:schemeClr>
                </a:solidFill>
              </a:rPr>
              <a:t>맵의 상</a:t>
            </a:r>
            <a:r>
              <a:rPr lang="en-US" altLang="ko-KR" sz="1600" i="1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600" i="1" smtClean="0">
                <a:solidFill>
                  <a:schemeClr val="bg1">
                    <a:lumMod val="50000"/>
                  </a:schemeClr>
                </a:solidFill>
              </a:rPr>
              <a:t>하</a:t>
            </a:r>
            <a:r>
              <a:rPr lang="en-US" altLang="ko-KR" sz="1600" i="1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600" i="1" smtClean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600" i="1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600" i="1" smtClean="0">
                <a:solidFill>
                  <a:schemeClr val="bg1">
                    <a:lumMod val="50000"/>
                  </a:schemeClr>
                </a:solidFill>
              </a:rPr>
              <a:t>우단에 문이 있고</a:t>
            </a:r>
            <a:r>
              <a:rPr lang="en-US" altLang="ko-KR" sz="1600" i="1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i="1" smtClean="0">
                <a:solidFill>
                  <a:schemeClr val="bg1">
                    <a:lumMod val="50000"/>
                  </a:schemeClr>
                </a:solidFill>
              </a:rPr>
              <a:t>연결정보에 따라 이동 가능한 문만 열림</a:t>
            </a:r>
            <a:r>
              <a:rPr lang="en-US" altLang="ko-KR" sz="1600" i="1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160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mtClean="0"/>
              <a:t>일단은 모든 방의 문을 열어두고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열린 문을 넘어가면 씬 이동함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200" i="1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i="1" smtClean="0">
                <a:solidFill>
                  <a:schemeClr val="bg1">
                    <a:lumMod val="50000"/>
                  </a:schemeClr>
                </a:solidFill>
              </a:rPr>
              <a:t>이후 내용을 구현하면서 문 닫기</a:t>
            </a:r>
            <a:r>
              <a:rPr lang="en-US" altLang="ko-KR" sz="1200" i="1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1200" i="1" smtClean="0">
                <a:solidFill>
                  <a:schemeClr val="bg1">
                    <a:lumMod val="50000"/>
                  </a:schemeClr>
                </a:solidFill>
              </a:rPr>
              <a:t>방 클리어시 문 열기 구현</a:t>
            </a:r>
            <a:r>
              <a:rPr lang="en-US" altLang="ko-KR" sz="1200" i="1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6675" y="5343525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/>
              <a:t>즉 제작해야 하는 맵</a:t>
            </a:r>
            <a:r>
              <a:rPr lang="en-US" altLang="ko-KR" smtClean="0"/>
              <a:t>(</a:t>
            </a:r>
            <a:r>
              <a:rPr lang="ko-KR" altLang="en-US" smtClean="0"/>
              <a:t>씬</a:t>
            </a:r>
            <a:r>
              <a:rPr lang="en-US" altLang="ko-KR" smtClean="0"/>
              <a:t>) </a:t>
            </a:r>
            <a:r>
              <a:rPr lang="ko-KR" altLang="en-US" smtClean="0"/>
              <a:t>수는 현재 기본맵 </a:t>
            </a:r>
            <a:r>
              <a:rPr lang="en-US" altLang="ko-KR" smtClean="0"/>
              <a:t>1</a:t>
            </a:r>
            <a:r>
              <a:rPr lang="ko-KR" altLang="en-US" smtClean="0"/>
              <a:t>개 </a:t>
            </a:r>
            <a:r>
              <a:rPr lang="en-US" altLang="ko-KR" smtClean="0"/>
              <a:t>+ </a:t>
            </a:r>
            <a:r>
              <a:rPr lang="ko-KR" altLang="en-US" smtClean="0">
                <a:solidFill>
                  <a:srgbClr val="FF0000"/>
                </a:solidFill>
              </a:rPr>
              <a:t>추가 </a:t>
            </a:r>
            <a:r>
              <a:rPr lang="en-US" altLang="ko-KR" smtClean="0">
                <a:solidFill>
                  <a:srgbClr val="FF0000"/>
                </a:solidFill>
              </a:rPr>
              <a:t>5</a:t>
            </a:r>
            <a:r>
              <a:rPr lang="ko-KR" altLang="en-US" smtClean="0">
                <a:solidFill>
                  <a:srgbClr val="FF0000"/>
                </a:solidFill>
              </a:rPr>
              <a:t>종</a:t>
            </a:r>
            <a:r>
              <a:rPr lang="ko-KR" altLang="en-US" smtClean="0"/>
              <a:t> </a:t>
            </a:r>
            <a:r>
              <a:rPr lang="en-US" altLang="ko-KR" smtClean="0"/>
              <a:t>= </a:t>
            </a:r>
            <a:r>
              <a:rPr lang="ko-KR" altLang="en-US" smtClean="0"/>
              <a:t>총 </a:t>
            </a:r>
            <a:r>
              <a:rPr lang="en-US" altLang="ko-KR" smtClean="0"/>
              <a:t>6</a:t>
            </a:r>
            <a:r>
              <a:rPr lang="ko-KR" altLang="en-US" smtClean="0"/>
              <a:t>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6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몬스터 공격 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몬스터가 나를 쫓아옴 </a:t>
            </a:r>
            <a:r>
              <a:rPr lang="en-US" altLang="ko-KR" sz="2400" smtClean="0"/>
              <a:t>(2</a:t>
            </a:r>
            <a:r>
              <a:rPr lang="ko-KR" altLang="en-US" sz="2400" smtClean="0"/>
              <a:t>주차 김근남 구현 완료</a:t>
            </a:r>
            <a:r>
              <a:rPr lang="en-US" altLang="ko-KR" sz="240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i="1" smtClean="0"/>
              <a:t>몬스터의 감지 콜라이더가 내 콜라이더와 충돌하면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smtClean="0">
                <a:sym typeface="Wingdings" panose="05000000000000000000" pitchFamily="2" charset="2"/>
              </a:rPr>
              <a:t>몬스터가 공격 시도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ko-KR" altLang="en-US" sz="2400" smtClean="0">
                <a:sym typeface="Wingdings" panose="05000000000000000000" pitchFamily="2" charset="2"/>
              </a:rPr>
              <a:t>공격 애니메이션</a:t>
            </a:r>
            <a:r>
              <a:rPr lang="en-US" altLang="ko-KR" sz="2400" smtClean="0">
                <a:sym typeface="Wingdings" panose="05000000000000000000" pitchFamily="2" charset="2"/>
              </a:rPr>
              <a:t>), </a:t>
            </a:r>
            <a:r>
              <a:rPr lang="ko-KR" altLang="en-US" sz="2400" smtClean="0">
                <a:sym typeface="Wingdings" panose="05000000000000000000" pitchFamily="2" charset="2"/>
              </a:rPr>
              <a:t>공격 사운드 </a:t>
            </a:r>
            <a:r>
              <a:rPr lang="en-US" altLang="ko-KR" sz="2400" smtClean="0">
                <a:sym typeface="Wingdings" panose="05000000000000000000" pitchFamily="2" charset="2"/>
              </a:rPr>
              <a:t>,</a:t>
            </a:r>
            <a:r>
              <a:rPr lang="ko-KR" altLang="en-US" sz="2400" smtClean="0">
                <a:sym typeface="Wingdings" panose="05000000000000000000" pitchFamily="2" charset="2"/>
              </a:rPr>
              <a:t>공격 이펙트 발생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i="1" smtClean="0">
                <a:sym typeface="Wingdings" panose="05000000000000000000" pitchFamily="2" charset="2"/>
              </a:rPr>
              <a:t>몬스터의 공격 타이밍에 몬스터 공격 콜라이더와 내 콜라이더 충돌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smtClean="0">
                <a:sym typeface="Wingdings" panose="05000000000000000000" pitchFamily="2" charset="2"/>
              </a:rPr>
              <a:t>내 캐릭터의 체력 감소</a:t>
            </a:r>
            <a:r>
              <a:rPr lang="en-US" altLang="ko-KR" sz="2400" smtClean="0">
                <a:sym typeface="Wingdings" panose="05000000000000000000" pitchFamily="2" charset="2"/>
              </a:rPr>
              <a:t>, </a:t>
            </a:r>
            <a:r>
              <a:rPr lang="ko-KR" altLang="en-US" sz="2400" smtClean="0">
                <a:sym typeface="Wingdings" panose="05000000000000000000" pitchFamily="2" charset="2"/>
              </a:rPr>
              <a:t>내 캐릭터의 피격 이펙트</a:t>
            </a:r>
            <a:r>
              <a:rPr lang="en-US" altLang="ko-KR" sz="2400" smtClean="0">
                <a:sym typeface="Wingdings" panose="05000000000000000000" pitchFamily="2" charset="2"/>
              </a:rPr>
              <a:t>, </a:t>
            </a:r>
            <a:r>
              <a:rPr lang="ko-KR" altLang="en-US" sz="2400" smtClean="0">
                <a:sym typeface="Wingdings" panose="05000000000000000000" pitchFamily="2" charset="2"/>
              </a:rPr>
              <a:t>피격 사운드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4162425" y="3171825"/>
            <a:ext cx="2505075" cy="3905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8951" y="3171824"/>
            <a:ext cx="1638300" cy="3905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48702" y="3171823"/>
            <a:ext cx="1638300" cy="3905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62726" y="4283868"/>
            <a:ext cx="1638300" cy="3905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34376" y="4283867"/>
            <a:ext cx="1638300" cy="3905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95551" y="2671763"/>
            <a:ext cx="2019299" cy="39052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91226" y="3671886"/>
            <a:ext cx="2019299" cy="39052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몬스터 리젠 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맵을 이동할 때마다 몬스터가 새롭게 등장</a:t>
            </a:r>
            <a:endParaRPr lang="en-US" altLang="ko-KR"/>
          </a:p>
          <a:p>
            <a:r>
              <a:rPr lang="ko-KR" altLang="en-US" smtClean="0"/>
              <a:t>몹이 젠 되는 시점은 씬 이동 직후</a:t>
            </a:r>
            <a:r>
              <a:rPr lang="en-US" altLang="ko-KR" smtClean="0"/>
              <a:t>(=</a:t>
            </a:r>
            <a:r>
              <a:rPr lang="ko-KR" altLang="en-US" smtClean="0"/>
              <a:t>방 입장 직후</a:t>
            </a:r>
            <a:r>
              <a:rPr lang="en-US" altLang="ko-KR" smtClean="0"/>
              <a:t>) 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원래 의도</a:t>
            </a:r>
            <a:r>
              <a:rPr lang="en-US" altLang="ko-KR" smtClean="0"/>
              <a:t>) </a:t>
            </a:r>
            <a:r>
              <a:rPr lang="ko-KR" altLang="en-US" smtClean="0"/>
              <a:t>맵 이동시마다 몬스터가 강해짐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나중에 구현</a:t>
            </a:r>
            <a:endParaRPr lang="en-US" altLang="ko-KR" smtClean="0">
              <a:sym typeface="Wingdings" panose="05000000000000000000" pitchFamily="2" charset="2"/>
            </a:endParaRPr>
          </a:p>
          <a:p>
            <a:endParaRPr lang="en-US" altLang="ko-KR" smtClean="0"/>
          </a:p>
          <a:p>
            <a:r>
              <a:rPr lang="ko-KR" altLang="en-US" smtClean="0"/>
              <a:t>몬스터의 젠 위치는 방 종류마다 고정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262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a도깨비</vt:lpstr>
      <vt:lpstr>맑은 고딕</vt:lpstr>
      <vt:lpstr>Arial</vt:lpstr>
      <vt:lpstr>Wingdings</vt:lpstr>
      <vt:lpstr>Office 테마</vt:lpstr>
      <vt:lpstr>3주차 개발내용</vt:lpstr>
      <vt:lpstr>뭘 해야하나</vt:lpstr>
      <vt:lpstr>UI추가</vt:lpstr>
      <vt:lpstr>추가 씬(맵) 제작 및 씬 이동 구현</vt:lpstr>
      <vt:lpstr>몬스터 공격 구현</vt:lpstr>
      <vt:lpstr>몬스터 리젠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개발내용</dc:title>
  <dc:creator>USER</dc:creator>
  <cp:lastModifiedBy>USER</cp:lastModifiedBy>
  <cp:revision>11</cp:revision>
  <dcterms:created xsi:type="dcterms:W3CDTF">2020-05-29T00:42:31Z</dcterms:created>
  <dcterms:modified xsi:type="dcterms:W3CDTF">2020-05-29T02:34:48Z</dcterms:modified>
</cp:coreProperties>
</file>