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9C7A242F-3BA2-4DFB-97E0-0CAA86B96E0E}" type="datetimeFigureOut">
              <a:rPr lang="ko-KR" altLang="en-US" smtClean="0"/>
              <a:pPr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DF086DF8-1E40-4A85-8959-C035B4374A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15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242F-3BA2-4DFB-97E0-0CAA86B96E0E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6DF8-1E40-4A85-8959-C035B4374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61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242F-3BA2-4DFB-97E0-0CAA86B96E0E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6DF8-1E40-4A85-8959-C035B4374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0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058" y="103868"/>
            <a:ext cx="11916746" cy="1325563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5058" y="1545707"/>
            <a:ext cx="11916746" cy="435133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9C7A242F-3BA2-4DFB-97E0-0CAA86B96E0E}" type="datetimeFigureOut">
              <a:rPr lang="ko-KR" altLang="en-US" smtClean="0"/>
              <a:pPr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DF086DF8-1E40-4A85-8959-C035B4374A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242F-3BA2-4DFB-97E0-0CAA86B96E0E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6DF8-1E40-4A85-8959-C035B4374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9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242F-3BA2-4DFB-97E0-0CAA86B96E0E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6DF8-1E40-4A85-8959-C035B4374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14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242F-3BA2-4DFB-97E0-0CAA86B96E0E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6DF8-1E40-4A85-8959-C035B4374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07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242F-3BA2-4DFB-97E0-0CAA86B96E0E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6DF8-1E40-4A85-8959-C035B4374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81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242F-3BA2-4DFB-97E0-0CAA86B96E0E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6DF8-1E40-4A85-8959-C035B4374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77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242F-3BA2-4DFB-97E0-0CAA86B96E0E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6DF8-1E40-4A85-8959-C035B4374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87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242F-3BA2-4DFB-97E0-0CAA86B96E0E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6DF8-1E40-4A85-8959-C035B4374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34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A242F-3BA2-4DFB-97E0-0CAA86B96E0E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86DF8-1E40-4A85-8959-C035B4374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9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주차 개발내용</a:t>
            </a:r>
          </a:p>
        </p:txBody>
      </p:sp>
    </p:spTree>
    <p:extLst>
      <p:ext uri="{BB962C8B-B14F-4D97-AF65-F5344CB8AC3E}">
        <p14:creationId xmlns:p14="http://schemas.microsoft.com/office/powerpoint/2010/main" val="2895931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C34B69A-B5E5-4BBD-866E-4A2522352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538162"/>
            <a:ext cx="583882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8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화폐 관련 </a:t>
            </a:r>
            <a:r>
              <a:rPr lang="en-US" altLang="ko-KR"/>
              <a:t>ui </a:t>
            </a:r>
            <a:r>
              <a:rPr lang="ko-KR" altLang="en-US"/>
              <a:t>추가</a:t>
            </a:r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61" y="1429431"/>
            <a:ext cx="7234269" cy="373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288832" y="4371830"/>
            <a:ext cx="1427583" cy="70402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/>
              <a:t>220</a:t>
            </a:r>
            <a:endParaRPr lang="ko-KR" altLang="en-US"/>
          </a:p>
        </p:txBody>
      </p:sp>
      <p:pic>
        <p:nvPicPr>
          <p:cNvPr id="1028" name="Picture 4" descr="Money Gold Coin Icon, PNG, 512x512px, Money, Apple Icon Image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517" y="4417028"/>
            <a:ext cx="982760" cy="61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968340" y="5166251"/>
            <a:ext cx="2996681" cy="81092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ko-KR" altLang="en-US" sz="2200"/>
              <a:t>메인화면에 화폐 표시</a:t>
            </a:r>
          </a:p>
        </p:txBody>
      </p:sp>
      <p:cxnSp>
        <p:nvCxnSpPr>
          <p:cNvPr id="6" name="직선 연결선 5"/>
          <p:cNvCxnSpPr>
            <a:stCxn id="7" idx="1"/>
            <a:endCxn id="4" idx="2"/>
          </p:cNvCxnSpPr>
          <p:nvPr/>
        </p:nvCxnSpPr>
        <p:spPr>
          <a:xfrm flipH="1" flipV="1">
            <a:off x="7002624" y="5075853"/>
            <a:ext cx="965716" cy="4958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57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각종 시스템 관련 스프라이트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인벤토리</a:t>
            </a:r>
            <a:r>
              <a:rPr lang="en-US" altLang="ko-KR" dirty="0"/>
              <a:t>, </a:t>
            </a:r>
            <a:r>
              <a:rPr lang="ko-KR" altLang="en-US" dirty="0"/>
              <a:t>제작</a:t>
            </a:r>
            <a:r>
              <a:rPr lang="en-US" altLang="ko-KR" dirty="0"/>
              <a:t>, </a:t>
            </a:r>
            <a:r>
              <a:rPr lang="ko-KR" altLang="en-US" dirty="0"/>
              <a:t>강화</a:t>
            </a:r>
            <a:r>
              <a:rPr lang="en-US" altLang="ko-KR" dirty="0"/>
              <a:t>, </a:t>
            </a:r>
            <a:r>
              <a:rPr lang="ko-KR" altLang="en-US" dirty="0"/>
              <a:t>강화내용 확인</a:t>
            </a:r>
          </a:p>
        </p:txBody>
      </p:sp>
      <p:pic>
        <p:nvPicPr>
          <p:cNvPr id="2050" name="Picture 2" descr="Increase BackPack Stacks - Skymo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88" y="2325817"/>
            <a:ext cx="4127176" cy="231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제리얼넷 - This War of M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494" y="2325817"/>
            <a:ext cx="4123577" cy="231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앱셔틀] 인디게임 '궁수의 전설' 흥행은 당연한 결과다 - 에누리 쇼핑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25"/>
          <a:stretch/>
        </p:blipFill>
        <p:spPr bwMode="auto">
          <a:xfrm>
            <a:off x="8907201" y="1421575"/>
            <a:ext cx="2422525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던그리드] 격노톤파+박쥐조합 고뎀 43??? - YouTub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405" y="4772155"/>
            <a:ext cx="3386666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09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던전 문 열고 닫기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원할한</a:t>
            </a:r>
            <a:r>
              <a:rPr lang="ko-KR" altLang="en-US" dirty="0"/>
              <a:t> 테스트를 위해 문을 </a:t>
            </a:r>
            <a:r>
              <a:rPr lang="ko-KR" altLang="en-US" dirty="0" err="1"/>
              <a:t>열어놨었음</a:t>
            </a:r>
            <a:endParaRPr lang="en-US" altLang="ko-KR" dirty="0"/>
          </a:p>
          <a:p>
            <a:r>
              <a:rPr lang="ko-KR" altLang="en-US" dirty="0">
                <a:sym typeface="Wingdings" panose="05000000000000000000" pitchFamily="2" charset="2"/>
              </a:rPr>
              <a:t>기본적으로 닫은 상태로 시작하고</a:t>
            </a:r>
            <a:r>
              <a:rPr lang="en-US" altLang="ko-KR" dirty="0">
                <a:sym typeface="Wingdings" panose="05000000000000000000" pitchFamily="2" charset="2"/>
              </a:rPr>
              <a:t>,  ( </a:t>
            </a:r>
            <a:r>
              <a:rPr lang="ko-KR" altLang="en-US" dirty="0">
                <a:sym typeface="Wingdings" panose="05000000000000000000" pitchFamily="2" charset="2"/>
              </a:rPr>
              <a:t>다른 스테이지로 못 </a:t>
            </a:r>
            <a:r>
              <a:rPr lang="ko-KR" altLang="en-US" dirty="0" err="1">
                <a:sym typeface="Wingdings" panose="05000000000000000000" pitchFamily="2" charset="2"/>
              </a:rPr>
              <a:t>넘어감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씬 내의 몬스터가 다 죽으면 문을 연다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연출</a:t>
            </a:r>
            <a:r>
              <a:rPr lang="en-US" altLang="ko-KR" dirty="0">
                <a:sym typeface="Wingdings" panose="05000000000000000000" pitchFamily="2" charset="2"/>
              </a:rPr>
              <a:t>…</a:t>
            </a:r>
            <a:r>
              <a:rPr lang="ko-KR" altLang="en-US" dirty="0">
                <a:sym typeface="Wingdings" panose="05000000000000000000" pitchFamily="2" charset="2"/>
              </a:rPr>
              <a:t>넣고 싶지만</a:t>
            </a:r>
            <a:r>
              <a:rPr lang="en-US" altLang="ko-KR" dirty="0">
                <a:sym typeface="Wingdings" panose="05000000000000000000" pitchFamily="2" charset="2"/>
              </a:rPr>
              <a:t>…</a:t>
            </a:r>
            <a:r>
              <a:rPr lang="ko-KR" altLang="en-US" dirty="0">
                <a:sym typeface="Wingdings" panose="05000000000000000000" pitchFamily="2" charset="2"/>
              </a:rPr>
              <a:t>일단 안 넣음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89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인벤토리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29570" y="1429431"/>
            <a:ext cx="4372234" cy="488564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음식</a:t>
            </a:r>
            <a:r>
              <a:rPr lang="en-US" altLang="ko-KR" sz="2000" dirty="0"/>
              <a:t>, </a:t>
            </a:r>
            <a:r>
              <a:rPr lang="ko-KR" altLang="en-US" sz="2000" dirty="0"/>
              <a:t>물</a:t>
            </a:r>
            <a:r>
              <a:rPr lang="en-US" altLang="ko-KR" sz="2000" dirty="0"/>
              <a:t>, </a:t>
            </a:r>
            <a:r>
              <a:rPr lang="ko-KR" altLang="en-US" sz="2000" dirty="0"/>
              <a:t>치료제 등을 넣고 다니는 가방</a:t>
            </a:r>
            <a:endParaRPr lang="en-US" altLang="ko-KR" sz="2000" dirty="0"/>
          </a:p>
          <a:p>
            <a:r>
              <a:rPr lang="ko-KR" altLang="en-US" sz="2000" dirty="0"/>
              <a:t>각 칸에는 </a:t>
            </a:r>
            <a:r>
              <a:rPr lang="en-US" altLang="ko-KR" sz="2000" dirty="0"/>
              <a:t>1</a:t>
            </a:r>
            <a:r>
              <a:rPr lang="ko-KR" altLang="en-US" sz="2000" dirty="0"/>
              <a:t>개 종류의 아이템만 담을 수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임의로 아이템 칸을 옮기는 건 구현 안하기로</a:t>
            </a:r>
            <a:r>
              <a:rPr lang="en-US" altLang="ko-KR" sz="2000" dirty="0"/>
              <a:t>…</a:t>
            </a:r>
          </a:p>
          <a:p>
            <a:r>
              <a:rPr lang="ko-KR" altLang="en-US" sz="2000" dirty="0"/>
              <a:t>담는 순서에 따라 아이템이 표시된다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아마 배열로 구현하면 </a:t>
            </a:r>
            <a:r>
              <a:rPr lang="ko-KR" altLang="en-US" sz="2000" dirty="0" err="1"/>
              <a:t>될듯</a:t>
            </a:r>
            <a:r>
              <a:rPr lang="en-US" altLang="ko-KR" sz="2000" dirty="0"/>
              <a:t>?)</a:t>
            </a:r>
          </a:p>
          <a:p>
            <a:r>
              <a:rPr lang="ko-KR" altLang="en-US" sz="2000" dirty="0"/>
              <a:t>게임 중 </a:t>
            </a:r>
            <a:r>
              <a:rPr lang="en-US" altLang="ko-KR" sz="2000" dirty="0"/>
              <a:t>I </a:t>
            </a:r>
            <a:r>
              <a:rPr lang="ko-KR" altLang="en-US" sz="2000" dirty="0"/>
              <a:t>키를 누르면 열리고</a:t>
            </a:r>
            <a:r>
              <a:rPr lang="en-US" altLang="ko-KR" sz="2000" dirty="0"/>
              <a:t>, </a:t>
            </a:r>
            <a:r>
              <a:rPr lang="ko-KR" altLang="en-US" sz="2000" dirty="0"/>
              <a:t>진행중이던 게임이 중단된다</a:t>
            </a:r>
            <a:r>
              <a:rPr lang="en-US" altLang="ko-KR" sz="2000" dirty="0"/>
              <a:t>. (Time</a:t>
            </a:r>
            <a:r>
              <a:rPr lang="ko-KR" altLang="en-US" sz="2000" dirty="0"/>
              <a:t>의 흐름을 </a:t>
            </a:r>
            <a:r>
              <a:rPr lang="en-US" altLang="ko-KR" sz="2000" dirty="0"/>
              <a:t>0</a:t>
            </a:r>
            <a:r>
              <a:rPr lang="ko-KR" altLang="en-US" sz="2000" dirty="0"/>
              <a:t>으로 만들면 됨</a:t>
            </a:r>
            <a:r>
              <a:rPr lang="en-US" altLang="ko-KR" sz="2000" dirty="0"/>
              <a:t>)</a:t>
            </a:r>
          </a:p>
        </p:txBody>
      </p:sp>
      <p:pic>
        <p:nvPicPr>
          <p:cNvPr id="4" name="Picture 2" descr="Increase BackPack Stacks - Skymo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8" y="1429431"/>
            <a:ext cx="7544512" cy="424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89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제작 시스템 </a:t>
            </a:r>
            <a:r>
              <a:rPr lang="en-US" altLang="ko-KR" dirty="0"/>
              <a:t>+ </a:t>
            </a:r>
            <a:r>
              <a:rPr lang="ko-KR" altLang="en-US" dirty="0"/>
              <a:t>아이템 추가</a:t>
            </a:r>
          </a:p>
        </p:txBody>
      </p:sp>
      <p:pic>
        <p:nvPicPr>
          <p:cNvPr id="4" name="Picture 4" descr="제리얼넷 - This War of M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69" y="1592391"/>
            <a:ext cx="7007348" cy="394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7729570" y="1429431"/>
            <a:ext cx="4372234" cy="4885644"/>
          </a:xfrm>
        </p:spPr>
        <p:txBody>
          <a:bodyPr>
            <a:normAutofit fontScale="92500"/>
          </a:bodyPr>
          <a:lstStyle/>
          <a:p>
            <a:r>
              <a:rPr lang="ko-KR" altLang="en-US" sz="2000" dirty="0"/>
              <a:t>일정 개수의 화폐를 지불하면 음식</a:t>
            </a:r>
            <a:r>
              <a:rPr lang="en-US" altLang="ko-KR" sz="2000" dirty="0"/>
              <a:t>/</a:t>
            </a:r>
            <a:r>
              <a:rPr lang="ko-KR" altLang="en-US" sz="2000" dirty="0"/>
              <a:t>물</a:t>
            </a:r>
            <a:r>
              <a:rPr lang="en-US" altLang="ko-KR" sz="2000" dirty="0"/>
              <a:t>/</a:t>
            </a:r>
            <a:r>
              <a:rPr lang="ko-KR" altLang="en-US" sz="2000" dirty="0"/>
              <a:t>치료제를 만들 수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인벤토리가 꽉 </a:t>
            </a:r>
            <a:r>
              <a:rPr lang="ko-KR" altLang="en-US" sz="2000" dirty="0" err="1"/>
              <a:t>차있으면</a:t>
            </a:r>
            <a:r>
              <a:rPr lang="ko-KR" altLang="en-US" sz="2000" dirty="0"/>
              <a:t> 만들 수 없다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각 스테이지의 오브젝트를 상호작용하면 제작 시스템 </a:t>
            </a:r>
            <a:r>
              <a:rPr lang="en-US" altLang="ko-KR" sz="2000" dirty="0" err="1"/>
              <a:t>ui</a:t>
            </a:r>
            <a:r>
              <a:rPr lang="ko-KR" altLang="en-US" sz="2000" dirty="0"/>
              <a:t>가 등장하고</a:t>
            </a:r>
            <a:r>
              <a:rPr lang="en-US" altLang="ko-KR" sz="2000" dirty="0"/>
              <a:t>, [</a:t>
            </a:r>
            <a:r>
              <a:rPr lang="ko-KR" altLang="en-US" sz="2000" dirty="0"/>
              <a:t>만들기</a:t>
            </a:r>
            <a:r>
              <a:rPr lang="en-US" altLang="ko-KR" sz="2000" dirty="0"/>
              <a:t>] </a:t>
            </a:r>
            <a:r>
              <a:rPr lang="ko-KR" altLang="en-US" sz="2000" dirty="0"/>
              <a:t>버튼을 누르면 만들 수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100</a:t>
            </a:r>
            <a:r>
              <a:rPr lang="ko-KR" altLang="en-US" sz="2000" dirty="0"/>
              <a:t>코인 </a:t>
            </a:r>
            <a:r>
              <a:rPr lang="en-US" altLang="ko-KR" sz="2000" dirty="0"/>
              <a:t>= 1 </a:t>
            </a:r>
            <a:r>
              <a:rPr lang="ko-KR" altLang="en-US" sz="2000" dirty="0"/>
              <a:t>음식</a:t>
            </a:r>
            <a:endParaRPr lang="en-US" altLang="ko-KR" sz="2000" dirty="0"/>
          </a:p>
          <a:p>
            <a:r>
              <a:rPr lang="en-US" altLang="ko-KR" sz="2000" dirty="0"/>
              <a:t>50</a:t>
            </a:r>
            <a:r>
              <a:rPr lang="ko-KR" altLang="en-US" sz="2000" dirty="0"/>
              <a:t>코인 </a:t>
            </a:r>
            <a:r>
              <a:rPr lang="en-US" altLang="ko-KR" sz="2000" dirty="0"/>
              <a:t>= 1 </a:t>
            </a:r>
            <a:r>
              <a:rPr lang="ko-KR" altLang="en-US" sz="2000" dirty="0"/>
              <a:t>물</a:t>
            </a:r>
            <a:endParaRPr lang="en-US" altLang="ko-KR" sz="2000" dirty="0"/>
          </a:p>
          <a:p>
            <a:r>
              <a:rPr lang="en-US" altLang="ko-KR" sz="2000" dirty="0"/>
              <a:t>200</a:t>
            </a:r>
            <a:r>
              <a:rPr lang="ko-KR" altLang="en-US" sz="2000" dirty="0"/>
              <a:t>코인 </a:t>
            </a:r>
            <a:r>
              <a:rPr lang="en-US" altLang="ko-KR" sz="2000" dirty="0"/>
              <a:t>= 1 </a:t>
            </a:r>
            <a:r>
              <a:rPr lang="ko-KR" altLang="en-US" sz="2000" dirty="0"/>
              <a:t>치료제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음식 </a:t>
            </a:r>
            <a:r>
              <a:rPr lang="en-US" altLang="ko-KR" sz="2000" dirty="0"/>
              <a:t>= 30 </a:t>
            </a:r>
            <a:r>
              <a:rPr lang="ko-KR" altLang="en-US" sz="2000" dirty="0"/>
              <a:t>배고픔 회복</a:t>
            </a:r>
            <a:endParaRPr lang="en-US" altLang="ko-KR" sz="2000" dirty="0"/>
          </a:p>
          <a:p>
            <a:r>
              <a:rPr lang="ko-KR" altLang="en-US" sz="2000" dirty="0"/>
              <a:t>물 </a:t>
            </a:r>
            <a:r>
              <a:rPr lang="en-US" altLang="ko-KR" sz="2000" dirty="0"/>
              <a:t>= 20 </a:t>
            </a:r>
            <a:r>
              <a:rPr lang="ko-KR" altLang="en-US" sz="2000" dirty="0"/>
              <a:t>목마름 회복</a:t>
            </a:r>
            <a:endParaRPr lang="en-US" altLang="ko-KR" sz="2000" dirty="0"/>
          </a:p>
          <a:p>
            <a:r>
              <a:rPr lang="ko-KR" altLang="en-US" sz="2000" dirty="0"/>
              <a:t>치료제 </a:t>
            </a:r>
            <a:r>
              <a:rPr lang="en-US" altLang="ko-KR" sz="2000" dirty="0"/>
              <a:t>= 50 hp </a:t>
            </a:r>
            <a:r>
              <a:rPr lang="ko-KR" altLang="en-US" sz="2000" dirty="0"/>
              <a:t>회복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8485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강화 시스템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629150" y="1429431"/>
            <a:ext cx="7472654" cy="488564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3-1 </a:t>
            </a:r>
            <a:r>
              <a:rPr lang="ko-KR" altLang="en-US" sz="2000" dirty="0"/>
              <a:t>스테이지의 오브젝트를 상호작용하면 </a:t>
            </a:r>
            <a:br>
              <a:rPr lang="en-US" altLang="ko-KR" sz="2000" dirty="0"/>
            </a:br>
            <a:r>
              <a:rPr lang="ko-KR" altLang="en-US" sz="2000" dirty="0"/>
              <a:t>제작 시스템 </a:t>
            </a:r>
            <a:r>
              <a:rPr lang="en-US" altLang="ko-KR" sz="2000" dirty="0" err="1"/>
              <a:t>ui</a:t>
            </a:r>
            <a:r>
              <a:rPr lang="ko-KR" altLang="en-US" sz="2000" dirty="0"/>
              <a:t>가 등장하고</a:t>
            </a:r>
            <a:r>
              <a:rPr lang="en-US" altLang="ko-KR" sz="2000" dirty="0"/>
              <a:t>, [</a:t>
            </a:r>
            <a:r>
              <a:rPr lang="ko-KR" altLang="en-US" sz="2000" dirty="0"/>
              <a:t>만들기</a:t>
            </a:r>
            <a:r>
              <a:rPr lang="en-US" altLang="ko-KR" sz="2000" dirty="0"/>
              <a:t>] </a:t>
            </a:r>
            <a:r>
              <a:rPr lang="ko-KR" altLang="en-US" sz="2000" dirty="0"/>
              <a:t>버튼을 누르면 만들 수 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/>
              <a:t>단</a:t>
            </a:r>
            <a:r>
              <a:rPr lang="en-US" altLang="ko-KR" sz="2000" dirty="0"/>
              <a:t>, </a:t>
            </a:r>
            <a:r>
              <a:rPr lang="ko-KR" altLang="en-US" sz="2000" dirty="0"/>
              <a:t>스테이지 내 모든 몬스터를 잡아야 오브젝트 상호작용 가능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3</a:t>
            </a:r>
            <a:r>
              <a:rPr lang="ko-KR" altLang="en-US" sz="2000" dirty="0"/>
              <a:t>개의 선택지 중 </a:t>
            </a:r>
            <a:r>
              <a:rPr lang="en-US" altLang="ko-KR" sz="2000" dirty="0"/>
              <a:t>1</a:t>
            </a:r>
            <a:r>
              <a:rPr lang="ko-KR" altLang="en-US" sz="2000" dirty="0"/>
              <a:t>개를 선택하여 강화</a:t>
            </a:r>
            <a:endParaRPr lang="en-US" altLang="ko-KR" sz="2000" dirty="0"/>
          </a:p>
          <a:p>
            <a:r>
              <a:rPr lang="ko-KR" altLang="en-US" sz="2000" dirty="0"/>
              <a:t>강화를 선택하면 해당 선택지는 더 이상 선택할 수 없으며</a:t>
            </a:r>
            <a:r>
              <a:rPr lang="en-US" altLang="ko-KR" sz="2000" dirty="0"/>
              <a:t>,</a:t>
            </a:r>
            <a:br>
              <a:rPr lang="en-US" altLang="ko-KR" sz="2000" dirty="0"/>
            </a:br>
            <a:r>
              <a:rPr lang="ko-KR" altLang="en-US" sz="2000" dirty="0"/>
              <a:t>리스트를 </a:t>
            </a:r>
            <a:r>
              <a:rPr lang="ko-KR" altLang="en-US" sz="2000" dirty="0" err="1"/>
              <a:t>새로고침할</a:t>
            </a:r>
            <a:r>
              <a:rPr lang="ko-KR" altLang="en-US" sz="2000" dirty="0"/>
              <a:t> 때까지 선택지가 생성되지 않는다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(=</a:t>
            </a:r>
            <a:r>
              <a:rPr lang="ko-KR" altLang="en-US" sz="2000" dirty="0"/>
              <a:t>즉 </a:t>
            </a:r>
            <a:r>
              <a:rPr lang="en-US" altLang="ko-KR" sz="2000" dirty="0"/>
              <a:t>3</a:t>
            </a:r>
            <a:r>
              <a:rPr lang="ko-KR" altLang="en-US" sz="2000" dirty="0"/>
              <a:t>개의 선택지 모두를 선택하여도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 </a:t>
            </a:r>
            <a:r>
              <a:rPr lang="ko-KR" altLang="en-US" sz="2000" dirty="0" err="1"/>
              <a:t>새로고침을</a:t>
            </a:r>
            <a:r>
              <a:rPr lang="ko-KR" altLang="en-US" sz="2000" dirty="0"/>
              <a:t> 수동으로 수행해야 함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강화할 때의 비용은 </a:t>
            </a:r>
            <a:r>
              <a:rPr lang="en-US" altLang="ko-KR" sz="2000" dirty="0"/>
              <a:t>100</a:t>
            </a:r>
            <a:r>
              <a:rPr lang="ko-KR" altLang="en-US" sz="2000" dirty="0"/>
              <a:t>골드이며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리스트를 </a:t>
            </a:r>
            <a:r>
              <a:rPr lang="ko-KR" altLang="en-US" sz="2000" dirty="0" err="1"/>
              <a:t>새로고침할</a:t>
            </a:r>
            <a:r>
              <a:rPr lang="ko-KR" altLang="en-US" sz="2000" dirty="0"/>
              <a:t> 때 </a:t>
            </a:r>
            <a:r>
              <a:rPr lang="en-US" altLang="ko-KR" sz="2000" dirty="0"/>
              <a:t>50</a:t>
            </a:r>
            <a:r>
              <a:rPr lang="ko-KR" altLang="en-US" sz="2000" dirty="0"/>
              <a:t>골드 소모 </a:t>
            </a:r>
            <a:r>
              <a:rPr lang="en-US" altLang="ko-KR" sz="2000" dirty="0">
                <a:sym typeface="Wingdings" panose="05000000000000000000" pitchFamily="2" charset="2"/>
              </a:rPr>
              <a:t> </a:t>
            </a:r>
            <a:r>
              <a:rPr lang="ko-KR" altLang="en-US" sz="2000" dirty="0" err="1">
                <a:sym typeface="Wingdings" panose="05000000000000000000" pitchFamily="2" charset="2"/>
              </a:rPr>
              <a:t>필요없는</a:t>
            </a:r>
            <a:r>
              <a:rPr lang="ko-KR" altLang="en-US" sz="2000" dirty="0">
                <a:sym typeface="Wingdings" panose="05000000000000000000" pitchFamily="2" charset="2"/>
              </a:rPr>
              <a:t> 강화는 버리고 리스트 </a:t>
            </a:r>
            <a:r>
              <a:rPr lang="ko-KR" altLang="en-US" sz="2000" dirty="0" err="1">
                <a:sym typeface="Wingdings" panose="05000000000000000000" pitchFamily="2" charset="2"/>
              </a:rPr>
              <a:t>새로고침하여</a:t>
            </a:r>
            <a:r>
              <a:rPr lang="ko-KR" altLang="en-US" sz="2000" dirty="0">
                <a:sym typeface="Wingdings" panose="05000000000000000000" pitchFamily="2" charset="2"/>
              </a:rPr>
              <a:t> 가챠같은 느낌을 줄 수 있도록 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강화 리스트는 별도 엑셀파일 </a:t>
            </a:r>
            <a:r>
              <a:rPr lang="en-US" altLang="ko-KR" sz="2000" dirty="0"/>
              <a:t>[</a:t>
            </a:r>
            <a:r>
              <a:rPr lang="ko-KR" altLang="en-US" sz="2000" u="sng" dirty="0">
                <a:solidFill>
                  <a:schemeClr val="accent1"/>
                </a:solidFill>
              </a:rPr>
              <a:t>강화 리스트</a:t>
            </a:r>
            <a:r>
              <a:rPr lang="en-US" altLang="ko-KR" sz="2000" dirty="0"/>
              <a:t>] </a:t>
            </a:r>
            <a:r>
              <a:rPr lang="ko-KR" altLang="en-US" sz="2000" dirty="0"/>
              <a:t>참고</a:t>
            </a: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6" name="Picture 6" descr="앱셔틀] 인디게임 '궁수의 전설' 흥행은 당연한 결과다 - 에누리 쇼핑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25"/>
          <a:stretch/>
        </p:blipFill>
        <p:spPr bwMode="auto">
          <a:xfrm>
            <a:off x="410901" y="1429431"/>
            <a:ext cx="2422525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371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무기 종류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SR : </a:t>
            </a:r>
            <a:r>
              <a:rPr lang="ko-KR" altLang="en-US" dirty="0"/>
              <a:t>한 방이 강한 데미지</a:t>
            </a:r>
            <a:r>
              <a:rPr lang="en-US" altLang="ko-KR" dirty="0"/>
              <a:t>, </a:t>
            </a:r>
            <a:r>
              <a:rPr lang="ko-KR" altLang="en-US" dirty="0"/>
              <a:t>발사 간격이 매우 긺</a:t>
            </a:r>
            <a:endParaRPr lang="en-US" altLang="ko-KR" dirty="0"/>
          </a:p>
          <a:p>
            <a:r>
              <a:rPr lang="ko-KR" altLang="en-US" dirty="0" err="1"/>
              <a:t>샷건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한 번에 여러 개의 </a:t>
            </a:r>
            <a:r>
              <a:rPr lang="ko-KR" altLang="en-US" dirty="0" err="1"/>
              <a:t>파티클</a:t>
            </a:r>
            <a:r>
              <a:rPr lang="en-US" altLang="ko-KR" dirty="0"/>
              <a:t>(</a:t>
            </a:r>
            <a:r>
              <a:rPr lang="ko-KR" altLang="en-US" dirty="0"/>
              <a:t>발사한 탄</a:t>
            </a:r>
            <a:r>
              <a:rPr lang="en-US" altLang="ko-KR" dirty="0"/>
              <a:t>)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 err="1"/>
              <a:t>퍼져나감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788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준 보스몬스터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1-3, 3-1, 3-5, 5-3 </a:t>
            </a:r>
            <a:r>
              <a:rPr lang="ko-KR" altLang="en-US" dirty="0"/>
              <a:t>스테이지에 </a:t>
            </a:r>
            <a:r>
              <a:rPr lang="ko-KR" altLang="en-US" b="1" dirty="0"/>
              <a:t>준 보스 몬스터 </a:t>
            </a:r>
            <a:r>
              <a:rPr lang="ko-KR" altLang="en-US" dirty="0"/>
              <a:t>추가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특수 방만 왔다갔다하는 꼼수플레이 배제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매우 강하고 까다로운데 보상은 별로 안 주는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외형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체력</a:t>
            </a:r>
            <a:r>
              <a:rPr lang="en-US" altLang="ko-KR" dirty="0"/>
              <a:t>, </a:t>
            </a:r>
            <a:r>
              <a:rPr lang="ko-KR" altLang="en-US" dirty="0"/>
              <a:t>공격력 등이 다름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789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374</Words>
  <Application>Microsoft Office PowerPoint</Application>
  <PresentationFormat>와이드스크린</PresentationFormat>
  <Paragraphs>40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나눔스퀘어 Bold</vt:lpstr>
      <vt:lpstr>맑은 고딕</vt:lpstr>
      <vt:lpstr>Arial</vt:lpstr>
      <vt:lpstr>Office 테마</vt:lpstr>
      <vt:lpstr>5주차 개발내용</vt:lpstr>
      <vt:lpstr>화폐 관련 ui 추가</vt:lpstr>
      <vt:lpstr>각종 시스템 관련 스프라이트 추가</vt:lpstr>
      <vt:lpstr>던전 문 열고 닫기</vt:lpstr>
      <vt:lpstr>인벤토리 시스템</vt:lpstr>
      <vt:lpstr>제작 시스템 + 아이템 추가</vt:lpstr>
      <vt:lpstr>강화 시스템</vt:lpstr>
      <vt:lpstr>무기 종류 추가</vt:lpstr>
      <vt:lpstr>준 보스몬스터 추가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5주차 개발내용</dc:title>
  <dc:creator>USER</dc:creator>
  <cp:lastModifiedBy>윤성재</cp:lastModifiedBy>
  <cp:revision>11</cp:revision>
  <dcterms:created xsi:type="dcterms:W3CDTF">2020-06-12T01:21:37Z</dcterms:created>
  <dcterms:modified xsi:type="dcterms:W3CDTF">2020-06-12T06:30:38Z</dcterms:modified>
</cp:coreProperties>
</file>